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theme/theme1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4037" r:id="rId2"/>
    <p:sldMasterId id="2147483651" r:id="rId3"/>
    <p:sldMasterId id="2147484001" r:id="rId4"/>
    <p:sldMasterId id="2147484479" r:id="rId5"/>
    <p:sldMasterId id="2147484039" r:id="rId6"/>
    <p:sldMasterId id="2147484041" r:id="rId7"/>
    <p:sldMasterId id="2147484043" r:id="rId8"/>
    <p:sldMasterId id="2147484045" r:id="rId9"/>
    <p:sldMasterId id="2147484059" r:id="rId10"/>
    <p:sldMasterId id="2147484069" r:id="rId11"/>
    <p:sldMasterId id="2147484079" r:id="rId12"/>
    <p:sldMasterId id="2147484091" r:id="rId13"/>
    <p:sldMasterId id="2147485268" r:id="rId14"/>
  </p:sldMasterIdLst>
  <p:notesMasterIdLst>
    <p:notesMasterId r:id="rId40"/>
  </p:notesMasterIdLst>
  <p:sldIdLst>
    <p:sldId id="279" r:id="rId15"/>
    <p:sldId id="331" r:id="rId16"/>
    <p:sldId id="281" r:id="rId17"/>
    <p:sldId id="309" r:id="rId18"/>
    <p:sldId id="332" r:id="rId19"/>
    <p:sldId id="340" r:id="rId20"/>
    <p:sldId id="342" r:id="rId21"/>
    <p:sldId id="341" r:id="rId22"/>
    <p:sldId id="343" r:id="rId23"/>
    <p:sldId id="330" r:id="rId24"/>
    <p:sldId id="313" r:id="rId25"/>
    <p:sldId id="344" r:id="rId26"/>
    <p:sldId id="345" r:id="rId27"/>
    <p:sldId id="326" r:id="rId28"/>
    <p:sldId id="324" r:id="rId29"/>
    <p:sldId id="333" r:id="rId30"/>
    <p:sldId id="322" r:id="rId31"/>
    <p:sldId id="336" r:id="rId32"/>
    <p:sldId id="282" r:id="rId33"/>
    <p:sldId id="337" r:id="rId34"/>
    <p:sldId id="338" r:id="rId35"/>
    <p:sldId id="320" r:id="rId36"/>
    <p:sldId id="346" r:id="rId37"/>
    <p:sldId id="334" r:id="rId38"/>
    <p:sldId id="296" r:id="rId39"/>
  </p:sldIdLst>
  <p:sldSz cx="9906000" cy="6858000" type="A4"/>
  <p:notesSz cx="6799263" cy="9929813"/>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47825"/>
    <a:srgbClr val="64AF34"/>
    <a:srgbClr val="005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21" autoAdjust="0"/>
    <p:restoredTop sz="94605" autoAdjust="0"/>
  </p:normalViewPr>
  <p:slideViewPr>
    <p:cSldViewPr snapToObjects="1">
      <p:cViewPr>
        <p:scale>
          <a:sx n="75" d="100"/>
          <a:sy n="75" d="100"/>
        </p:scale>
        <p:origin x="-216" y="989"/>
      </p:cViewPr>
      <p:guideLst>
        <p:guide orient="horz" pos="2160"/>
        <p:guide pos="3120"/>
      </p:guideLst>
    </p:cSldViewPr>
  </p:slideViewPr>
  <p:outlineViewPr>
    <p:cViewPr>
      <p:scale>
        <a:sx n="33" d="100"/>
        <a:sy n="33" d="100"/>
      </p:scale>
      <p:origin x="0" y="610"/>
    </p:cViewPr>
  </p:outlineViewPr>
  <p:notesTextViewPr>
    <p:cViewPr>
      <p:scale>
        <a:sx n="66" d="100"/>
        <a:sy n="66" d="100"/>
      </p:scale>
      <p:origin x="0" y="0"/>
    </p:cViewPr>
  </p:notesTextViewPr>
  <p:notesViewPr>
    <p:cSldViewPr snapToObjects="1">
      <p:cViewPr varScale="1">
        <p:scale>
          <a:sx n="38" d="100"/>
          <a:sy n="38" d="100"/>
        </p:scale>
        <p:origin x="-2410" y="-5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dirty="0"/>
            </a:lvl1pPr>
          </a:lstStyle>
          <a:p>
            <a:pPr>
              <a:defRPr/>
            </a:pPr>
            <a:endParaRPr lang="es-AR" dirty="0"/>
          </a:p>
        </p:txBody>
      </p:sp>
      <p:sp>
        <p:nvSpPr>
          <p:cNvPr id="3" name="Date Placeholder 2"/>
          <p:cNvSpPr>
            <a:spLocks noGrp="1"/>
          </p:cNvSpPr>
          <p:nvPr>
            <p:ph type="dt" idx="1"/>
          </p:nvPr>
        </p:nvSpPr>
        <p:spPr>
          <a:xfrm>
            <a:off x="3851275" y="0"/>
            <a:ext cx="2946400" cy="496888"/>
          </a:xfrm>
          <a:prstGeom prst="rect">
            <a:avLst/>
          </a:prstGeom>
        </p:spPr>
        <p:txBody>
          <a:bodyPr vert="horz" lIns="91440" tIns="45720" rIns="91440" bIns="45720" rtlCol="0"/>
          <a:lstStyle>
            <a:lvl1pPr algn="r">
              <a:defRPr sz="1200"/>
            </a:lvl1pPr>
          </a:lstStyle>
          <a:p>
            <a:pPr>
              <a:defRPr/>
            </a:pPr>
            <a:fld id="{A05B4D49-79AD-4B07-9212-45FF49467EAA}" type="datetimeFigureOut">
              <a:rPr lang="es-AR"/>
              <a:pPr>
                <a:defRPr/>
              </a:pPr>
              <a:t>05/06/2018</a:t>
            </a:fld>
            <a:endParaRPr lang="es-AR" dirty="0"/>
          </a:p>
        </p:txBody>
      </p:sp>
      <p:sp>
        <p:nvSpPr>
          <p:cNvPr id="4" name="Slide Image Placeholder 3"/>
          <p:cNvSpPr>
            <a:spLocks noGrp="1" noRot="1" noChangeAspect="1"/>
          </p:cNvSpPr>
          <p:nvPr>
            <p:ph type="sldImg" idx="2"/>
          </p:nvPr>
        </p:nvSpPr>
        <p:spPr>
          <a:xfrm>
            <a:off x="711200" y="744538"/>
            <a:ext cx="5376863" cy="3724275"/>
          </a:xfrm>
          <a:prstGeom prst="rect">
            <a:avLst/>
          </a:prstGeom>
          <a:noFill/>
          <a:ln w="12700">
            <a:solidFill>
              <a:prstClr val="black"/>
            </a:solidFill>
          </a:ln>
        </p:spPr>
        <p:txBody>
          <a:bodyPr vert="horz" lIns="91440" tIns="45720" rIns="91440" bIns="45720" rtlCol="0" anchor="ctr"/>
          <a:lstStyle/>
          <a:p>
            <a:pPr lvl="0"/>
            <a:endParaRPr lang="es-AR" noProof="0" dirty="0" smtClean="0"/>
          </a:p>
        </p:txBody>
      </p:sp>
      <p:sp>
        <p:nvSpPr>
          <p:cNvPr id="5" name="Notes Placeholder 4"/>
          <p:cNvSpPr>
            <a:spLocks noGrp="1"/>
          </p:cNvSpPr>
          <p:nvPr>
            <p:ph type="body" sz="quarter" idx="3"/>
          </p:nvPr>
        </p:nvSpPr>
        <p:spPr>
          <a:xfrm>
            <a:off x="679450" y="4716463"/>
            <a:ext cx="5440363" cy="4468812"/>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AR" noProof="0" smtClean="0"/>
          </a:p>
        </p:txBody>
      </p:sp>
      <p:sp>
        <p:nvSpPr>
          <p:cNvPr id="6" name="Footer Placeholder 5"/>
          <p:cNvSpPr>
            <a:spLocks noGrp="1"/>
          </p:cNvSpPr>
          <p:nvPr>
            <p:ph type="ftr" sz="quarter" idx="4"/>
          </p:nvPr>
        </p:nvSpPr>
        <p:spPr>
          <a:xfrm>
            <a:off x="0" y="9431338"/>
            <a:ext cx="2946400" cy="496887"/>
          </a:xfrm>
          <a:prstGeom prst="rect">
            <a:avLst/>
          </a:prstGeom>
        </p:spPr>
        <p:txBody>
          <a:bodyPr vert="horz" lIns="91440" tIns="45720" rIns="91440" bIns="45720" rtlCol="0" anchor="b"/>
          <a:lstStyle>
            <a:lvl1pPr algn="l">
              <a:defRPr sz="1200" dirty="0"/>
            </a:lvl1pPr>
          </a:lstStyle>
          <a:p>
            <a:pPr>
              <a:defRPr/>
            </a:pPr>
            <a:endParaRPr lang="es-AR" dirty="0"/>
          </a:p>
        </p:txBody>
      </p:sp>
      <p:sp>
        <p:nvSpPr>
          <p:cNvPr id="7" name="Slide Number Placeholder 6"/>
          <p:cNvSpPr>
            <a:spLocks noGrp="1"/>
          </p:cNvSpPr>
          <p:nvPr>
            <p:ph type="sldNum" sz="quarter" idx="5"/>
          </p:nvPr>
        </p:nvSpPr>
        <p:spPr>
          <a:xfrm>
            <a:off x="3851275" y="9431338"/>
            <a:ext cx="2946400" cy="496887"/>
          </a:xfrm>
          <a:prstGeom prst="rect">
            <a:avLst/>
          </a:prstGeom>
        </p:spPr>
        <p:txBody>
          <a:bodyPr vert="horz" lIns="91440" tIns="45720" rIns="91440" bIns="45720" rtlCol="0" anchor="b"/>
          <a:lstStyle>
            <a:lvl1pPr algn="r">
              <a:defRPr sz="1200"/>
            </a:lvl1pPr>
          </a:lstStyle>
          <a:p>
            <a:pPr>
              <a:defRPr/>
            </a:pPr>
            <a:fld id="{998A260C-0986-43F6-B3EB-A7D317E54E6F}" type="slidenum">
              <a:rPr lang="es-AR"/>
              <a:pPr>
                <a:defRPr/>
              </a:pPr>
              <a:t>‹#›</a:t>
            </a:fld>
            <a:endParaRPr lang="es-AR" dirty="0"/>
          </a:p>
        </p:txBody>
      </p:sp>
    </p:spTree>
    <p:extLst>
      <p:ext uri="{BB962C8B-B14F-4D97-AF65-F5344CB8AC3E}">
        <p14:creationId xmlns:p14="http://schemas.microsoft.com/office/powerpoint/2010/main" val="30539236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xfrm>
            <a:off x="879475" y="4946650"/>
            <a:ext cx="9793288"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sz="2000" dirty="0" smtClean="0"/>
              <a:t>This presentation is about challenges presented in Active Filter Tests in Australian Nuclear Medicine  Production Facilities  with continuous  production and use of filters.  The filters used are HEPA filters   and carbon filters.</a:t>
            </a:r>
          </a:p>
          <a:p>
            <a:r>
              <a:rPr lang="en-NZ" altLang="en-US" sz="2000" dirty="0" smtClean="0"/>
              <a:t>The HEPA filters are constructed from pleated material  type  fiberglass and the production is similar to the paper production .  The filters can be constructed in different shapes such as Radial, rectangular , circular and the manufacturers can adapt to suit Client requirements. The HEPA filters are used for particulates only and when tested  is done in a continuous injection of aerosol with particulates of 0.3 microns .  For testing the formula is p = 100 Cd/Cu.  Need an injection manifold and sampling  before and after the filter to check concentrations at both sides</a:t>
            </a:r>
          </a:p>
          <a:p>
            <a:r>
              <a:rPr lang="en-NZ" altLang="en-US" sz="2000" dirty="0" smtClean="0"/>
              <a:t>The carbon filters is used for adsorbing  gases.  The most simple is a box  with carbon and perforated pates at both sides.  Also it can be arranged in an 1 “ or 2” V type. For Iodine 131 you need two inches of carbon  at a very low face velocity.   The carbon used is 8X16 Nuclear grade with 5% of TEDA impregnation.  The method of test tat we use is by injecting a pulse of  gas 1 Bromobutane checking upstream and downstream the filters .  The same formula p =100 Cd/Cu is used.  This is a mechanical efficiency test. To complement this test , parallel canisters of the same depth than the filters are installed in parallel with the filters.  We take one sample canister per year and sent to USA for a Methyliodine test.  In the past we used to inject  Iodine to the Carbon filters and was a lot of safety implications.  </a:t>
            </a:r>
            <a:endParaRPr lang="es-AR" altLang="en-US" sz="2000"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DDC3A05-BBF6-48B5-AC5C-A301552A56D0}" type="slidenum">
              <a:rPr lang="es-AR" altLang="en-US" smtClean="0">
                <a:latin typeface="Arial" charset="0"/>
              </a:rPr>
              <a:pPr eaLnBrk="1" hangingPunct="1">
                <a:spcBef>
                  <a:spcPct val="0"/>
                </a:spcBef>
              </a:pPr>
              <a:t>1</a:t>
            </a:fld>
            <a:endParaRPr lang="es-AR" altLang="en-US"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s-AR" dirty="0"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3BE6DB8-F630-4092-86AA-921CAED7F69D}" type="slidenum">
              <a:rPr lang="es-AR" altLang="es-AR" smtClean="0">
                <a:latin typeface="Arial" charset="0"/>
              </a:rPr>
              <a:pPr eaLnBrk="1" hangingPunct="1">
                <a:spcBef>
                  <a:spcPct val="0"/>
                </a:spcBef>
              </a:pPr>
              <a:t>25</a:t>
            </a:fld>
            <a:endParaRPr lang="es-AR" altLang="es-AR"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xfrm>
            <a:off x="679450" y="4716463"/>
            <a:ext cx="8912225"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sz="2000" dirty="0" smtClean="0"/>
              <a:t>The ASME AG-1 Code on Nuclear Air and Gas Treatment includes  all the requirements for testing HEPA and Carbon filters.</a:t>
            </a:r>
          </a:p>
          <a:p>
            <a:endParaRPr lang="en-NZ" altLang="en-US" sz="2000" dirty="0" smtClean="0"/>
          </a:p>
          <a:p>
            <a:r>
              <a:rPr lang="en-NZ" altLang="en-US" sz="2000" dirty="0" smtClean="0"/>
              <a:t>ASME N510-2002 and ASME N509-2002 were used when we specified the filtration and method of test of the OPAL Nuclear Medicine and research reactor and are an excellent reference.</a:t>
            </a:r>
          </a:p>
          <a:p>
            <a:endParaRPr lang="en-NZ" altLang="en-US" sz="2000" dirty="0" smtClean="0"/>
          </a:p>
          <a:p>
            <a:r>
              <a:rPr lang="en-NZ" altLang="en-US" sz="2000" dirty="0" smtClean="0"/>
              <a:t>ASTM 3803-89 is used for the samples of canisters  taken off from service and sent to a laboratory for test.  The standard specifies all the conditions that this sample shall be tested using Methyliodine .  A penetration result is given from the test and we take action to replace carbon filters if the penetration goes above 1% for a standard test at 30 Degrees C and 95% of humidity</a:t>
            </a:r>
          </a:p>
          <a:p>
            <a:endParaRPr lang="en-NZ" altLang="en-US" sz="2000" dirty="0" smtClean="0"/>
          </a:p>
          <a:p>
            <a:r>
              <a:rPr lang="en-NZ" altLang="en-US" sz="2000" dirty="0" smtClean="0"/>
              <a:t>ASTM E300-03 is used tor the design of samples  taken directly from the carbon filters </a:t>
            </a:r>
            <a:endParaRPr lang="es-AR" altLang="en-US" sz="2000"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212BCAF-ECEB-4D12-A3FB-3D2D1254193C}" type="slidenum">
              <a:rPr lang="es-AR" altLang="en-US" smtClean="0">
                <a:latin typeface="Arial" charset="0"/>
              </a:rPr>
              <a:pPr eaLnBrk="1" hangingPunct="1">
                <a:spcBef>
                  <a:spcPct val="0"/>
                </a:spcBef>
              </a:pPr>
              <a:t>2</a:t>
            </a:fld>
            <a:endParaRPr lang="es-AR" alt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xfrm>
            <a:off x="679450" y="4716463"/>
            <a:ext cx="8840788"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eriod"/>
            </a:pPr>
            <a:r>
              <a:rPr lang="en-NZ" altLang="en-US" sz="2000" dirty="0" smtClean="0"/>
              <a:t>Plenums only accessible in Plantrooms.   Multiple access ducts are away in very radioactive areas with no operator access.  </a:t>
            </a:r>
          </a:p>
          <a:p>
            <a:pPr marL="228600" indent="-228600">
              <a:buFontTx/>
              <a:buAutoNum type="arabicPeriod"/>
            </a:pPr>
            <a:r>
              <a:rPr lang="en-NZ" altLang="en-US" sz="2000" dirty="0" smtClean="0"/>
              <a:t>Aerosol uniformity injecting aerosol in plenums is difficult to achieve aerosol uniformity that is a requirement when testing multiple filters. For one filter only the aerosol uniformity is not required.</a:t>
            </a:r>
          </a:p>
          <a:p>
            <a:pPr marL="228600" indent="-228600">
              <a:buFontTx/>
              <a:buAutoNum type="arabicPeriod"/>
            </a:pPr>
            <a:r>
              <a:rPr lang="en-NZ" altLang="en-US" sz="2000" dirty="0" smtClean="0"/>
              <a:t>Exhaust fans use to be the ideal place to install the downstream sampling point for testing filters or for sampling the stack releases to atmosphere.  Not anymore with mixing air exhaust fans used for fume cupboards.</a:t>
            </a:r>
          </a:p>
          <a:p>
            <a:pPr marL="228600" indent="-228600">
              <a:buFontTx/>
              <a:buAutoNum type="arabicPeriod"/>
            </a:pPr>
            <a:r>
              <a:rPr lang="en-NZ" altLang="en-US" sz="2000" dirty="0" smtClean="0"/>
              <a:t>Improve filter efficiency. The aim of the test is to achieve the maximum efficiency achievable and the critical area is the filter and filter housing interface that is the filter gasket. Testing personnel to be able to remove filters  and reinstall as needed.</a:t>
            </a:r>
          </a:p>
          <a:p>
            <a:pPr marL="228600" indent="-228600">
              <a:buFontTx/>
              <a:buAutoNum type="arabicPeriod"/>
            </a:pPr>
            <a:r>
              <a:rPr lang="en-NZ" altLang="en-US" sz="2000" dirty="0" smtClean="0"/>
              <a:t>The design of parallel canisters  is required to be economic and easy to fit in any place.  </a:t>
            </a:r>
            <a:endParaRPr lang="es-AR" altLang="en-US" sz="2000" dirty="0"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8CEA548-DC53-423B-A8C1-E8222C9D65D3}" type="slidenum">
              <a:rPr lang="es-AR" altLang="en-US" smtClean="0">
                <a:latin typeface="Arial" charset="0"/>
              </a:rPr>
              <a:pPr eaLnBrk="1" hangingPunct="1">
                <a:spcBef>
                  <a:spcPct val="0"/>
                </a:spcBef>
              </a:pPr>
              <a:t>3</a:t>
            </a:fld>
            <a:endParaRPr lang="es-AR" alt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xfrm>
            <a:off x="679450" y="4716463"/>
            <a:ext cx="7256463"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sz="2000" dirty="0" smtClean="0"/>
              <a:t>We have here the example of two radial filters , one above the other in a filter housing.  </a:t>
            </a:r>
          </a:p>
          <a:p>
            <a:r>
              <a:rPr lang="en-NZ" altLang="en-US" sz="2000" dirty="0" smtClean="0"/>
              <a:t>The problem is multiple ducts from Fume Cupboards connected to the filter housing. </a:t>
            </a:r>
          </a:p>
          <a:p>
            <a:r>
              <a:rPr lang="en-NZ" altLang="en-US" sz="2000" dirty="0" smtClean="0"/>
              <a:t>Injecting the aerosol is difficult unless we use multiple aerosol  generators to cover all the ducts.</a:t>
            </a:r>
          </a:p>
          <a:p>
            <a:r>
              <a:rPr lang="en-NZ" altLang="en-US" sz="2000" dirty="0" smtClean="0"/>
              <a:t>We solve here the issue of sampling upstream the filters .  Aerosol uniformity was achieved and two sampling upstream manifolds are installed to be connected together when testing</a:t>
            </a:r>
            <a:endParaRPr lang="es-AR" altLang="en-US" sz="2000"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7C4416E-96AA-4EF7-B00F-9CCADE6F3BF9}" type="slidenum">
              <a:rPr lang="es-AR" altLang="en-US" smtClean="0">
                <a:latin typeface="Arial" charset="0"/>
              </a:rPr>
              <a:pPr eaLnBrk="1" hangingPunct="1">
                <a:spcBef>
                  <a:spcPct val="0"/>
                </a:spcBef>
              </a:pPr>
              <a:t>4</a:t>
            </a:fld>
            <a:endParaRPr lang="es-AR" altLang="en-US"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n-US" dirty="0"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2574379-352F-4584-BFE0-9B455D45FCE0}" type="slidenum">
              <a:rPr lang="es-AR" altLang="en-US" smtClean="0">
                <a:latin typeface="Arial" charset="0"/>
              </a:rPr>
              <a:pPr eaLnBrk="1" hangingPunct="1">
                <a:spcBef>
                  <a:spcPct val="0"/>
                </a:spcBef>
              </a:pPr>
              <a:t>5</a:t>
            </a:fld>
            <a:endParaRPr lang="es-AR" altLang="en-US"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s-AR"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4FA6471-EDD2-477A-940D-FFB199FC8ED2}" type="slidenum">
              <a:rPr lang="es-AR" altLang="es-AR" smtClean="0">
                <a:latin typeface="Arial" charset="0"/>
              </a:rPr>
              <a:pPr eaLnBrk="1" hangingPunct="1">
                <a:spcBef>
                  <a:spcPct val="0"/>
                </a:spcBef>
              </a:pPr>
              <a:t>6</a:t>
            </a:fld>
            <a:endParaRPr lang="es-AR" altLang="es-AR"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AR" altLang="en-US" dirty="0"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1E9B74C-9637-4B4E-9C8B-FD58100E64D1}" type="slidenum">
              <a:rPr lang="es-AR" altLang="en-US" smtClean="0">
                <a:latin typeface="Arial" charset="0"/>
              </a:rPr>
              <a:pPr eaLnBrk="1" hangingPunct="1">
                <a:spcBef>
                  <a:spcPct val="0"/>
                </a:spcBef>
              </a:pPr>
              <a:t>11</a:t>
            </a:fld>
            <a:endParaRPr lang="es-AR" altLang="en-US" dirty="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s-AR" dirty="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5F02789-D6CF-4DD3-9AA5-5B0D87943644}" type="slidenum">
              <a:rPr lang="es-AR" altLang="es-AR" smtClean="0"/>
              <a:pPr eaLnBrk="1" hangingPunct="1"/>
              <a:t>12</a:t>
            </a:fld>
            <a:endParaRPr lang="es-AR" altLang="es-A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AR"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9C488EE-EBC3-43B7-85BE-3C6916D3AA8A}" type="slidenum">
              <a:rPr lang="es-AR" altLang="en-US" smtClean="0">
                <a:latin typeface="Arial" charset="0"/>
              </a:rPr>
              <a:pPr eaLnBrk="1" hangingPunct="1">
                <a:spcBef>
                  <a:spcPct val="0"/>
                </a:spcBef>
              </a:pPr>
              <a:t>19</a:t>
            </a:fld>
            <a:endParaRPr lang="es-AR" alt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ANSTO-Logo_Stacked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8450" y="1358900"/>
            <a:ext cx="17621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624807"/>
            <a:ext cx="8686800" cy="1676401"/>
          </a:xfrm>
          <a:prstGeom prst="rect">
            <a:avLst/>
          </a:prstGeom>
        </p:spPr>
        <p:txBody>
          <a:bodyPr/>
          <a:lstStyle>
            <a:lvl1pPr>
              <a:defRPr sz="4800" b="1" spc="-150">
                <a:solidFill>
                  <a:schemeClr val="bg1"/>
                </a:solidFill>
                <a:latin typeface="Arial"/>
                <a:cs typeface="Arial"/>
              </a:defRPr>
            </a:lvl1pPr>
          </a:lstStyle>
          <a:p>
            <a:r>
              <a:rPr lang="en-AU" dirty="0" smtClean="0"/>
              <a:t>Click to edit Master title style</a:t>
            </a:r>
            <a:endParaRPr lang="en-US" dirty="0"/>
          </a:p>
        </p:txBody>
      </p:sp>
      <p:sp>
        <p:nvSpPr>
          <p:cNvPr id="3" name="Subtitle 2"/>
          <p:cNvSpPr>
            <a:spLocks noGrp="1"/>
          </p:cNvSpPr>
          <p:nvPr>
            <p:ph type="subTitle" idx="1"/>
          </p:nvPr>
        </p:nvSpPr>
        <p:spPr>
          <a:xfrm>
            <a:off x="1485900" y="5301208"/>
            <a:ext cx="7124700" cy="784448"/>
          </a:xfrm>
          <a:prstGeom prst="rect">
            <a:avLst/>
          </a:prstGeom>
        </p:spPr>
        <p:txBody>
          <a:bodyPr/>
          <a:lstStyle>
            <a:lvl1pPr marL="0" indent="0" algn="ctr">
              <a:buNone/>
              <a:defRPr sz="2800">
                <a:solidFill>
                  <a:schemeClr val="tx2">
                    <a:lumMod val="20000"/>
                    <a:lumOff val="8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accent1">
                    <a:lumMod val="20000"/>
                    <a:lumOff val="8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DCE6F2"/>
                </a:solidFill>
                <a:latin typeface="Arial" pitchFamily="34" charset="0"/>
                <a:ea typeface="ＭＳ Ｐゴシック" charset="-128"/>
              </a:defRPr>
            </a:lvl1pPr>
          </a:lstStyle>
          <a:p>
            <a:pPr>
              <a:defRPr/>
            </a:pPr>
            <a:fld id="{9373D96D-835F-45B2-A9A3-DD176D170340}" type="slidenum">
              <a:rPr lang="en-US"/>
              <a:pPr>
                <a:defRPr/>
              </a:pPr>
              <a:t>‹#›</a:t>
            </a:fld>
            <a:endParaRPr lang="en-US" dirty="0"/>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DCE6F2"/>
                </a:solidFill>
                <a:latin typeface="Arial" pitchFamily="34" charset="0"/>
                <a:ea typeface="ＭＳ Ｐゴシック" charset="-128"/>
              </a:defRPr>
            </a:lvl1pPr>
          </a:lstStyle>
          <a:p>
            <a:pPr>
              <a:defRPr/>
            </a:pPr>
            <a:fld id="{95B08A47-DB4B-4D26-AB7A-7A7E720BC22C}" type="datetime1">
              <a:rPr lang="en-US"/>
              <a:pPr>
                <a:defRPr/>
              </a:pPr>
              <a:t>6/5/2018</a:t>
            </a:fld>
            <a:endParaRPr lang="en-US" dirty="0"/>
          </a:p>
        </p:txBody>
      </p:sp>
    </p:spTree>
    <p:extLst>
      <p:ext uri="{BB962C8B-B14F-4D97-AF65-F5344CB8AC3E}">
        <p14:creationId xmlns:p14="http://schemas.microsoft.com/office/powerpoint/2010/main" val="1813667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Left Text-Righ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95800" y="1988840"/>
            <a:ext cx="4953000" cy="391785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Picture Placeholder 6"/>
          <p:cNvSpPr>
            <a:spLocks noGrp="1"/>
          </p:cNvSpPr>
          <p:nvPr>
            <p:ph type="pic" sz="quarter" idx="12"/>
          </p:nvPr>
        </p:nvSpPr>
        <p:spPr>
          <a:xfrm>
            <a:off x="685800" y="1988841"/>
            <a:ext cx="3314700" cy="3917850"/>
          </a:xfrm>
        </p:spPr>
        <p:txBody>
          <a:bodyPr rtlCol="0">
            <a:normAutofit/>
          </a:bodyPr>
          <a:lstStyle/>
          <a:p>
            <a:pPr lvl="0"/>
            <a:endParaRPr lang="en-US" noProof="0" dirty="0" smtClean="0"/>
          </a:p>
        </p:txBody>
      </p:sp>
      <p:sp>
        <p:nvSpPr>
          <p:cNvPr id="11"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3"/>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4"/>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840B6F85-C6E0-4642-817B-E9B2E3291367}" type="slidenum">
              <a:rPr lang="en-US"/>
              <a:pPr>
                <a:defRPr/>
              </a:pPr>
              <a:t>‹#›</a:t>
            </a:fld>
            <a:endParaRPr lang="en-US" dirty="0"/>
          </a:p>
        </p:txBody>
      </p:sp>
    </p:spTree>
    <p:extLst>
      <p:ext uri="{BB962C8B-B14F-4D97-AF65-F5344CB8AC3E}">
        <p14:creationId xmlns:p14="http://schemas.microsoft.com/office/powerpoint/2010/main" val="2957358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988840"/>
            <a:ext cx="3276600" cy="3167608"/>
          </a:xfrm>
        </p:spPr>
        <p:txBody>
          <a:bodyPr rtlCol="0">
            <a:normAutofit/>
          </a:bodyPr>
          <a:lstStyle/>
          <a:p>
            <a:pPr lvl="0"/>
            <a:endParaRPr lang="en-US" noProof="0" dirty="0" smtClean="0"/>
          </a:p>
        </p:txBody>
      </p:sp>
      <p:sp>
        <p:nvSpPr>
          <p:cNvPr id="5" name="Picture Placeholder 3"/>
          <p:cNvSpPr>
            <a:spLocks noGrp="1"/>
          </p:cNvSpPr>
          <p:nvPr>
            <p:ph type="pic" sz="quarter" idx="11"/>
          </p:nvPr>
        </p:nvSpPr>
        <p:spPr>
          <a:xfrm>
            <a:off x="3276600" y="1988840"/>
            <a:ext cx="3332666" cy="3167608"/>
          </a:xfrm>
        </p:spPr>
        <p:txBody>
          <a:bodyPr rtlCol="0">
            <a:normAutofit/>
          </a:bodyPr>
          <a:lstStyle/>
          <a:p>
            <a:pPr lvl="0"/>
            <a:endParaRPr lang="en-US" noProof="0" dirty="0" smtClean="0"/>
          </a:p>
        </p:txBody>
      </p:sp>
      <p:sp>
        <p:nvSpPr>
          <p:cNvPr id="8" name="Text Placeholder 7"/>
          <p:cNvSpPr>
            <a:spLocks noGrp="1"/>
          </p:cNvSpPr>
          <p:nvPr>
            <p:ph type="body" sz="quarter" idx="13"/>
          </p:nvPr>
        </p:nvSpPr>
        <p:spPr>
          <a:xfrm>
            <a:off x="152400" y="5228456"/>
            <a:ext cx="2971800"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9" name="Text Placeholder 7"/>
          <p:cNvSpPr>
            <a:spLocks noGrp="1"/>
          </p:cNvSpPr>
          <p:nvPr>
            <p:ph type="body" sz="quarter" idx="14"/>
          </p:nvPr>
        </p:nvSpPr>
        <p:spPr>
          <a:xfrm>
            <a:off x="3408866" y="5228456"/>
            <a:ext cx="30681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1" name="Picture Placeholder 3"/>
          <p:cNvSpPr>
            <a:spLocks noGrp="1"/>
          </p:cNvSpPr>
          <p:nvPr>
            <p:ph type="pic" sz="quarter" idx="15"/>
          </p:nvPr>
        </p:nvSpPr>
        <p:spPr>
          <a:xfrm>
            <a:off x="6609266" y="1988840"/>
            <a:ext cx="3296734" cy="3167608"/>
          </a:xfrm>
        </p:spPr>
        <p:txBody>
          <a:bodyPr rtlCol="0">
            <a:normAutofit/>
          </a:bodyPr>
          <a:lstStyle/>
          <a:p>
            <a:pPr lvl="0"/>
            <a:endParaRPr lang="en-US" noProof="0" dirty="0" smtClean="0"/>
          </a:p>
        </p:txBody>
      </p:sp>
      <p:sp>
        <p:nvSpPr>
          <p:cNvPr id="12" name="Text Placeholder 7"/>
          <p:cNvSpPr>
            <a:spLocks noGrp="1"/>
          </p:cNvSpPr>
          <p:nvPr>
            <p:ph type="body" sz="quarter" idx="16"/>
          </p:nvPr>
        </p:nvSpPr>
        <p:spPr>
          <a:xfrm>
            <a:off x="6761666" y="5228456"/>
            <a:ext cx="29919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7"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10" name="Footer Placeholder 4"/>
          <p:cNvSpPr>
            <a:spLocks noGrp="1"/>
          </p:cNvSpPr>
          <p:nvPr>
            <p:ph type="ftr" sz="quarter" idx="17"/>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13" name="Slide Number Placeholder 5"/>
          <p:cNvSpPr>
            <a:spLocks noGrp="1"/>
          </p:cNvSpPr>
          <p:nvPr>
            <p:ph type="sldNum" sz="quarter" idx="18"/>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F20B1610-0DD7-4474-A95D-1DE1CF1BF55C}" type="slidenum">
              <a:rPr lang="en-US"/>
              <a:pPr>
                <a:defRPr/>
              </a:pPr>
              <a:t>‹#›</a:t>
            </a:fld>
            <a:endParaRPr lang="en-US" dirty="0"/>
          </a:p>
        </p:txBody>
      </p:sp>
    </p:spTree>
    <p:extLst>
      <p:ext uri="{BB962C8B-B14F-4D97-AF65-F5344CB8AC3E}">
        <p14:creationId xmlns:p14="http://schemas.microsoft.com/office/powerpoint/2010/main" val="137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988840"/>
            <a:ext cx="4953000" cy="3311624"/>
          </a:xfrm>
        </p:spPr>
        <p:txBody>
          <a:bodyPr rtlCol="0">
            <a:normAutofit/>
          </a:bodyPr>
          <a:lstStyle/>
          <a:p>
            <a:pPr lvl="0"/>
            <a:endParaRPr lang="en-US" noProof="0" dirty="0" smtClean="0"/>
          </a:p>
        </p:txBody>
      </p:sp>
      <p:sp>
        <p:nvSpPr>
          <p:cNvPr id="8" name="Picture Placeholder 3"/>
          <p:cNvSpPr>
            <a:spLocks noGrp="1"/>
          </p:cNvSpPr>
          <p:nvPr>
            <p:ph type="pic" sz="quarter" idx="11"/>
          </p:nvPr>
        </p:nvSpPr>
        <p:spPr>
          <a:xfrm>
            <a:off x="4953000" y="1988840"/>
            <a:ext cx="4953000" cy="3311624"/>
          </a:xfrm>
        </p:spPr>
        <p:txBody>
          <a:bodyPr rtlCol="0">
            <a:normAutofit/>
          </a:bodyPr>
          <a:lstStyle/>
          <a:p>
            <a:pPr lvl="0"/>
            <a:endParaRPr lang="en-US" noProof="0" dirty="0" smtClean="0"/>
          </a:p>
        </p:txBody>
      </p:sp>
      <p:sp>
        <p:nvSpPr>
          <p:cNvPr id="10" name="Text Placeholder 9"/>
          <p:cNvSpPr>
            <a:spLocks noGrp="1"/>
          </p:cNvSpPr>
          <p:nvPr>
            <p:ph type="body" sz="quarter" idx="12"/>
          </p:nvPr>
        </p:nvSpPr>
        <p:spPr>
          <a:xfrm>
            <a:off x="152400" y="5372472"/>
            <a:ext cx="46482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1" name="Text Placeholder 9"/>
          <p:cNvSpPr>
            <a:spLocks noGrp="1"/>
          </p:cNvSpPr>
          <p:nvPr>
            <p:ph type="body" sz="quarter" idx="13"/>
          </p:nvPr>
        </p:nvSpPr>
        <p:spPr>
          <a:xfrm>
            <a:off x="5029200" y="5372472"/>
            <a:ext cx="47244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5"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4"/>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9" name="Slide Number Placeholder 5"/>
          <p:cNvSpPr>
            <a:spLocks noGrp="1"/>
          </p:cNvSpPr>
          <p:nvPr>
            <p:ph type="sldNum" sz="quarter" idx="15"/>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67957D67-D546-4DC1-8690-9880C2C584B5}" type="slidenum">
              <a:rPr lang="en-US"/>
              <a:pPr>
                <a:defRPr/>
              </a:pPr>
              <a:t>‹#›</a:t>
            </a:fld>
            <a:endParaRPr lang="en-US" dirty="0"/>
          </a:p>
        </p:txBody>
      </p:sp>
    </p:spTree>
    <p:extLst>
      <p:ext uri="{BB962C8B-B14F-4D97-AF65-F5344CB8AC3E}">
        <p14:creationId xmlns:p14="http://schemas.microsoft.com/office/powerpoint/2010/main" val="327930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72817"/>
            <a:ext cx="4375150" cy="3972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5162550" y="1772816"/>
            <a:ext cx="4375150" cy="39722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866AE98F-FDA5-4794-AD2A-B17F9FA6094C}" type="slidenum">
              <a:rPr lang="en-US"/>
              <a:pPr>
                <a:defRPr/>
              </a:pPr>
              <a:t>‹#›</a:t>
            </a:fld>
            <a:endParaRPr lang="en-US" dirty="0"/>
          </a:p>
        </p:txBody>
      </p:sp>
    </p:spTree>
    <p:extLst>
      <p:ext uri="{BB962C8B-B14F-4D97-AF65-F5344CB8AC3E}">
        <p14:creationId xmlns:p14="http://schemas.microsoft.com/office/powerpoint/2010/main" val="2892511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916832"/>
            <a:ext cx="437687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457200" y="2556594"/>
            <a:ext cx="437687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5160831" y="1916832"/>
            <a:ext cx="437859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6" name="Content Placeholder 5"/>
          <p:cNvSpPr>
            <a:spLocks noGrp="1"/>
          </p:cNvSpPr>
          <p:nvPr>
            <p:ph sz="quarter" idx="4"/>
          </p:nvPr>
        </p:nvSpPr>
        <p:spPr>
          <a:xfrm>
            <a:off x="5160831" y="2556594"/>
            <a:ext cx="437859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2"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8"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396DF022-E345-4B56-8F26-F74FC9312F82}" type="slidenum">
              <a:rPr lang="en-US"/>
              <a:pPr>
                <a:defRPr/>
              </a:pPr>
              <a:t>‹#›</a:t>
            </a:fld>
            <a:endParaRPr lang="en-US" dirty="0"/>
          </a:p>
        </p:txBody>
      </p:sp>
    </p:spTree>
    <p:extLst>
      <p:ext uri="{BB962C8B-B14F-4D97-AF65-F5344CB8AC3E}">
        <p14:creationId xmlns:p14="http://schemas.microsoft.com/office/powerpoint/2010/main" val="215998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1228396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044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27104"/>
            <a:ext cx="8089900" cy="566738"/>
          </a:xfrm>
        </p:spPr>
        <p:txBody>
          <a:bodyPr anchor="b"/>
          <a:lstStyle>
            <a:lvl1pPr algn="l">
              <a:defRPr sz="2000" b="1">
                <a:solidFill>
                  <a:srgbClr val="005A9B"/>
                </a:solidFill>
              </a:defRPr>
            </a:lvl1pPr>
          </a:lstStyle>
          <a:p>
            <a:r>
              <a:rPr lang="en-AU" dirty="0" smtClean="0"/>
              <a:t>Click to edit Master title style</a:t>
            </a:r>
            <a:endParaRPr lang="en-US" dirty="0"/>
          </a:p>
        </p:txBody>
      </p:sp>
      <p:sp>
        <p:nvSpPr>
          <p:cNvPr id="3" name="Picture Placeholder 2"/>
          <p:cNvSpPr>
            <a:spLocks noGrp="1"/>
          </p:cNvSpPr>
          <p:nvPr>
            <p:ph type="pic" idx="1"/>
          </p:nvPr>
        </p:nvSpPr>
        <p:spPr>
          <a:xfrm>
            <a:off x="914400" y="980728"/>
            <a:ext cx="8089900" cy="39463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914400" y="5493842"/>
            <a:ext cx="8089900" cy="6573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5"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7B71115F-B31B-4C61-B14A-1869023CABF9}" type="slidenum">
              <a:rPr lang="en-US"/>
              <a:pPr>
                <a:defRPr/>
              </a:pPr>
              <a:t>‹#›</a:t>
            </a:fld>
            <a:endParaRPr lang="en-US" dirty="0"/>
          </a:p>
        </p:txBody>
      </p:sp>
    </p:spTree>
    <p:extLst>
      <p:ext uri="{BB962C8B-B14F-4D97-AF65-F5344CB8AC3E}">
        <p14:creationId xmlns:p14="http://schemas.microsoft.com/office/powerpoint/2010/main" val="1007437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4"/>
          <p:cNvSpPr txBox="1">
            <a:spLocks/>
          </p:cNvSpPr>
          <p:nvPr userDrawn="1"/>
        </p:nvSpPr>
        <p:spPr bwMode="auto">
          <a:xfrm>
            <a:off x="0" y="980728"/>
            <a:ext cx="9906000" cy="519370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sz="40000" b="1" spc="-150" dirty="0" smtClean="0">
                <a:solidFill>
                  <a:srgbClr val="005A9B"/>
                </a:solidFill>
                <a:latin typeface="Arial Black"/>
                <a:cs typeface="Arial Black"/>
              </a:rPr>
              <a:t>?</a:t>
            </a:r>
            <a:endParaRPr lang="en-US" sz="40000" b="1" spc="-150" dirty="0">
              <a:solidFill>
                <a:srgbClr val="005A9B"/>
              </a:solidFill>
              <a:latin typeface="Arial Black"/>
              <a:cs typeface="Arial Black"/>
            </a:endParaRPr>
          </a:p>
        </p:txBody>
      </p:sp>
      <p:sp>
        <p:nvSpPr>
          <p:cNvPr id="3" name="Rectangle 2"/>
          <p:cNvSpPr/>
          <p:nvPr userDrawn="1"/>
        </p:nvSpPr>
        <p:spPr>
          <a:xfrm>
            <a:off x="6969125" y="6021388"/>
            <a:ext cx="2936875" cy="8366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366546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844824"/>
            <a:ext cx="9163050" cy="1470025"/>
          </a:xfrm>
          <a:prstGeom prst="rect">
            <a:avLst/>
          </a:prstGeom>
        </p:spPr>
        <p:txBody>
          <a:bodyPr/>
          <a:lstStyle/>
          <a:p>
            <a:r>
              <a:rPr lang="en-AU" dirty="0" smtClean="0"/>
              <a:t>Click to edit Master title style</a:t>
            </a:r>
            <a:endParaRPr lang="en-US" dirty="0"/>
          </a:p>
        </p:txBody>
      </p:sp>
      <p:sp>
        <p:nvSpPr>
          <p:cNvPr id="3" name="Subtitle 2"/>
          <p:cNvSpPr>
            <a:spLocks noGrp="1"/>
          </p:cNvSpPr>
          <p:nvPr>
            <p:ph type="subTitle" idx="1"/>
          </p:nvPr>
        </p:nvSpPr>
        <p:spPr>
          <a:xfrm>
            <a:off x="1123950" y="3600598"/>
            <a:ext cx="767715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39F1AA40-7BF4-496A-8B09-830F99024414}" type="slidenum">
              <a:rPr lang="en-US"/>
              <a:pPr>
                <a:defRPr/>
              </a:pPr>
              <a:t>‹#›</a:t>
            </a:fld>
            <a:endParaRPr lang="en-US" dirty="0"/>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7181B755-029E-409E-B959-E27A90934EF7}" type="datetime1">
              <a:rPr lang="en-US"/>
              <a:pPr>
                <a:defRPr/>
              </a:pPr>
              <a:t>6/5/2018</a:t>
            </a:fld>
            <a:endParaRPr lang="en-US" dirty="0"/>
          </a:p>
        </p:txBody>
      </p:sp>
    </p:spTree>
    <p:extLst>
      <p:ext uri="{BB962C8B-B14F-4D97-AF65-F5344CB8AC3E}">
        <p14:creationId xmlns:p14="http://schemas.microsoft.com/office/powerpoint/2010/main" val="362073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cxnSp>
        <p:nvCxnSpPr>
          <p:cNvPr id="3" name="Straight Connector 2"/>
          <p:cNvCxnSpPr/>
          <p:nvPr userDrawn="1"/>
        </p:nvCxnSpPr>
        <p:spPr>
          <a:xfrm>
            <a:off x="1065213" y="4003675"/>
            <a:ext cx="7759700"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1065213" y="5013325"/>
            <a:ext cx="7759700"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2" descr="ANSTO-Logo_Stacked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8450" y="1358900"/>
            <a:ext cx="17621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p:cNvSpPr>
            <a:spLocks noGrp="1"/>
          </p:cNvSpPr>
          <p:nvPr>
            <p:ph type="title"/>
          </p:nvPr>
        </p:nvSpPr>
        <p:spPr bwMode="auto">
          <a:xfrm>
            <a:off x="0" y="3942184"/>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AU" smtClean="0"/>
              <a:t>Click to edit Master title style</a:t>
            </a:r>
            <a:endParaRPr lang="en-US" dirty="0"/>
          </a:p>
        </p:txBody>
      </p:sp>
    </p:spTree>
    <p:extLst>
      <p:ext uri="{BB962C8B-B14F-4D97-AF65-F5344CB8AC3E}">
        <p14:creationId xmlns:p14="http://schemas.microsoft.com/office/powerpoint/2010/main" val="2525821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idx="1"/>
          </p:nvPr>
        </p:nvSpPr>
        <p:spPr>
          <a:xfrm>
            <a:off x="908050" y="1466454"/>
            <a:ext cx="8007350" cy="384584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88DF4C11-27D8-4FC6-80C2-22EFA80473CE}" type="slidenum">
              <a:rPr lang="en-US"/>
              <a:pPr>
                <a:defRPr/>
              </a:pPr>
              <a:t>‹#›</a:t>
            </a:fld>
            <a:endParaRPr lang="en-US" dirty="0"/>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27E8FC68-B03E-4DEE-A1E1-A5519C5EB886}" type="datetime1">
              <a:rPr lang="en-US"/>
              <a:pPr>
                <a:defRPr/>
              </a:pPr>
              <a:t>6/5/2018</a:t>
            </a:fld>
            <a:endParaRPr lang="en-US" dirty="0"/>
          </a:p>
        </p:txBody>
      </p:sp>
    </p:spTree>
    <p:extLst>
      <p:ext uri="{BB962C8B-B14F-4D97-AF65-F5344CB8AC3E}">
        <p14:creationId xmlns:p14="http://schemas.microsoft.com/office/powerpoint/2010/main" val="3662855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4" name="Picture Placeholder 3"/>
          <p:cNvSpPr>
            <a:spLocks noGrp="1"/>
          </p:cNvSpPr>
          <p:nvPr>
            <p:ph type="pic" sz="quarter" idx="10"/>
          </p:nvPr>
        </p:nvSpPr>
        <p:spPr>
          <a:xfrm>
            <a:off x="6134100" y="1466453"/>
            <a:ext cx="3314700" cy="3989859"/>
          </a:xfrm>
        </p:spPr>
        <p:txBody>
          <a:bodyPr rtlCol="0">
            <a:normAutofit/>
          </a:bodyPr>
          <a:lstStyle/>
          <a:p>
            <a:pPr lvl="0"/>
            <a:endParaRPr lang="en-US" noProof="0" dirty="0" smtClean="0"/>
          </a:p>
        </p:txBody>
      </p:sp>
      <p:sp>
        <p:nvSpPr>
          <p:cNvPr id="6" name="Text Placeholder 5"/>
          <p:cNvSpPr>
            <a:spLocks noGrp="1"/>
          </p:cNvSpPr>
          <p:nvPr>
            <p:ph type="body" sz="quarter" idx="11"/>
          </p:nvPr>
        </p:nvSpPr>
        <p:spPr>
          <a:xfrm>
            <a:off x="685800" y="1466453"/>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2"/>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4E9DDE26-4977-41F1-A8B5-2A94787F974B}" type="slidenum">
              <a:rPr lang="en-US"/>
              <a:pPr>
                <a:defRPr/>
              </a:pPr>
              <a:t>‹#›</a:t>
            </a:fld>
            <a:endParaRPr lang="en-US" dirty="0"/>
          </a:p>
        </p:txBody>
      </p:sp>
      <p:sp>
        <p:nvSpPr>
          <p:cNvPr id="8" name="Date Placeholder 3"/>
          <p:cNvSpPr>
            <a:spLocks noGrp="1"/>
          </p:cNvSpPr>
          <p:nvPr>
            <p:ph type="dt" sz="half" idx="14"/>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B9CC4C55-DC24-4F90-9325-CE8814FCBB73}" type="datetime1">
              <a:rPr lang="en-US"/>
              <a:pPr>
                <a:defRPr/>
              </a:pPr>
              <a:t>6/5/2018</a:t>
            </a:fld>
            <a:endParaRPr lang="en-US" dirty="0"/>
          </a:p>
        </p:txBody>
      </p:sp>
    </p:spTree>
    <p:extLst>
      <p:ext uri="{BB962C8B-B14F-4D97-AF65-F5344CB8AC3E}">
        <p14:creationId xmlns:p14="http://schemas.microsoft.com/office/powerpoint/2010/main" val="2267191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s-Left Text-Righ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95800" y="1466453"/>
            <a:ext cx="4953000" cy="391785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7" name="Picture Placeholder 6"/>
          <p:cNvSpPr>
            <a:spLocks noGrp="1"/>
          </p:cNvSpPr>
          <p:nvPr>
            <p:ph type="pic" sz="quarter" idx="12"/>
          </p:nvPr>
        </p:nvSpPr>
        <p:spPr>
          <a:xfrm>
            <a:off x="685800" y="1466454"/>
            <a:ext cx="3314700" cy="3917850"/>
          </a:xfrm>
        </p:spPr>
        <p:txBody>
          <a:bodyPr rtlCol="0">
            <a:normAutofit/>
          </a:bodyPr>
          <a:lstStyle/>
          <a:p>
            <a:pPr lvl="0"/>
            <a:endParaRPr lang="en-US" noProof="0" dirty="0" smtClean="0"/>
          </a:p>
        </p:txBody>
      </p:sp>
      <p:sp>
        <p:nvSpPr>
          <p:cNvPr id="5" name="Footer Placeholder 4"/>
          <p:cNvSpPr>
            <a:spLocks noGrp="1"/>
          </p:cNvSpPr>
          <p:nvPr>
            <p:ph type="ftr" sz="quarter" idx="13"/>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4"/>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3C0C7BDD-C2FF-423A-9BB7-D5BB6782484B}" type="slidenum">
              <a:rPr lang="en-US"/>
              <a:pPr>
                <a:defRPr/>
              </a:pPr>
              <a:t>‹#›</a:t>
            </a:fld>
            <a:endParaRPr lang="en-US" dirty="0"/>
          </a:p>
        </p:txBody>
      </p:sp>
      <p:sp>
        <p:nvSpPr>
          <p:cNvPr id="8" name="Date Placeholder 3"/>
          <p:cNvSpPr>
            <a:spLocks noGrp="1"/>
          </p:cNvSpPr>
          <p:nvPr>
            <p:ph type="dt" sz="half" idx="15"/>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70A0D279-E531-46DC-948B-DC6B2A1A221C}" type="datetime1">
              <a:rPr lang="en-US"/>
              <a:pPr>
                <a:defRPr/>
              </a:pPr>
              <a:t>6/5/2018</a:t>
            </a:fld>
            <a:endParaRPr lang="en-US" dirty="0"/>
          </a:p>
        </p:txBody>
      </p:sp>
    </p:spTree>
    <p:extLst>
      <p:ext uri="{BB962C8B-B14F-4D97-AF65-F5344CB8AC3E}">
        <p14:creationId xmlns:p14="http://schemas.microsoft.com/office/powerpoint/2010/main" val="2049737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4" name="Picture Placeholder 3"/>
          <p:cNvSpPr>
            <a:spLocks noGrp="1"/>
          </p:cNvSpPr>
          <p:nvPr>
            <p:ph type="pic" sz="quarter" idx="10"/>
          </p:nvPr>
        </p:nvSpPr>
        <p:spPr>
          <a:xfrm>
            <a:off x="0" y="1496616"/>
            <a:ext cx="3276600" cy="3167608"/>
          </a:xfrm>
        </p:spPr>
        <p:txBody>
          <a:bodyPr rtlCol="0">
            <a:normAutofit/>
          </a:bodyPr>
          <a:lstStyle/>
          <a:p>
            <a:pPr lvl="0"/>
            <a:endParaRPr lang="en-US" noProof="0" dirty="0" smtClean="0"/>
          </a:p>
        </p:txBody>
      </p:sp>
      <p:sp>
        <p:nvSpPr>
          <p:cNvPr id="5" name="Picture Placeholder 3"/>
          <p:cNvSpPr>
            <a:spLocks noGrp="1"/>
          </p:cNvSpPr>
          <p:nvPr>
            <p:ph type="pic" sz="quarter" idx="11"/>
          </p:nvPr>
        </p:nvSpPr>
        <p:spPr>
          <a:xfrm>
            <a:off x="3276600" y="1496616"/>
            <a:ext cx="3332666" cy="3167608"/>
          </a:xfrm>
        </p:spPr>
        <p:txBody>
          <a:bodyPr rtlCol="0">
            <a:normAutofit/>
          </a:bodyPr>
          <a:lstStyle/>
          <a:p>
            <a:pPr lvl="0"/>
            <a:endParaRPr lang="en-US" noProof="0" dirty="0" smtClean="0"/>
          </a:p>
        </p:txBody>
      </p:sp>
      <p:sp>
        <p:nvSpPr>
          <p:cNvPr id="8" name="Text Placeholder 7"/>
          <p:cNvSpPr>
            <a:spLocks noGrp="1"/>
          </p:cNvSpPr>
          <p:nvPr>
            <p:ph type="body" sz="quarter" idx="13"/>
          </p:nvPr>
        </p:nvSpPr>
        <p:spPr>
          <a:xfrm>
            <a:off x="152400" y="4736232"/>
            <a:ext cx="2971800"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9" name="Text Placeholder 7"/>
          <p:cNvSpPr>
            <a:spLocks noGrp="1"/>
          </p:cNvSpPr>
          <p:nvPr>
            <p:ph type="body" sz="quarter" idx="14"/>
          </p:nvPr>
        </p:nvSpPr>
        <p:spPr>
          <a:xfrm>
            <a:off x="3408866" y="4736232"/>
            <a:ext cx="30681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1" name="Picture Placeholder 3"/>
          <p:cNvSpPr>
            <a:spLocks noGrp="1"/>
          </p:cNvSpPr>
          <p:nvPr>
            <p:ph type="pic" sz="quarter" idx="15"/>
          </p:nvPr>
        </p:nvSpPr>
        <p:spPr>
          <a:xfrm>
            <a:off x="6609266" y="1496616"/>
            <a:ext cx="3296734" cy="3167608"/>
          </a:xfrm>
        </p:spPr>
        <p:txBody>
          <a:bodyPr rtlCol="0">
            <a:normAutofit/>
          </a:bodyPr>
          <a:lstStyle/>
          <a:p>
            <a:pPr lvl="0"/>
            <a:endParaRPr lang="en-US" noProof="0" dirty="0" smtClean="0"/>
          </a:p>
        </p:txBody>
      </p:sp>
      <p:sp>
        <p:nvSpPr>
          <p:cNvPr id="12" name="Text Placeholder 7"/>
          <p:cNvSpPr>
            <a:spLocks noGrp="1"/>
          </p:cNvSpPr>
          <p:nvPr>
            <p:ph type="body" sz="quarter" idx="16"/>
          </p:nvPr>
        </p:nvSpPr>
        <p:spPr>
          <a:xfrm>
            <a:off x="6761666" y="4736232"/>
            <a:ext cx="29919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0" name="Footer Placeholder 4"/>
          <p:cNvSpPr>
            <a:spLocks noGrp="1"/>
          </p:cNvSpPr>
          <p:nvPr>
            <p:ph type="ftr" sz="quarter" idx="17"/>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13" name="Slide Number Placeholder 5"/>
          <p:cNvSpPr>
            <a:spLocks noGrp="1"/>
          </p:cNvSpPr>
          <p:nvPr>
            <p:ph type="sldNum" sz="quarter" idx="18"/>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2BB5EBA1-C3D9-443D-B4C1-A84602A3D701}" type="slidenum">
              <a:rPr lang="en-US"/>
              <a:pPr>
                <a:defRPr/>
              </a:pPr>
              <a:t>‹#›</a:t>
            </a:fld>
            <a:endParaRPr lang="en-US" dirty="0"/>
          </a:p>
        </p:txBody>
      </p:sp>
      <p:sp>
        <p:nvSpPr>
          <p:cNvPr id="14" name="Date Placeholder 3"/>
          <p:cNvSpPr>
            <a:spLocks noGrp="1"/>
          </p:cNvSpPr>
          <p:nvPr>
            <p:ph type="dt" sz="half" idx="19"/>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418AE241-0543-4D42-A3E2-A6D201ABBAEB}" type="datetime1">
              <a:rPr lang="en-US"/>
              <a:pPr>
                <a:defRPr/>
              </a:pPr>
              <a:t>6/5/2018</a:t>
            </a:fld>
            <a:endParaRPr lang="en-US" dirty="0"/>
          </a:p>
        </p:txBody>
      </p:sp>
    </p:spTree>
    <p:extLst>
      <p:ext uri="{BB962C8B-B14F-4D97-AF65-F5344CB8AC3E}">
        <p14:creationId xmlns:p14="http://schemas.microsoft.com/office/powerpoint/2010/main" val="2870734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ics">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4" name="Picture Placeholder 3"/>
          <p:cNvSpPr>
            <a:spLocks noGrp="1"/>
          </p:cNvSpPr>
          <p:nvPr>
            <p:ph type="pic" sz="quarter" idx="10"/>
          </p:nvPr>
        </p:nvSpPr>
        <p:spPr>
          <a:xfrm>
            <a:off x="0" y="1496616"/>
            <a:ext cx="4953000" cy="3311624"/>
          </a:xfrm>
        </p:spPr>
        <p:txBody>
          <a:bodyPr rtlCol="0">
            <a:normAutofit/>
          </a:bodyPr>
          <a:lstStyle/>
          <a:p>
            <a:pPr lvl="0"/>
            <a:endParaRPr lang="en-US" noProof="0" dirty="0" smtClean="0"/>
          </a:p>
        </p:txBody>
      </p:sp>
      <p:sp>
        <p:nvSpPr>
          <p:cNvPr id="8" name="Picture Placeholder 3"/>
          <p:cNvSpPr>
            <a:spLocks noGrp="1"/>
          </p:cNvSpPr>
          <p:nvPr>
            <p:ph type="pic" sz="quarter" idx="11"/>
          </p:nvPr>
        </p:nvSpPr>
        <p:spPr>
          <a:xfrm>
            <a:off x="4953000" y="1496616"/>
            <a:ext cx="4953000" cy="3311624"/>
          </a:xfrm>
        </p:spPr>
        <p:txBody>
          <a:bodyPr rtlCol="0">
            <a:normAutofit/>
          </a:bodyPr>
          <a:lstStyle/>
          <a:p>
            <a:pPr lvl="0"/>
            <a:endParaRPr lang="en-US" noProof="0" dirty="0" smtClean="0"/>
          </a:p>
        </p:txBody>
      </p:sp>
      <p:sp>
        <p:nvSpPr>
          <p:cNvPr id="10" name="Text Placeholder 9"/>
          <p:cNvSpPr>
            <a:spLocks noGrp="1"/>
          </p:cNvSpPr>
          <p:nvPr>
            <p:ph type="body" sz="quarter" idx="12"/>
          </p:nvPr>
        </p:nvSpPr>
        <p:spPr>
          <a:xfrm>
            <a:off x="152400" y="4880248"/>
            <a:ext cx="46482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1" name="Text Placeholder 9"/>
          <p:cNvSpPr>
            <a:spLocks noGrp="1"/>
          </p:cNvSpPr>
          <p:nvPr>
            <p:ph type="body" sz="quarter" idx="13"/>
          </p:nvPr>
        </p:nvSpPr>
        <p:spPr>
          <a:xfrm>
            <a:off x="5029200" y="4880248"/>
            <a:ext cx="47244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7" name="Footer Placeholder 4"/>
          <p:cNvSpPr>
            <a:spLocks noGrp="1"/>
          </p:cNvSpPr>
          <p:nvPr>
            <p:ph type="ftr" sz="quarter" idx="14"/>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9" name="Slide Number Placeholder 5"/>
          <p:cNvSpPr>
            <a:spLocks noGrp="1"/>
          </p:cNvSpPr>
          <p:nvPr>
            <p:ph type="sldNum" sz="quarter" idx="15"/>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BDC66921-60DC-487F-AB35-CA45D67ECDA6}" type="slidenum">
              <a:rPr lang="en-US"/>
              <a:pPr>
                <a:defRPr/>
              </a:pPr>
              <a:t>‹#›</a:t>
            </a:fld>
            <a:endParaRPr lang="en-US" dirty="0"/>
          </a:p>
        </p:txBody>
      </p:sp>
      <p:sp>
        <p:nvSpPr>
          <p:cNvPr id="12" name="Date Placeholder 3"/>
          <p:cNvSpPr>
            <a:spLocks noGrp="1"/>
          </p:cNvSpPr>
          <p:nvPr>
            <p:ph type="dt" sz="half" idx="16"/>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45E27B2D-FC28-410B-92B8-723AC18699C8}" type="datetime1">
              <a:rPr lang="en-US"/>
              <a:pPr>
                <a:defRPr/>
              </a:pPr>
              <a:t>6/5/2018</a:t>
            </a:fld>
            <a:endParaRPr lang="en-US" dirty="0"/>
          </a:p>
        </p:txBody>
      </p:sp>
    </p:spTree>
    <p:extLst>
      <p:ext uri="{BB962C8B-B14F-4D97-AF65-F5344CB8AC3E}">
        <p14:creationId xmlns:p14="http://schemas.microsoft.com/office/powerpoint/2010/main" val="1864770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268017"/>
            <a:ext cx="4375150" cy="3972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5162550" y="1268016"/>
            <a:ext cx="4375150" cy="39722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DA670D2C-0D3C-4B8B-B58D-7F58BE68A2BD}" type="slidenum">
              <a:rPr lang="en-US"/>
              <a:pPr>
                <a:defRPr/>
              </a:pPr>
              <a:t>‹#›</a:t>
            </a:fld>
            <a:endParaRPr lang="en-US" dirty="0"/>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46885772-609D-4EF1-93AC-572402EB60D8}" type="datetime1">
              <a:rPr lang="en-US"/>
              <a:pPr>
                <a:defRPr/>
              </a:pPr>
              <a:t>6/5/2018</a:t>
            </a:fld>
            <a:endParaRPr lang="en-US" dirty="0"/>
          </a:p>
        </p:txBody>
      </p:sp>
    </p:spTree>
    <p:extLst>
      <p:ext uri="{BB962C8B-B14F-4D97-AF65-F5344CB8AC3E}">
        <p14:creationId xmlns:p14="http://schemas.microsoft.com/office/powerpoint/2010/main" val="1030066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lvl1pPr>
              <a:defRPr/>
            </a:lvl1pPr>
          </a:lstStyle>
          <a:p>
            <a:r>
              <a:rPr lang="en-AU" dirty="0" smtClean="0"/>
              <a:t>Click to edit Master title style</a:t>
            </a:r>
            <a:endParaRPr lang="en-US" dirty="0"/>
          </a:p>
        </p:txBody>
      </p:sp>
      <p:sp>
        <p:nvSpPr>
          <p:cNvPr id="3" name="Text Placeholder 2"/>
          <p:cNvSpPr>
            <a:spLocks noGrp="1"/>
          </p:cNvSpPr>
          <p:nvPr>
            <p:ph type="body" idx="1"/>
          </p:nvPr>
        </p:nvSpPr>
        <p:spPr>
          <a:xfrm>
            <a:off x="457200" y="1401366"/>
            <a:ext cx="437687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457200" y="2041128"/>
            <a:ext cx="437687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5160831" y="1401366"/>
            <a:ext cx="437859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6" name="Content Placeholder 5"/>
          <p:cNvSpPr>
            <a:spLocks noGrp="1"/>
          </p:cNvSpPr>
          <p:nvPr>
            <p:ph sz="quarter" idx="4"/>
          </p:nvPr>
        </p:nvSpPr>
        <p:spPr>
          <a:xfrm>
            <a:off x="5160831" y="2041128"/>
            <a:ext cx="437859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8"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23B78D7A-6A56-4D79-A99A-A15541C3A5AA}" type="slidenum">
              <a:rPr lang="en-US"/>
              <a:pPr>
                <a:defRPr/>
              </a:pPr>
              <a:t>‹#›</a:t>
            </a:fld>
            <a:endParaRPr lang="en-US" dirty="0"/>
          </a:p>
        </p:txBody>
      </p:sp>
      <p:sp>
        <p:nvSpPr>
          <p:cNvPr id="9"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FB3681AB-E975-447C-8729-C8DA4334B9F4}" type="datetime1">
              <a:rPr lang="en-US"/>
              <a:pPr>
                <a:defRPr/>
              </a:pPr>
              <a:t>6/5/2018</a:t>
            </a:fld>
            <a:endParaRPr lang="en-US" dirty="0"/>
          </a:p>
        </p:txBody>
      </p:sp>
    </p:spTree>
    <p:extLst>
      <p:ext uri="{BB962C8B-B14F-4D97-AF65-F5344CB8AC3E}">
        <p14:creationId xmlns:p14="http://schemas.microsoft.com/office/powerpoint/2010/main" val="1006374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906000" cy="1143000"/>
          </a:xfrm>
          <a:prstGeom prst="rect">
            <a:avLst/>
          </a:prstGeom>
        </p:spPr>
        <p:txBody>
          <a:bodyPr/>
          <a:lstStyle/>
          <a:p>
            <a:r>
              <a:rPr lang="en-AU" smtClean="0"/>
              <a:t>Click to edit Master title style</a:t>
            </a:r>
            <a:endParaRPr lang="en-US"/>
          </a:p>
        </p:txBody>
      </p:sp>
    </p:spTree>
    <p:extLst>
      <p:ext uri="{BB962C8B-B14F-4D97-AF65-F5344CB8AC3E}">
        <p14:creationId xmlns:p14="http://schemas.microsoft.com/office/powerpoint/2010/main" val="2866058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11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423048"/>
            <a:ext cx="8089900" cy="566738"/>
          </a:xfrm>
          <a:prstGeom prst="rect">
            <a:avLst/>
          </a:prstGeom>
        </p:spPr>
        <p:txBody>
          <a:bodyPr anchor="b"/>
          <a:lstStyle>
            <a:lvl1pPr algn="l">
              <a:defRPr sz="2000" b="1">
                <a:solidFill>
                  <a:srgbClr val="005A9B"/>
                </a:solidFill>
              </a:defRPr>
            </a:lvl1pPr>
          </a:lstStyle>
          <a:p>
            <a:r>
              <a:rPr lang="en-AU" dirty="0" smtClean="0"/>
              <a:t>Click to edit Master title style</a:t>
            </a:r>
            <a:endParaRPr lang="en-US" dirty="0"/>
          </a:p>
        </p:txBody>
      </p:sp>
      <p:sp>
        <p:nvSpPr>
          <p:cNvPr id="3" name="Picture Placeholder 2"/>
          <p:cNvSpPr>
            <a:spLocks noGrp="1"/>
          </p:cNvSpPr>
          <p:nvPr>
            <p:ph type="pic" idx="1"/>
          </p:nvPr>
        </p:nvSpPr>
        <p:spPr>
          <a:xfrm>
            <a:off x="914400" y="476672"/>
            <a:ext cx="8089900" cy="39463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914400" y="4989786"/>
            <a:ext cx="8089900" cy="6573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rgbClr val="005A9B"/>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005A9B"/>
                </a:solidFill>
                <a:latin typeface="Arial" pitchFamily="34" charset="0"/>
                <a:ea typeface="ＭＳ Ｐゴシック" charset="-128"/>
              </a:defRPr>
            </a:lvl1pPr>
          </a:lstStyle>
          <a:p>
            <a:pPr>
              <a:defRPr/>
            </a:pPr>
            <a:fld id="{62FCD4C6-73AD-45B3-8F05-AE01F9F851A5}" type="slidenum">
              <a:rPr lang="en-US"/>
              <a:pPr>
                <a:defRPr/>
              </a:pPr>
              <a:t>‹#›</a:t>
            </a:fld>
            <a:endParaRPr lang="en-US" dirty="0"/>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A9B"/>
                </a:solidFill>
                <a:latin typeface="Arial" pitchFamily="34" charset="0"/>
                <a:ea typeface="ＭＳ Ｐゴシック" charset="-128"/>
              </a:defRPr>
            </a:lvl1pPr>
          </a:lstStyle>
          <a:p>
            <a:pPr>
              <a:defRPr/>
            </a:pPr>
            <a:fld id="{3E3703C4-E4AE-4708-83E6-867E5E4065D1}" type="datetime1">
              <a:rPr lang="en-US"/>
              <a:pPr>
                <a:defRPr/>
              </a:pPr>
              <a:t>6/5/2018</a:t>
            </a:fld>
            <a:endParaRPr lang="en-US" dirty="0"/>
          </a:p>
        </p:txBody>
      </p:sp>
    </p:spTree>
    <p:extLst>
      <p:ext uri="{BB962C8B-B14F-4D97-AF65-F5344CB8AC3E}">
        <p14:creationId xmlns:p14="http://schemas.microsoft.com/office/powerpoint/2010/main" val="240815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4" descr="OPAL-Bld-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619250"/>
            <a:ext cx="990600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ANSTO-Logo_Stacked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08450" y="736600"/>
            <a:ext cx="17621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62064"/>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1033654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1302603"/>
            <a:ext cx="9906000" cy="555539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Text Placeholder 3"/>
          <p:cNvSpPr>
            <a:spLocks noGrp="1"/>
          </p:cNvSpPr>
          <p:nvPr>
            <p:ph type="body" sz="half" idx="2"/>
          </p:nvPr>
        </p:nvSpPr>
        <p:spPr>
          <a:xfrm>
            <a:off x="0" y="6350188"/>
            <a:ext cx="9906000" cy="514440"/>
          </a:xfrm>
          <a:solidFill>
            <a:schemeClr val="tx1">
              <a:alpha val="73000"/>
            </a:schemeClr>
          </a:solidFill>
        </p:spPr>
        <p:txBody>
          <a:bodyPr lIns="432000" anchor="ctr"/>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Tree>
    <p:extLst>
      <p:ext uri="{BB962C8B-B14F-4D97-AF65-F5344CB8AC3E}">
        <p14:creationId xmlns:p14="http://schemas.microsoft.com/office/powerpoint/2010/main" val="1278289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535039"/>
            <a:ext cx="8420100" cy="1470025"/>
          </a:xfrm>
        </p:spPr>
        <p:txBody>
          <a:bodyPr/>
          <a:lstStyle/>
          <a:p>
            <a:r>
              <a:rPr lang="en-AU" smtClean="0"/>
              <a:t>Click to edit Master title style</a:t>
            </a:r>
            <a:endParaRPr lang="en-US"/>
          </a:p>
        </p:txBody>
      </p:sp>
    </p:spTree>
    <p:extLst>
      <p:ext uri="{BB962C8B-B14F-4D97-AF65-F5344CB8AC3E}">
        <p14:creationId xmlns:p14="http://schemas.microsoft.com/office/powerpoint/2010/main" val="3261783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42950" y="2535039"/>
            <a:ext cx="8420100" cy="1470025"/>
          </a:xfrm>
        </p:spPr>
        <p:txBody>
          <a:bodyPr/>
          <a:lstStyle/>
          <a:p>
            <a:r>
              <a:rPr lang="en-AU" smtClean="0"/>
              <a:t>Click to edit Master title style</a:t>
            </a:r>
            <a:endParaRPr lang="en-US"/>
          </a:p>
        </p:txBody>
      </p:sp>
    </p:spTree>
    <p:extLst>
      <p:ext uri="{BB962C8B-B14F-4D97-AF65-F5344CB8AC3E}">
        <p14:creationId xmlns:p14="http://schemas.microsoft.com/office/powerpoint/2010/main" val="2916089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42950" y="2535039"/>
            <a:ext cx="8420100" cy="1470025"/>
          </a:xfrm>
        </p:spPr>
        <p:txBody>
          <a:bodyPr/>
          <a:lstStyle/>
          <a:p>
            <a:r>
              <a:rPr lang="en-AU" smtClean="0"/>
              <a:t>Click to edit Master title style</a:t>
            </a:r>
            <a:endParaRPr lang="en-US"/>
          </a:p>
        </p:txBody>
      </p:sp>
    </p:spTree>
    <p:extLst>
      <p:ext uri="{BB962C8B-B14F-4D97-AF65-F5344CB8AC3E}">
        <p14:creationId xmlns:p14="http://schemas.microsoft.com/office/powerpoint/2010/main" val="33404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42950" y="2535039"/>
            <a:ext cx="8420100" cy="1470025"/>
          </a:xfrm>
        </p:spPr>
        <p:txBody>
          <a:bodyPr/>
          <a:lstStyle/>
          <a:p>
            <a:r>
              <a:rPr lang="en-AU" smtClean="0"/>
              <a:t>Click to edit Master title style</a:t>
            </a:r>
            <a:endParaRPr lang="en-US"/>
          </a:p>
        </p:txBody>
      </p:sp>
    </p:spTree>
    <p:extLst>
      <p:ext uri="{BB962C8B-B14F-4D97-AF65-F5344CB8AC3E}">
        <p14:creationId xmlns:p14="http://schemas.microsoft.com/office/powerpoint/2010/main" val="661421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908050" y="2103438"/>
            <a:ext cx="8007350" cy="384584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7AD2CB29-850D-4F81-81E8-1AAA9304D137}" type="slidenum">
              <a:rPr lang="en-US"/>
              <a:pPr>
                <a:defRPr/>
              </a:pPr>
              <a:t>‹#›</a:t>
            </a:fld>
            <a:endParaRPr lang="en-US" dirty="0"/>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Arial" pitchFamily="34" charset="0"/>
                <a:ea typeface="ＭＳ Ｐゴシック" charset="-128"/>
              </a:defRPr>
            </a:lvl1pPr>
          </a:lstStyle>
          <a:p>
            <a:pPr>
              <a:defRPr/>
            </a:pPr>
            <a:fld id="{6A5EFF47-422A-4F76-87CF-1A957CBA644C}" type="datetime1">
              <a:rPr lang="en-US"/>
              <a:pPr>
                <a:defRPr/>
              </a:pPr>
              <a:t>6/5/2018</a:t>
            </a:fld>
            <a:endParaRPr lang="en-US" dirty="0"/>
          </a:p>
        </p:txBody>
      </p:sp>
    </p:spTree>
    <p:extLst>
      <p:ext uri="{BB962C8B-B14F-4D97-AF65-F5344CB8AC3E}">
        <p14:creationId xmlns:p14="http://schemas.microsoft.com/office/powerpoint/2010/main" val="1257865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34100" y="2103437"/>
            <a:ext cx="3314700" cy="3989859"/>
          </a:xfrm>
        </p:spPr>
        <p:txBody>
          <a:bodyPr rtlCol="0">
            <a:normAutofit/>
          </a:bodyPr>
          <a:lstStyle/>
          <a:p>
            <a:pPr lvl="0"/>
            <a:endParaRPr lang="en-US" noProof="0" dirty="0" smtClean="0"/>
          </a:p>
        </p:txBody>
      </p:sp>
      <p:sp>
        <p:nvSpPr>
          <p:cNvPr id="6" name="Text Placeholder 5"/>
          <p:cNvSpPr>
            <a:spLocks noGrp="1"/>
          </p:cNvSpPr>
          <p:nvPr>
            <p:ph type="body" sz="quarter" idx="11"/>
          </p:nvPr>
        </p:nvSpPr>
        <p:spPr>
          <a:xfrm>
            <a:off x="685800" y="2103437"/>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8E15C7CF-A736-4751-B098-A07A7A1D38DF}" type="slidenum">
              <a:rPr lang="en-US"/>
              <a:pPr>
                <a:defRPr/>
              </a:pPr>
              <a:t>‹#›</a:t>
            </a:fld>
            <a:endParaRPr lang="en-US" dirty="0"/>
          </a:p>
        </p:txBody>
      </p:sp>
      <p:sp>
        <p:nvSpPr>
          <p:cNvPr id="8" name="Date Placeholder 3"/>
          <p:cNvSpPr>
            <a:spLocks noGrp="1"/>
          </p:cNvSpPr>
          <p:nvPr>
            <p:ph type="dt" sz="half" idx="14"/>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Arial" pitchFamily="34" charset="0"/>
                <a:ea typeface="ＭＳ Ｐゴシック" charset="-128"/>
              </a:defRPr>
            </a:lvl1pPr>
          </a:lstStyle>
          <a:p>
            <a:pPr>
              <a:defRPr/>
            </a:pPr>
            <a:fld id="{59F7B435-A56F-4814-9DC4-915D8EB0F199}" type="datetime1">
              <a:rPr lang="en-US"/>
              <a:pPr>
                <a:defRPr/>
              </a:pPr>
              <a:t>6/5/2018</a:t>
            </a:fld>
            <a:endParaRPr lang="en-US" dirty="0"/>
          </a:p>
        </p:txBody>
      </p:sp>
    </p:spTree>
    <p:extLst>
      <p:ext uri="{BB962C8B-B14F-4D97-AF65-F5344CB8AC3E}">
        <p14:creationId xmlns:p14="http://schemas.microsoft.com/office/powerpoint/2010/main" val="3775616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Left Text-Righ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95800" y="2103437"/>
            <a:ext cx="4953000" cy="391785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Picture Placeholder 6"/>
          <p:cNvSpPr>
            <a:spLocks noGrp="1"/>
          </p:cNvSpPr>
          <p:nvPr>
            <p:ph type="pic" sz="quarter" idx="12"/>
          </p:nvPr>
        </p:nvSpPr>
        <p:spPr>
          <a:xfrm>
            <a:off x="685800" y="2103438"/>
            <a:ext cx="3314700" cy="3917850"/>
          </a:xfrm>
        </p:spPr>
        <p:txBody>
          <a:bodyPr rtlCol="0">
            <a:normAutofit/>
          </a:bodyPr>
          <a:lstStyle/>
          <a:p>
            <a:pPr lvl="0"/>
            <a:endParaRPr lang="en-US" noProof="0" dirty="0" smtClean="0"/>
          </a:p>
        </p:txBody>
      </p:sp>
      <p:sp>
        <p:nvSpPr>
          <p:cNvPr id="9"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3"/>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4"/>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2850C3F1-2E43-4622-ADD1-7D4734EEF5AB}" type="slidenum">
              <a:rPr lang="en-US"/>
              <a:pPr>
                <a:defRPr/>
              </a:pPr>
              <a:t>‹#›</a:t>
            </a:fld>
            <a:endParaRPr lang="en-US" dirty="0"/>
          </a:p>
        </p:txBody>
      </p:sp>
      <p:sp>
        <p:nvSpPr>
          <p:cNvPr id="8" name="Date Placeholder 3"/>
          <p:cNvSpPr>
            <a:spLocks noGrp="1"/>
          </p:cNvSpPr>
          <p:nvPr>
            <p:ph type="dt" sz="half" idx="15"/>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Arial" pitchFamily="34" charset="0"/>
                <a:ea typeface="ＭＳ Ｐゴシック" charset="-128"/>
              </a:defRPr>
            </a:lvl1pPr>
          </a:lstStyle>
          <a:p>
            <a:pPr>
              <a:defRPr/>
            </a:pPr>
            <a:fld id="{392ABEF6-5F76-489B-A28A-90E28053B6B1}" type="datetime1">
              <a:rPr lang="en-US"/>
              <a:pPr>
                <a:defRPr/>
              </a:pPr>
              <a:t>6/5/2018</a:t>
            </a:fld>
            <a:endParaRPr lang="en-US" dirty="0"/>
          </a:p>
        </p:txBody>
      </p:sp>
    </p:spTree>
    <p:extLst>
      <p:ext uri="{BB962C8B-B14F-4D97-AF65-F5344CB8AC3E}">
        <p14:creationId xmlns:p14="http://schemas.microsoft.com/office/powerpoint/2010/main" val="3507712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133600"/>
            <a:ext cx="3276600" cy="3167608"/>
          </a:xfrm>
        </p:spPr>
        <p:txBody>
          <a:bodyPr rtlCol="0">
            <a:normAutofit/>
          </a:bodyPr>
          <a:lstStyle/>
          <a:p>
            <a:pPr lvl="0"/>
            <a:endParaRPr lang="en-US" noProof="0" dirty="0" smtClean="0"/>
          </a:p>
        </p:txBody>
      </p:sp>
      <p:sp>
        <p:nvSpPr>
          <p:cNvPr id="5" name="Picture Placeholder 3"/>
          <p:cNvSpPr>
            <a:spLocks noGrp="1"/>
          </p:cNvSpPr>
          <p:nvPr>
            <p:ph type="pic" sz="quarter" idx="11"/>
          </p:nvPr>
        </p:nvSpPr>
        <p:spPr>
          <a:xfrm>
            <a:off x="3276600" y="2133600"/>
            <a:ext cx="3332666" cy="3167608"/>
          </a:xfrm>
        </p:spPr>
        <p:txBody>
          <a:bodyPr rtlCol="0">
            <a:normAutofit/>
          </a:bodyPr>
          <a:lstStyle/>
          <a:p>
            <a:pPr lvl="0"/>
            <a:endParaRPr lang="en-US" noProof="0" dirty="0" smtClean="0"/>
          </a:p>
        </p:txBody>
      </p:sp>
      <p:sp>
        <p:nvSpPr>
          <p:cNvPr id="8" name="Text Placeholder 7"/>
          <p:cNvSpPr>
            <a:spLocks noGrp="1"/>
          </p:cNvSpPr>
          <p:nvPr>
            <p:ph type="body" sz="quarter" idx="13"/>
          </p:nvPr>
        </p:nvSpPr>
        <p:spPr>
          <a:xfrm>
            <a:off x="152400" y="5373216"/>
            <a:ext cx="2971800"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9" name="Text Placeholder 7"/>
          <p:cNvSpPr>
            <a:spLocks noGrp="1"/>
          </p:cNvSpPr>
          <p:nvPr>
            <p:ph type="body" sz="quarter" idx="14"/>
          </p:nvPr>
        </p:nvSpPr>
        <p:spPr>
          <a:xfrm>
            <a:off x="3408866" y="5373216"/>
            <a:ext cx="30681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1" name="Picture Placeholder 3"/>
          <p:cNvSpPr>
            <a:spLocks noGrp="1"/>
          </p:cNvSpPr>
          <p:nvPr>
            <p:ph type="pic" sz="quarter" idx="15"/>
          </p:nvPr>
        </p:nvSpPr>
        <p:spPr>
          <a:xfrm>
            <a:off x="6609266" y="2133600"/>
            <a:ext cx="3296734" cy="3167608"/>
          </a:xfrm>
        </p:spPr>
        <p:txBody>
          <a:bodyPr rtlCol="0">
            <a:normAutofit/>
          </a:bodyPr>
          <a:lstStyle/>
          <a:p>
            <a:pPr lvl="0"/>
            <a:endParaRPr lang="en-US" noProof="0" dirty="0" smtClean="0"/>
          </a:p>
        </p:txBody>
      </p:sp>
      <p:sp>
        <p:nvSpPr>
          <p:cNvPr id="12" name="Text Placeholder 7"/>
          <p:cNvSpPr>
            <a:spLocks noGrp="1"/>
          </p:cNvSpPr>
          <p:nvPr>
            <p:ph type="body" sz="quarter" idx="16"/>
          </p:nvPr>
        </p:nvSpPr>
        <p:spPr>
          <a:xfrm>
            <a:off x="6761666" y="5373216"/>
            <a:ext cx="29919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5"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10" name="Footer Placeholder 4"/>
          <p:cNvSpPr>
            <a:spLocks noGrp="1"/>
          </p:cNvSpPr>
          <p:nvPr>
            <p:ph type="ftr" sz="quarter" idx="17"/>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13" name="Slide Number Placeholder 5"/>
          <p:cNvSpPr>
            <a:spLocks noGrp="1"/>
          </p:cNvSpPr>
          <p:nvPr>
            <p:ph type="sldNum" sz="quarter" idx="18"/>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E109369C-9EC5-44F2-A766-830BA20D1966}" type="slidenum">
              <a:rPr lang="en-US"/>
              <a:pPr>
                <a:defRPr/>
              </a:pPr>
              <a:t>‹#›</a:t>
            </a:fld>
            <a:endParaRPr lang="en-US" dirty="0"/>
          </a:p>
        </p:txBody>
      </p:sp>
      <p:sp>
        <p:nvSpPr>
          <p:cNvPr id="14" name="Date Placeholder 3"/>
          <p:cNvSpPr>
            <a:spLocks noGrp="1"/>
          </p:cNvSpPr>
          <p:nvPr>
            <p:ph type="dt" sz="half" idx="19"/>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Arial" pitchFamily="34" charset="0"/>
                <a:ea typeface="ＭＳ Ｐゴシック" charset="-128"/>
              </a:defRPr>
            </a:lvl1pPr>
          </a:lstStyle>
          <a:p>
            <a:pPr>
              <a:defRPr/>
            </a:pPr>
            <a:fld id="{0AE3675A-3AA4-4A21-86A1-2C080591C716}" type="datetime1">
              <a:rPr lang="en-US"/>
              <a:pPr>
                <a:defRPr/>
              </a:pPr>
              <a:t>6/5/2018</a:t>
            </a:fld>
            <a:endParaRPr lang="en-US" dirty="0"/>
          </a:p>
        </p:txBody>
      </p:sp>
    </p:spTree>
    <p:extLst>
      <p:ext uri="{BB962C8B-B14F-4D97-AF65-F5344CB8AC3E}">
        <p14:creationId xmlns:p14="http://schemas.microsoft.com/office/powerpoint/2010/main" val="4157419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133600"/>
            <a:ext cx="4953000" cy="3311624"/>
          </a:xfrm>
        </p:spPr>
        <p:txBody>
          <a:bodyPr rtlCol="0">
            <a:normAutofit/>
          </a:bodyPr>
          <a:lstStyle/>
          <a:p>
            <a:pPr lvl="0"/>
            <a:endParaRPr lang="en-US" noProof="0" dirty="0" smtClean="0"/>
          </a:p>
        </p:txBody>
      </p:sp>
      <p:sp>
        <p:nvSpPr>
          <p:cNvPr id="8" name="Picture Placeholder 3"/>
          <p:cNvSpPr>
            <a:spLocks noGrp="1"/>
          </p:cNvSpPr>
          <p:nvPr>
            <p:ph type="pic" sz="quarter" idx="11"/>
          </p:nvPr>
        </p:nvSpPr>
        <p:spPr>
          <a:xfrm>
            <a:off x="4953000" y="2133600"/>
            <a:ext cx="4953000" cy="3311624"/>
          </a:xfrm>
        </p:spPr>
        <p:txBody>
          <a:bodyPr rtlCol="0">
            <a:normAutofit/>
          </a:bodyPr>
          <a:lstStyle/>
          <a:p>
            <a:pPr lvl="0"/>
            <a:endParaRPr lang="en-US" noProof="0" dirty="0" smtClean="0"/>
          </a:p>
        </p:txBody>
      </p:sp>
      <p:sp>
        <p:nvSpPr>
          <p:cNvPr id="10" name="Text Placeholder 9"/>
          <p:cNvSpPr>
            <a:spLocks noGrp="1"/>
          </p:cNvSpPr>
          <p:nvPr>
            <p:ph type="body" sz="quarter" idx="12"/>
          </p:nvPr>
        </p:nvSpPr>
        <p:spPr>
          <a:xfrm>
            <a:off x="152400" y="5517232"/>
            <a:ext cx="46482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1" name="Text Placeholder 9"/>
          <p:cNvSpPr>
            <a:spLocks noGrp="1"/>
          </p:cNvSpPr>
          <p:nvPr>
            <p:ph type="body" sz="quarter" idx="13"/>
          </p:nvPr>
        </p:nvSpPr>
        <p:spPr>
          <a:xfrm>
            <a:off x="5029200" y="5517232"/>
            <a:ext cx="47244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3"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4"/>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9" name="Slide Number Placeholder 5"/>
          <p:cNvSpPr>
            <a:spLocks noGrp="1"/>
          </p:cNvSpPr>
          <p:nvPr>
            <p:ph type="sldNum" sz="quarter" idx="15"/>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55C776EA-3C08-40A1-BB36-E14071925471}" type="slidenum">
              <a:rPr lang="en-US"/>
              <a:pPr>
                <a:defRPr/>
              </a:pPr>
              <a:t>‹#›</a:t>
            </a:fld>
            <a:endParaRPr lang="en-US" dirty="0"/>
          </a:p>
        </p:txBody>
      </p:sp>
      <p:sp>
        <p:nvSpPr>
          <p:cNvPr id="12" name="Date Placeholder 3"/>
          <p:cNvSpPr>
            <a:spLocks noGrp="1"/>
          </p:cNvSpPr>
          <p:nvPr>
            <p:ph type="dt" sz="half" idx="16"/>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Arial" pitchFamily="34" charset="0"/>
                <a:ea typeface="ＭＳ Ｐゴシック" charset="-128"/>
              </a:defRPr>
            </a:lvl1pPr>
          </a:lstStyle>
          <a:p>
            <a:pPr>
              <a:defRPr/>
            </a:pPr>
            <a:fld id="{945174F8-DFD7-4525-A2D1-A44F5B9561E8}" type="datetime1">
              <a:rPr lang="en-US"/>
              <a:pPr>
                <a:defRPr/>
              </a:pPr>
              <a:t>6/5/2018</a:t>
            </a:fld>
            <a:endParaRPr lang="en-US" dirty="0"/>
          </a:p>
        </p:txBody>
      </p:sp>
    </p:spTree>
    <p:extLst>
      <p:ext uri="{BB962C8B-B14F-4D97-AF65-F5344CB8AC3E}">
        <p14:creationId xmlns:p14="http://schemas.microsoft.com/office/powerpoint/2010/main" val="2115294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4" descr="ReceptionImag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044700"/>
            <a:ext cx="9906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ANSTO-Logo_Stacked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08450" y="333375"/>
            <a:ext cx="17621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04864"/>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1887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05001"/>
            <a:ext cx="4375150" cy="3972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5162550" y="1905000"/>
            <a:ext cx="4375150" cy="39722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8"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3C61B609-DCB2-453B-ABD5-A0E97839F0B0}" type="slidenum">
              <a:rPr lang="en-US"/>
              <a:pPr>
                <a:defRPr/>
              </a:pPr>
              <a:t>‹#›</a:t>
            </a:fld>
            <a:endParaRPr lang="en-US" dirty="0"/>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Arial" pitchFamily="34" charset="0"/>
                <a:ea typeface="ＭＳ Ｐゴシック" charset="-128"/>
              </a:defRPr>
            </a:lvl1pPr>
          </a:lstStyle>
          <a:p>
            <a:pPr>
              <a:defRPr/>
            </a:pPr>
            <a:fld id="{E012A155-3ACE-4CFE-A982-EAF389BBEA3C}" type="datetime1">
              <a:rPr lang="en-US"/>
              <a:pPr>
                <a:defRPr/>
              </a:pPr>
              <a:t>6/5/2018</a:t>
            </a:fld>
            <a:endParaRPr lang="en-US" dirty="0"/>
          </a:p>
        </p:txBody>
      </p:sp>
    </p:spTree>
    <p:extLst>
      <p:ext uri="{BB962C8B-B14F-4D97-AF65-F5344CB8AC3E}">
        <p14:creationId xmlns:p14="http://schemas.microsoft.com/office/powerpoint/2010/main" val="1981938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038350"/>
            <a:ext cx="437687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457200" y="2678112"/>
            <a:ext cx="437687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5160831" y="2038350"/>
            <a:ext cx="4378590" cy="639762"/>
          </a:xfrm>
        </p:spPr>
        <p:txBody>
          <a:bodyPr anchor="b"/>
          <a:lstStyle>
            <a:lvl1pPr marL="0" indent="0">
              <a:buNone/>
              <a:defRPr sz="2400" b="1">
                <a:solidFill>
                  <a:srgbClr val="005A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6" name="Content Placeholder 5"/>
          <p:cNvSpPr>
            <a:spLocks noGrp="1"/>
          </p:cNvSpPr>
          <p:nvPr>
            <p:ph sz="quarter" idx="4"/>
          </p:nvPr>
        </p:nvSpPr>
        <p:spPr>
          <a:xfrm>
            <a:off x="5160831" y="2678112"/>
            <a:ext cx="4378590" cy="3487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8"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D2303086-C166-4931-AE65-D823937EE8FA}" type="slidenum">
              <a:rPr lang="en-US"/>
              <a:pPr>
                <a:defRPr/>
              </a:pPr>
              <a:t>‹#›</a:t>
            </a:fld>
            <a:endParaRPr lang="en-US" dirty="0"/>
          </a:p>
        </p:txBody>
      </p:sp>
      <p:sp>
        <p:nvSpPr>
          <p:cNvPr id="9"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Arial" pitchFamily="34" charset="0"/>
                <a:ea typeface="ＭＳ Ｐゴシック" charset="-128"/>
              </a:defRPr>
            </a:lvl1pPr>
          </a:lstStyle>
          <a:p>
            <a:pPr>
              <a:defRPr/>
            </a:pPr>
            <a:fld id="{DBCA6C82-E9F0-4C25-8564-D2B540DE27D9}" type="datetime1">
              <a:rPr lang="en-US"/>
              <a:pPr>
                <a:defRPr/>
              </a:pPr>
              <a:t>6/5/2018</a:t>
            </a:fld>
            <a:endParaRPr lang="en-US" dirty="0"/>
          </a:p>
        </p:txBody>
      </p:sp>
    </p:spTree>
    <p:extLst>
      <p:ext uri="{BB962C8B-B14F-4D97-AF65-F5344CB8AC3E}">
        <p14:creationId xmlns:p14="http://schemas.microsoft.com/office/powerpoint/2010/main" val="3163214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3746968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050" y="2103438"/>
            <a:ext cx="8007350" cy="3845842"/>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4F4EDE0D-2F8A-4BBF-8BC1-644F941A8211}" type="slidenum">
              <a:rPr lang="en-US"/>
              <a:pPr>
                <a:defRPr/>
              </a:pPr>
              <a:t>‹#›</a:t>
            </a:fld>
            <a:endParaRPr lang="en-US" dirty="0"/>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5DAF5CC1-1FF6-48E0-B11B-8FC12F36A620}" type="datetime1">
              <a:rPr lang="en-US"/>
              <a:pPr>
                <a:defRPr/>
              </a:pPr>
              <a:t>6/5/2018</a:t>
            </a:fld>
            <a:endParaRPr lang="en-US" dirty="0"/>
          </a:p>
        </p:txBody>
      </p:sp>
    </p:spTree>
    <p:extLst>
      <p:ext uri="{BB962C8B-B14F-4D97-AF65-F5344CB8AC3E}">
        <p14:creationId xmlns:p14="http://schemas.microsoft.com/office/powerpoint/2010/main" val="996019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34100" y="2103437"/>
            <a:ext cx="3314700" cy="3989859"/>
          </a:xfrm>
        </p:spPr>
        <p:txBody>
          <a:bodyPr rtlCol="0">
            <a:normAutofit/>
          </a:bodyPr>
          <a:lstStyle/>
          <a:p>
            <a:pPr lvl="0"/>
            <a:endParaRPr lang="en-US" noProof="0" dirty="0" smtClean="0"/>
          </a:p>
        </p:txBody>
      </p:sp>
      <p:sp>
        <p:nvSpPr>
          <p:cNvPr id="6" name="Text Placeholder 5"/>
          <p:cNvSpPr>
            <a:spLocks noGrp="1"/>
          </p:cNvSpPr>
          <p:nvPr>
            <p:ph type="body" sz="quarter" idx="11"/>
          </p:nvPr>
        </p:nvSpPr>
        <p:spPr>
          <a:xfrm>
            <a:off x="685800" y="2103437"/>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2"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FA58371F-AF8B-471C-AF70-94F7FB676D79}" type="slidenum">
              <a:rPr lang="en-US"/>
              <a:pPr>
                <a:defRPr/>
              </a:pPr>
              <a:t>‹#›</a:t>
            </a:fld>
            <a:endParaRPr lang="en-US" dirty="0"/>
          </a:p>
        </p:txBody>
      </p:sp>
      <p:sp>
        <p:nvSpPr>
          <p:cNvPr id="8" name="Date Placeholder 3"/>
          <p:cNvSpPr>
            <a:spLocks noGrp="1"/>
          </p:cNvSpPr>
          <p:nvPr>
            <p:ph type="dt" sz="half" idx="14"/>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612E59A8-1450-4785-9879-5F7BB7B713DC}" type="datetime1">
              <a:rPr lang="en-US"/>
              <a:pPr>
                <a:defRPr/>
              </a:pPr>
              <a:t>6/5/2018</a:t>
            </a:fld>
            <a:endParaRPr lang="en-US" dirty="0"/>
          </a:p>
        </p:txBody>
      </p:sp>
    </p:spTree>
    <p:extLst>
      <p:ext uri="{BB962C8B-B14F-4D97-AF65-F5344CB8AC3E}">
        <p14:creationId xmlns:p14="http://schemas.microsoft.com/office/powerpoint/2010/main" val="2843534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Left Text-Righ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95800" y="2103437"/>
            <a:ext cx="4953000" cy="391785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Picture Placeholder 6"/>
          <p:cNvSpPr>
            <a:spLocks noGrp="1"/>
          </p:cNvSpPr>
          <p:nvPr>
            <p:ph type="pic" sz="quarter" idx="12"/>
          </p:nvPr>
        </p:nvSpPr>
        <p:spPr>
          <a:xfrm>
            <a:off x="685800" y="2103438"/>
            <a:ext cx="3314700" cy="3917850"/>
          </a:xfrm>
        </p:spPr>
        <p:txBody>
          <a:bodyPr rtlCol="0">
            <a:normAutofit/>
          </a:bodyPr>
          <a:lstStyle/>
          <a:p>
            <a:pPr lvl="0"/>
            <a:endParaRPr lang="en-US" noProof="0" dirty="0" smtClean="0"/>
          </a:p>
        </p:txBody>
      </p:sp>
      <p:sp>
        <p:nvSpPr>
          <p:cNvPr id="12"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3"/>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4"/>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9D2A52BC-D2B0-4F11-BD91-1D5F3CEDE1BF}" type="slidenum">
              <a:rPr lang="en-US"/>
              <a:pPr>
                <a:defRPr/>
              </a:pPr>
              <a:t>‹#›</a:t>
            </a:fld>
            <a:endParaRPr lang="en-US" dirty="0"/>
          </a:p>
        </p:txBody>
      </p:sp>
      <p:sp>
        <p:nvSpPr>
          <p:cNvPr id="8" name="Date Placeholder 3"/>
          <p:cNvSpPr>
            <a:spLocks noGrp="1"/>
          </p:cNvSpPr>
          <p:nvPr>
            <p:ph type="dt" sz="half" idx="15"/>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4033BD11-3FA1-41CF-8350-AA1B6F512E52}" type="datetime1">
              <a:rPr lang="en-US"/>
              <a:pPr>
                <a:defRPr/>
              </a:pPr>
              <a:t>6/5/2018</a:t>
            </a:fld>
            <a:endParaRPr lang="en-US" dirty="0"/>
          </a:p>
        </p:txBody>
      </p:sp>
    </p:spTree>
    <p:extLst>
      <p:ext uri="{BB962C8B-B14F-4D97-AF65-F5344CB8AC3E}">
        <p14:creationId xmlns:p14="http://schemas.microsoft.com/office/powerpoint/2010/main" val="3983043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133600"/>
            <a:ext cx="3276600" cy="3167608"/>
          </a:xfrm>
        </p:spPr>
        <p:txBody>
          <a:bodyPr rtlCol="0">
            <a:normAutofit/>
          </a:bodyPr>
          <a:lstStyle/>
          <a:p>
            <a:pPr lvl="0"/>
            <a:endParaRPr lang="en-US" noProof="0" dirty="0" smtClean="0"/>
          </a:p>
        </p:txBody>
      </p:sp>
      <p:sp>
        <p:nvSpPr>
          <p:cNvPr id="5" name="Picture Placeholder 3"/>
          <p:cNvSpPr>
            <a:spLocks noGrp="1"/>
          </p:cNvSpPr>
          <p:nvPr>
            <p:ph type="pic" sz="quarter" idx="11"/>
          </p:nvPr>
        </p:nvSpPr>
        <p:spPr>
          <a:xfrm>
            <a:off x="3276600" y="2133600"/>
            <a:ext cx="3332666" cy="3167608"/>
          </a:xfrm>
        </p:spPr>
        <p:txBody>
          <a:bodyPr rtlCol="0">
            <a:normAutofit/>
          </a:bodyPr>
          <a:lstStyle/>
          <a:p>
            <a:pPr lvl="0"/>
            <a:endParaRPr lang="en-US" noProof="0" dirty="0" smtClean="0"/>
          </a:p>
        </p:txBody>
      </p:sp>
      <p:sp>
        <p:nvSpPr>
          <p:cNvPr id="8" name="Text Placeholder 7"/>
          <p:cNvSpPr>
            <a:spLocks noGrp="1"/>
          </p:cNvSpPr>
          <p:nvPr>
            <p:ph type="body" sz="quarter" idx="13"/>
          </p:nvPr>
        </p:nvSpPr>
        <p:spPr>
          <a:xfrm>
            <a:off x="152400" y="5373216"/>
            <a:ext cx="2971800"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9" name="Text Placeholder 7"/>
          <p:cNvSpPr>
            <a:spLocks noGrp="1"/>
          </p:cNvSpPr>
          <p:nvPr>
            <p:ph type="body" sz="quarter" idx="14"/>
          </p:nvPr>
        </p:nvSpPr>
        <p:spPr>
          <a:xfrm>
            <a:off x="3408866" y="5373216"/>
            <a:ext cx="30681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1" name="Picture Placeholder 3"/>
          <p:cNvSpPr>
            <a:spLocks noGrp="1"/>
          </p:cNvSpPr>
          <p:nvPr>
            <p:ph type="pic" sz="quarter" idx="15"/>
          </p:nvPr>
        </p:nvSpPr>
        <p:spPr>
          <a:xfrm>
            <a:off x="6609266" y="2133600"/>
            <a:ext cx="3296734" cy="3167608"/>
          </a:xfrm>
        </p:spPr>
        <p:txBody>
          <a:bodyPr rtlCol="0">
            <a:normAutofit/>
          </a:bodyPr>
          <a:lstStyle/>
          <a:p>
            <a:pPr lvl="0"/>
            <a:endParaRPr lang="en-US" noProof="0" dirty="0" smtClean="0"/>
          </a:p>
        </p:txBody>
      </p:sp>
      <p:sp>
        <p:nvSpPr>
          <p:cNvPr id="12" name="Text Placeholder 7"/>
          <p:cNvSpPr>
            <a:spLocks noGrp="1"/>
          </p:cNvSpPr>
          <p:nvPr>
            <p:ph type="body" sz="quarter" idx="16"/>
          </p:nvPr>
        </p:nvSpPr>
        <p:spPr>
          <a:xfrm>
            <a:off x="6761666" y="5373216"/>
            <a:ext cx="2991934" cy="762000"/>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AU" dirty="0" smtClean="0"/>
              <a:t>Click to edit Master text styles</a:t>
            </a:r>
          </a:p>
        </p:txBody>
      </p:sp>
      <p:sp>
        <p:nvSpPr>
          <p:cNvPr id="15"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10" name="Footer Placeholder 4"/>
          <p:cNvSpPr>
            <a:spLocks noGrp="1"/>
          </p:cNvSpPr>
          <p:nvPr>
            <p:ph type="ftr" sz="quarter" idx="17"/>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13" name="Slide Number Placeholder 5"/>
          <p:cNvSpPr>
            <a:spLocks noGrp="1"/>
          </p:cNvSpPr>
          <p:nvPr>
            <p:ph type="sldNum" sz="quarter" idx="18"/>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68314DEF-B629-4ADC-AF4D-CB0DA4D99FDC}" type="slidenum">
              <a:rPr lang="en-US"/>
              <a:pPr>
                <a:defRPr/>
              </a:pPr>
              <a:t>‹#›</a:t>
            </a:fld>
            <a:endParaRPr lang="en-US" dirty="0"/>
          </a:p>
        </p:txBody>
      </p:sp>
      <p:sp>
        <p:nvSpPr>
          <p:cNvPr id="14" name="Date Placeholder 3"/>
          <p:cNvSpPr>
            <a:spLocks noGrp="1"/>
          </p:cNvSpPr>
          <p:nvPr>
            <p:ph type="dt" sz="half" idx="19"/>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9B61BEF4-7DE3-4875-BE17-061BE3C0357A}" type="datetime1">
              <a:rPr lang="en-US"/>
              <a:pPr>
                <a:defRPr/>
              </a:pPr>
              <a:t>6/5/2018</a:t>
            </a:fld>
            <a:endParaRPr lang="en-US" dirty="0"/>
          </a:p>
        </p:txBody>
      </p:sp>
    </p:spTree>
    <p:extLst>
      <p:ext uri="{BB962C8B-B14F-4D97-AF65-F5344CB8AC3E}">
        <p14:creationId xmlns:p14="http://schemas.microsoft.com/office/powerpoint/2010/main" val="693944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133600"/>
            <a:ext cx="4953000" cy="3311624"/>
          </a:xfrm>
        </p:spPr>
        <p:txBody>
          <a:bodyPr rtlCol="0">
            <a:normAutofit/>
          </a:bodyPr>
          <a:lstStyle/>
          <a:p>
            <a:pPr lvl="0"/>
            <a:endParaRPr lang="en-US" noProof="0" dirty="0" smtClean="0"/>
          </a:p>
        </p:txBody>
      </p:sp>
      <p:sp>
        <p:nvSpPr>
          <p:cNvPr id="8" name="Picture Placeholder 3"/>
          <p:cNvSpPr>
            <a:spLocks noGrp="1"/>
          </p:cNvSpPr>
          <p:nvPr>
            <p:ph type="pic" sz="quarter" idx="11"/>
          </p:nvPr>
        </p:nvSpPr>
        <p:spPr>
          <a:xfrm>
            <a:off x="4953000" y="2133600"/>
            <a:ext cx="4953000" cy="3311624"/>
          </a:xfrm>
        </p:spPr>
        <p:txBody>
          <a:bodyPr rtlCol="0">
            <a:normAutofit/>
          </a:bodyPr>
          <a:lstStyle/>
          <a:p>
            <a:pPr lvl="0"/>
            <a:endParaRPr lang="en-US" noProof="0" dirty="0" smtClean="0"/>
          </a:p>
        </p:txBody>
      </p:sp>
      <p:sp>
        <p:nvSpPr>
          <p:cNvPr id="10" name="Text Placeholder 9"/>
          <p:cNvSpPr>
            <a:spLocks noGrp="1"/>
          </p:cNvSpPr>
          <p:nvPr>
            <p:ph type="body" sz="quarter" idx="12"/>
          </p:nvPr>
        </p:nvSpPr>
        <p:spPr>
          <a:xfrm>
            <a:off x="152400" y="5517232"/>
            <a:ext cx="46482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1" name="Text Placeholder 9"/>
          <p:cNvSpPr>
            <a:spLocks noGrp="1"/>
          </p:cNvSpPr>
          <p:nvPr>
            <p:ph type="body" sz="quarter" idx="13"/>
          </p:nvPr>
        </p:nvSpPr>
        <p:spPr>
          <a:xfrm>
            <a:off x="5029200" y="5517232"/>
            <a:ext cx="4724400" cy="762000"/>
          </a:xfrm>
        </p:spPr>
        <p:txBody>
          <a:bodyPr>
            <a:noAutofit/>
          </a:bodyPr>
          <a:lstStyle>
            <a:lvl1pPr marL="0" indent="0" algn="ctr">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AU" dirty="0" smtClean="0"/>
              <a:t>Click to edit Master text styles</a:t>
            </a:r>
          </a:p>
        </p:txBody>
      </p:sp>
      <p:sp>
        <p:nvSpPr>
          <p:cNvPr id="16"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
        <p:nvSpPr>
          <p:cNvPr id="7" name="Footer Placeholder 4"/>
          <p:cNvSpPr>
            <a:spLocks noGrp="1"/>
          </p:cNvSpPr>
          <p:nvPr>
            <p:ph type="ftr" sz="quarter" idx="14"/>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9" name="Slide Number Placeholder 5"/>
          <p:cNvSpPr>
            <a:spLocks noGrp="1"/>
          </p:cNvSpPr>
          <p:nvPr>
            <p:ph type="sldNum" sz="quarter" idx="15"/>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34759662-7A22-4EF3-8ADC-15CA84BBD9F3}" type="slidenum">
              <a:rPr lang="en-US"/>
              <a:pPr>
                <a:defRPr/>
              </a:pPr>
              <a:t>‹#›</a:t>
            </a:fld>
            <a:endParaRPr lang="en-US" dirty="0"/>
          </a:p>
        </p:txBody>
      </p:sp>
      <p:sp>
        <p:nvSpPr>
          <p:cNvPr id="12" name="Date Placeholder 3"/>
          <p:cNvSpPr>
            <a:spLocks noGrp="1"/>
          </p:cNvSpPr>
          <p:nvPr>
            <p:ph type="dt" sz="half" idx="16"/>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CACD589E-D950-4C85-9E43-DFAF03B2CB55}" type="datetime1">
              <a:rPr lang="en-US"/>
              <a:pPr>
                <a:defRPr/>
              </a:pPr>
              <a:t>6/5/2018</a:t>
            </a:fld>
            <a:endParaRPr lang="en-US" dirty="0"/>
          </a:p>
        </p:txBody>
      </p:sp>
    </p:spTree>
    <p:extLst>
      <p:ext uri="{BB962C8B-B14F-4D97-AF65-F5344CB8AC3E}">
        <p14:creationId xmlns:p14="http://schemas.microsoft.com/office/powerpoint/2010/main" val="2770302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154260"/>
            <a:ext cx="9906000" cy="1143000"/>
          </a:xfrm>
        </p:spPr>
        <p:txBody>
          <a:bodyPr/>
          <a:lstStyle/>
          <a:p>
            <a:r>
              <a:rPr lang="en-AU" smtClean="0"/>
              <a:t>Click to edit Master title style</a:t>
            </a:r>
            <a:endParaRPr lang="en-US"/>
          </a:p>
        </p:txBody>
      </p:sp>
    </p:spTree>
    <p:extLst>
      <p:ext uri="{BB962C8B-B14F-4D97-AF65-F5344CB8AC3E}">
        <p14:creationId xmlns:p14="http://schemas.microsoft.com/office/powerpoint/2010/main" val="1771657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050" y="1682478"/>
            <a:ext cx="6421214" cy="384584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Title 1"/>
          <p:cNvSpPr>
            <a:spLocks noGrp="1"/>
          </p:cNvSpPr>
          <p:nvPr>
            <p:ph type="title"/>
          </p:nvPr>
        </p:nvSpPr>
        <p:spPr>
          <a:xfrm>
            <a:off x="0" y="154260"/>
            <a:ext cx="7977336" cy="1143000"/>
          </a:xfrm>
        </p:spPr>
        <p:txBody>
          <a:bodyPr/>
          <a:lstStyle/>
          <a:p>
            <a:r>
              <a:rPr lang="en-AU" smtClean="0"/>
              <a:t>Click to edit Master title style</a:t>
            </a:r>
            <a:endParaRPr lang="en-US"/>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875CA287-D2A6-4E3C-8565-6B4A45915A38}" type="slidenum">
              <a:rPr lang="en-US"/>
              <a:pPr>
                <a:defRPr/>
              </a:pPr>
              <a:t>‹#›</a:t>
            </a:fld>
            <a:endParaRPr lang="en-US" dirty="0"/>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F258CBA3-864B-46E4-8E0B-AD5D051B0E57}" type="datetime1">
              <a:rPr lang="en-US"/>
              <a:pPr>
                <a:defRPr/>
              </a:pPr>
              <a:t>6/5/2018</a:t>
            </a:fld>
            <a:endParaRPr lang="en-US" dirty="0"/>
          </a:p>
        </p:txBody>
      </p:sp>
    </p:spTree>
    <p:extLst>
      <p:ext uri="{BB962C8B-B14F-4D97-AF65-F5344CB8AC3E}">
        <p14:creationId xmlns:p14="http://schemas.microsoft.com/office/powerpoint/2010/main" val="344464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09600" y="3624807"/>
            <a:ext cx="8686800" cy="1676401"/>
          </a:xfrm>
          <a:prstGeom prst="rect">
            <a:avLst/>
          </a:prstGeom>
        </p:spPr>
        <p:txBody>
          <a:bodyPr/>
          <a:lstStyle>
            <a:lvl1pPr>
              <a:defRPr sz="4800" b="1" spc="-150">
                <a:solidFill>
                  <a:srgbClr val="005A9B"/>
                </a:solidFill>
                <a:latin typeface="Arial"/>
                <a:cs typeface="Arial"/>
              </a:defRPr>
            </a:lvl1pPr>
          </a:lstStyle>
          <a:p>
            <a:r>
              <a:rPr lang="en-AU" dirty="0" smtClean="0"/>
              <a:t>Click to edit Master title style</a:t>
            </a:r>
            <a:endParaRPr lang="en-US" dirty="0"/>
          </a:p>
        </p:txBody>
      </p:sp>
      <p:sp>
        <p:nvSpPr>
          <p:cNvPr id="8" name="Subtitle 2"/>
          <p:cNvSpPr>
            <a:spLocks noGrp="1"/>
          </p:cNvSpPr>
          <p:nvPr>
            <p:ph type="subTitle" idx="1"/>
          </p:nvPr>
        </p:nvSpPr>
        <p:spPr>
          <a:xfrm>
            <a:off x="1485900" y="5301208"/>
            <a:ext cx="7124700" cy="784448"/>
          </a:xfrm>
          <a:prstGeom prst="rect">
            <a:avLst/>
          </a:prstGeom>
        </p:spPr>
        <p:txBody>
          <a:bodyPr/>
          <a:lstStyle>
            <a:lvl1pPr marL="0" indent="0" algn="ctr">
              <a:buNone/>
              <a:defRPr sz="2800">
                <a:solidFill>
                  <a:srgbClr val="005A9B"/>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4"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6DF30284-7503-47A2-A775-F2D04A4EFF16}" type="slidenum">
              <a:rPr lang="en-US"/>
              <a:pPr>
                <a:defRPr/>
              </a:pPr>
              <a:t>‹#›</a:t>
            </a:fld>
            <a:endParaRPr lang="en-US" dirty="0"/>
          </a:p>
        </p:txBody>
      </p:sp>
      <p:sp>
        <p:nvSpPr>
          <p:cNvPr id="6"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Arial" pitchFamily="34" charset="0"/>
                <a:ea typeface="ＭＳ Ｐゴシック" charset="-128"/>
              </a:defRPr>
            </a:lvl1pPr>
          </a:lstStyle>
          <a:p>
            <a:pPr>
              <a:defRPr/>
            </a:pPr>
            <a:fld id="{A150C685-F8A4-472A-91B7-10A9454E6F69}" type="datetime1">
              <a:rPr lang="en-US"/>
              <a:pPr>
                <a:defRPr/>
              </a:pPr>
              <a:t>6/5/2018</a:t>
            </a:fld>
            <a:endParaRPr lang="en-US" dirty="0"/>
          </a:p>
        </p:txBody>
      </p:sp>
    </p:spTree>
    <p:extLst>
      <p:ext uri="{BB962C8B-B14F-4D97-AF65-F5344CB8AC3E}">
        <p14:creationId xmlns:p14="http://schemas.microsoft.com/office/powerpoint/2010/main" val="3214090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34100" y="1700808"/>
            <a:ext cx="3314700" cy="3989859"/>
          </a:xfrm>
        </p:spPr>
        <p:txBody>
          <a:bodyPr rtlCol="0">
            <a:normAutofit/>
          </a:bodyPr>
          <a:lstStyle/>
          <a:p>
            <a:pPr lvl="0"/>
            <a:endParaRPr lang="en-US" noProof="0" dirty="0" smtClean="0"/>
          </a:p>
        </p:txBody>
      </p:sp>
      <p:sp>
        <p:nvSpPr>
          <p:cNvPr id="6" name="Text Placeholder 5"/>
          <p:cNvSpPr>
            <a:spLocks noGrp="1"/>
          </p:cNvSpPr>
          <p:nvPr>
            <p:ph type="body" sz="quarter" idx="11"/>
          </p:nvPr>
        </p:nvSpPr>
        <p:spPr>
          <a:xfrm>
            <a:off x="685800" y="1700808"/>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2" name="Title 1"/>
          <p:cNvSpPr>
            <a:spLocks noGrp="1"/>
          </p:cNvSpPr>
          <p:nvPr>
            <p:ph type="title"/>
          </p:nvPr>
        </p:nvSpPr>
        <p:spPr>
          <a:xfrm>
            <a:off x="0" y="154260"/>
            <a:ext cx="7977336"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C753447C-5050-4416-87F4-5AF5CA4E8A0E}" type="slidenum">
              <a:rPr lang="en-US"/>
              <a:pPr>
                <a:defRPr/>
              </a:pPr>
              <a:t>‹#›</a:t>
            </a:fld>
            <a:endParaRPr lang="en-US" dirty="0"/>
          </a:p>
        </p:txBody>
      </p:sp>
      <p:sp>
        <p:nvSpPr>
          <p:cNvPr id="8" name="Date Placeholder 3"/>
          <p:cNvSpPr>
            <a:spLocks noGrp="1"/>
          </p:cNvSpPr>
          <p:nvPr>
            <p:ph type="dt" sz="half" idx="14"/>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1733EE6C-6AEA-4F74-B23E-ADB6B984A4C9}" type="datetime1">
              <a:rPr lang="en-US"/>
              <a:pPr>
                <a:defRPr/>
              </a:pPr>
              <a:t>6/5/2018</a:t>
            </a:fld>
            <a:endParaRPr lang="en-US" dirty="0"/>
          </a:p>
        </p:txBody>
      </p:sp>
    </p:spTree>
    <p:extLst>
      <p:ext uri="{BB962C8B-B14F-4D97-AF65-F5344CB8AC3E}">
        <p14:creationId xmlns:p14="http://schemas.microsoft.com/office/powerpoint/2010/main" val="4100221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rot="21439901">
            <a:off x="422407" y="404665"/>
            <a:ext cx="5113260" cy="2928920"/>
          </a:xfrm>
        </p:spPr>
        <p:txBody>
          <a:bodyPr rtlCol="0">
            <a:normAutofit/>
          </a:bodyPr>
          <a:lstStyle/>
          <a:p>
            <a:pPr lvl="0"/>
            <a:endParaRPr lang="en-US" noProof="0" dirty="0" smtClean="0"/>
          </a:p>
        </p:txBody>
      </p:sp>
      <p:sp>
        <p:nvSpPr>
          <p:cNvPr id="15" name="Picture Placeholder 3"/>
          <p:cNvSpPr>
            <a:spLocks noGrp="1"/>
          </p:cNvSpPr>
          <p:nvPr>
            <p:ph type="pic" sz="quarter" idx="11"/>
          </p:nvPr>
        </p:nvSpPr>
        <p:spPr>
          <a:xfrm rot="21445501">
            <a:off x="2028300" y="3632887"/>
            <a:ext cx="5113260" cy="2928920"/>
          </a:xfrm>
        </p:spPr>
        <p:txBody>
          <a:bodyPr rtlCol="0">
            <a:normAutofit/>
          </a:bodyPr>
          <a:lstStyle/>
          <a:p>
            <a:pPr lvl="0"/>
            <a:endParaRPr lang="en-US" noProof="0" dirty="0" smtClean="0"/>
          </a:p>
        </p:txBody>
      </p:sp>
      <p:sp>
        <p:nvSpPr>
          <p:cNvPr id="16" name="Picture Placeholder 3"/>
          <p:cNvSpPr>
            <a:spLocks noGrp="1"/>
          </p:cNvSpPr>
          <p:nvPr>
            <p:ph type="pic" sz="quarter" idx="12"/>
          </p:nvPr>
        </p:nvSpPr>
        <p:spPr>
          <a:xfrm rot="227792">
            <a:off x="4352891" y="1742196"/>
            <a:ext cx="5113260" cy="2928920"/>
          </a:xfrm>
        </p:spPr>
        <p:txBody>
          <a:bodyPr rtlCol="0">
            <a:normAutofit/>
          </a:bodyPr>
          <a:lstStyle/>
          <a:p>
            <a:pPr lvl="0"/>
            <a:endParaRPr lang="en-US" noProof="0" dirty="0" smtClean="0"/>
          </a:p>
        </p:txBody>
      </p:sp>
    </p:spTree>
    <p:extLst>
      <p:ext uri="{BB962C8B-B14F-4D97-AF65-F5344CB8AC3E}">
        <p14:creationId xmlns:p14="http://schemas.microsoft.com/office/powerpoint/2010/main" val="3122664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Pic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75682" y="1700808"/>
            <a:ext cx="3929246" cy="3744416"/>
          </a:xfrm>
        </p:spPr>
        <p:txBody>
          <a:bodyPr rtlCol="0">
            <a:normAutofit/>
          </a:bodyPr>
          <a:lstStyle/>
          <a:p>
            <a:pPr lvl="0"/>
            <a:endParaRPr lang="en-US" noProof="0" dirty="0" smtClean="0"/>
          </a:p>
        </p:txBody>
      </p:sp>
      <p:sp>
        <p:nvSpPr>
          <p:cNvPr id="13" name="Picture Placeholder 3"/>
          <p:cNvSpPr>
            <a:spLocks noGrp="1"/>
          </p:cNvSpPr>
          <p:nvPr>
            <p:ph type="pic" sz="quarter" idx="17"/>
          </p:nvPr>
        </p:nvSpPr>
        <p:spPr>
          <a:xfrm>
            <a:off x="4808984" y="1700808"/>
            <a:ext cx="3929246" cy="3744416"/>
          </a:xfrm>
        </p:spPr>
        <p:txBody>
          <a:bodyPr rtlCol="0">
            <a:normAutofit/>
          </a:bodyPr>
          <a:lstStyle/>
          <a:p>
            <a:pPr lvl="0"/>
            <a:endParaRPr lang="en-US" noProof="0" dirty="0" smtClean="0"/>
          </a:p>
        </p:txBody>
      </p:sp>
      <p:sp>
        <p:nvSpPr>
          <p:cNvPr id="17" name="Title 1"/>
          <p:cNvSpPr>
            <a:spLocks noGrp="1"/>
          </p:cNvSpPr>
          <p:nvPr>
            <p:ph type="title"/>
          </p:nvPr>
        </p:nvSpPr>
        <p:spPr>
          <a:xfrm>
            <a:off x="0" y="154260"/>
            <a:ext cx="7977336" cy="1143000"/>
          </a:xfrm>
        </p:spPr>
        <p:txBody>
          <a:bodyPr/>
          <a:lstStyle/>
          <a:p>
            <a:r>
              <a:rPr lang="en-AU" smtClean="0"/>
              <a:t>Click to edit Master title style</a:t>
            </a:r>
            <a:endParaRPr lang="en-US"/>
          </a:p>
        </p:txBody>
      </p:sp>
      <p:sp>
        <p:nvSpPr>
          <p:cNvPr id="5" name="Footer Placeholder 4"/>
          <p:cNvSpPr>
            <a:spLocks noGrp="1"/>
          </p:cNvSpPr>
          <p:nvPr>
            <p:ph type="ftr" sz="quarter" idx="18"/>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9"/>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56A4238C-8069-481A-A309-B35268E8DE0C}" type="slidenum">
              <a:rPr lang="en-US"/>
              <a:pPr>
                <a:defRPr/>
              </a:pPr>
              <a:t>‹#›</a:t>
            </a:fld>
            <a:endParaRPr lang="en-US" dirty="0"/>
          </a:p>
        </p:txBody>
      </p:sp>
      <p:sp>
        <p:nvSpPr>
          <p:cNvPr id="7" name="Date Placeholder 3"/>
          <p:cNvSpPr>
            <a:spLocks noGrp="1"/>
          </p:cNvSpPr>
          <p:nvPr>
            <p:ph type="dt" sz="half" idx="20"/>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D0C306BD-83AA-4640-93CD-9A03FC85114D}" type="datetime1">
              <a:rPr lang="en-US"/>
              <a:pPr>
                <a:defRPr/>
              </a:pPr>
              <a:t>6/5/2018</a:t>
            </a:fld>
            <a:endParaRPr lang="en-US" dirty="0"/>
          </a:p>
        </p:txBody>
      </p:sp>
    </p:spTree>
    <p:extLst>
      <p:ext uri="{BB962C8B-B14F-4D97-AF65-F5344CB8AC3E}">
        <p14:creationId xmlns:p14="http://schemas.microsoft.com/office/powerpoint/2010/main" val="2311769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154260"/>
            <a:ext cx="7977336" cy="1143000"/>
          </a:xfrm>
        </p:spPr>
        <p:txBody>
          <a:bodyPr/>
          <a:lstStyle/>
          <a:p>
            <a:r>
              <a:rPr lang="en-AU" smtClean="0"/>
              <a:t>Click to edit Master title style</a:t>
            </a:r>
            <a:endParaRPr lang="en-US"/>
          </a:p>
        </p:txBody>
      </p:sp>
      <p:sp>
        <p:nvSpPr>
          <p:cNvPr id="3"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4"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79BBFE60-251D-40FB-A9E9-C8B2EC103E47}" type="slidenum">
              <a:rPr lang="en-US"/>
              <a:pPr>
                <a:defRPr/>
              </a:pPr>
              <a:t>‹#›</a:t>
            </a:fld>
            <a:endParaRPr lang="en-US" dirty="0"/>
          </a:p>
        </p:txBody>
      </p:sp>
      <p:sp>
        <p:nvSpPr>
          <p:cNvPr id="5"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F3F801CB-17CD-4674-BFDD-3611C851F49E}" type="datetime1">
              <a:rPr lang="en-US"/>
              <a:pPr>
                <a:defRPr/>
              </a:pPr>
              <a:t>6/5/2018</a:t>
            </a:fld>
            <a:endParaRPr lang="en-US" dirty="0"/>
          </a:p>
        </p:txBody>
      </p:sp>
    </p:spTree>
    <p:extLst>
      <p:ext uri="{BB962C8B-B14F-4D97-AF65-F5344CB8AC3E}">
        <p14:creationId xmlns:p14="http://schemas.microsoft.com/office/powerpoint/2010/main" val="1159084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0154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013176"/>
            <a:ext cx="6630888" cy="566738"/>
          </a:xfrm>
        </p:spPr>
        <p:txBody>
          <a:bodyPr anchor="b"/>
          <a:lstStyle>
            <a:lvl1pPr algn="l">
              <a:defRPr sz="2000" b="1">
                <a:solidFill>
                  <a:schemeClr val="bg1"/>
                </a:solidFill>
              </a:defRPr>
            </a:lvl1pPr>
          </a:lstStyle>
          <a:p>
            <a:r>
              <a:rPr lang="en-AU" dirty="0" smtClean="0"/>
              <a:t>Click to edit Master title style</a:t>
            </a:r>
            <a:endParaRPr lang="en-US" dirty="0"/>
          </a:p>
        </p:txBody>
      </p:sp>
      <p:sp>
        <p:nvSpPr>
          <p:cNvPr id="3" name="Picture Placeholder 2"/>
          <p:cNvSpPr>
            <a:spLocks noGrp="1"/>
          </p:cNvSpPr>
          <p:nvPr>
            <p:ph type="pic" idx="1"/>
          </p:nvPr>
        </p:nvSpPr>
        <p:spPr>
          <a:xfrm>
            <a:off x="914400" y="1066800"/>
            <a:ext cx="8089900" cy="39463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914400" y="5579914"/>
            <a:ext cx="6630888" cy="657398"/>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5" name="Footer Placeholder 4"/>
          <p:cNvSpPr>
            <a:spLocks noGrp="1"/>
          </p:cNvSpPr>
          <p:nvPr>
            <p:ph type="ftr" sz="quarter" idx="10"/>
          </p:nvPr>
        </p:nvSpPr>
        <p:spPr>
          <a:xfrm>
            <a:off x="2144713" y="6356350"/>
            <a:ext cx="5688012" cy="365125"/>
          </a:xfrm>
          <a:prstGeom prst="rect">
            <a:avLst/>
          </a:prstGeom>
        </p:spPr>
        <p:txBody>
          <a:bodyPr vert="horz" lIns="91440" tIns="45720" rIns="91440" bIns="45720" rtlCol="0" anchor="ctr"/>
          <a:lstStyle>
            <a:lvl1pPr algn="ctr">
              <a:defRPr sz="1200" dirty="0">
                <a:solidFill>
                  <a:schemeClr val="tx2">
                    <a:lumMod val="40000"/>
                    <a:lumOff val="6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6"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EB4E3"/>
                </a:solidFill>
                <a:latin typeface="Arial" pitchFamily="34" charset="0"/>
                <a:ea typeface="ＭＳ Ｐゴシック" charset="-128"/>
              </a:defRPr>
            </a:lvl1pPr>
          </a:lstStyle>
          <a:p>
            <a:pPr>
              <a:defRPr/>
            </a:pPr>
            <a:fld id="{5889FF33-0547-4596-85B6-CEE77B299D1D}" type="slidenum">
              <a:rPr lang="en-US"/>
              <a:pPr>
                <a:defRPr/>
              </a:pPr>
              <a:t>‹#›</a:t>
            </a:fld>
            <a:endParaRPr lang="en-US" dirty="0"/>
          </a:p>
        </p:txBody>
      </p:sp>
      <p:sp>
        <p:nvSpPr>
          <p:cNvPr id="7" name="Date Placeholder 3"/>
          <p:cNvSpPr>
            <a:spLocks noGrp="1"/>
          </p:cNvSpPr>
          <p:nvPr>
            <p:ph type="dt" sz="half" idx="12"/>
          </p:nvPr>
        </p:nvSpPr>
        <p:spPr>
          <a:xfrm>
            <a:off x="8337550" y="6356350"/>
            <a:ext cx="11874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EB4E3"/>
                </a:solidFill>
                <a:latin typeface="Arial" pitchFamily="34" charset="0"/>
                <a:ea typeface="ＭＳ Ｐゴシック" charset="-128"/>
              </a:defRPr>
            </a:lvl1pPr>
          </a:lstStyle>
          <a:p>
            <a:pPr>
              <a:defRPr/>
            </a:pPr>
            <a:fld id="{3ADEC39A-2FD6-4BC3-B9DA-6FCA50A9F200}" type="datetime1">
              <a:rPr lang="en-US"/>
              <a:pPr>
                <a:defRPr/>
              </a:pPr>
              <a:t>6/5/2018</a:t>
            </a:fld>
            <a:endParaRPr lang="en-US" dirty="0"/>
          </a:p>
        </p:txBody>
      </p:sp>
    </p:spTree>
    <p:extLst>
      <p:ext uri="{BB962C8B-B14F-4D97-AF65-F5344CB8AC3E}">
        <p14:creationId xmlns:p14="http://schemas.microsoft.com/office/powerpoint/2010/main" val="1924141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and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8584" y="764704"/>
            <a:ext cx="6552728" cy="1944216"/>
          </a:xfrm>
          <a:prstGeom prst="rect">
            <a:avLst/>
          </a:prstGeo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smtClean="0"/>
              <a:t>Click to edit Master text styles</a:t>
            </a:r>
          </a:p>
        </p:txBody>
      </p:sp>
      <p:sp>
        <p:nvSpPr>
          <p:cNvPr id="7" name="Content Placeholder 2"/>
          <p:cNvSpPr>
            <a:spLocks noGrp="1"/>
          </p:cNvSpPr>
          <p:nvPr>
            <p:ph idx="10"/>
          </p:nvPr>
        </p:nvSpPr>
        <p:spPr>
          <a:xfrm>
            <a:off x="1208584" y="5229200"/>
            <a:ext cx="4248472" cy="936104"/>
          </a:xfrm>
          <a:prstGeom prst="rect">
            <a:avLst/>
          </a:prstGeom>
        </p:spPr>
        <p:txBody>
          <a:bodyPr/>
          <a:lstStyle>
            <a:lvl1pPr marL="0" indent="0">
              <a:buNone/>
              <a:defRPr sz="2400" b="1">
                <a:solidFill>
                  <a:srgbClr val="005A9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dirty="0" smtClean="0"/>
              <a:t>Click to edit Master text styles</a:t>
            </a:r>
          </a:p>
        </p:txBody>
      </p:sp>
      <p:sp>
        <p:nvSpPr>
          <p:cNvPr id="8" name="Picture Placeholder 3"/>
          <p:cNvSpPr>
            <a:spLocks noGrp="1"/>
          </p:cNvSpPr>
          <p:nvPr>
            <p:ph type="pic" sz="quarter" idx="17"/>
          </p:nvPr>
        </p:nvSpPr>
        <p:spPr>
          <a:xfrm rot="232782">
            <a:off x="5699737" y="2479886"/>
            <a:ext cx="3533903" cy="3425772"/>
          </a:xfrm>
          <a:prstGeom prst="rect">
            <a:avLst/>
          </a:prstGeom>
        </p:spPr>
        <p:txBody>
          <a:bodyPr rtlCol="0">
            <a:normAutofit/>
          </a:bodyPr>
          <a:lstStyle/>
          <a:p>
            <a:pPr lvl="0"/>
            <a:endParaRPr lang="en-US" noProof="0" dirty="0" smtClean="0"/>
          </a:p>
        </p:txBody>
      </p:sp>
    </p:spTree>
    <p:extLst>
      <p:ext uri="{BB962C8B-B14F-4D97-AF65-F5344CB8AC3E}">
        <p14:creationId xmlns:p14="http://schemas.microsoft.com/office/powerpoint/2010/main" val="218851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a:prstGeom prst="rect">
            <a:avLst/>
          </a:prstGeom>
        </p:spPr>
        <p:txBody>
          <a:bodyPr/>
          <a:lstStyle/>
          <a:p>
            <a:r>
              <a:rPr lang="en-US" smtClean="0"/>
              <a:t>Click to edit Master title style</a:t>
            </a:r>
            <a:endParaRPr lang="en-AU"/>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val="3736510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600201"/>
            <a:ext cx="8915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720217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a:prstGeom prst="rect">
            <a:avLst/>
          </a:prstGeo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82506"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9924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cxnSp>
        <p:nvCxnSpPr>
          <p:cNvPr id="3" name="Straight Connector 2"/>
          <p:cNvCxnSpPr/>
          <p:nvPr userDrawn="1"/>
        </p:nvCxnSpPr>
        <p:spPr>
          <a:xfrm>
            <a:off x="1065213" y="4003675"/>
            <a:ext cx="7759700" cy="1588"/>
          </a:xfrm>
          <a:prstGeom prst="line">
            <a:avLst/>
          </a:prstGeom>
          <a:ln w="9525"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1065213" y="5013325"/>
            <a:ext cx="7759700" cy="1588"/>
          </a:xfrm>
          <a:prstGeom prst="line">
            <a:avLst/>
          </a:prstGeom>
          <a:ln w="9525"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Placeholder 1"/>
          <p:cNvSpPr>
            <a:spLocks noGrp="1"/>
          </p:cNvSpPr>
          <p:nvPr>
            <p:ph type="title"/>
          </p:nvPr>
        </p:nvSpPr>
        <p:spPr bwMode="auto">
          <a:xfrm>
            <a:off x="0" y="3942184"/>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AU" smtClean="0"/>
              <a:t>Click to edit Master title style</a:t>
            </a:r>
            <a:endParaRPr lang="en-US" dirty="0"/>
          </a:p>
        </p:txBody>
      </p:sp>
    </p:spTree>
    <p:extLst>
      <p:ext uri="{BB962C8B-B14F-4D97-AF65-F5344CB8AC3E}">
        <p14:creationId xmlns:p14="http://schemas.microsoft.com/office/powerpoint/2010/main" val="2355635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sz="half" idx="1"/>
          </p:nvPr>
        </p:nvSpPr>
        <p:spPr>
          <a:xfrm>
            <a:off x="495300" y="1600201"/>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035550" y="1600201"/>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879520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032111"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0236595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AU"/>
          </a:p>
        </p:txBody>
      </p:sp>
    </p:spTree>
    <p:extLst>
      <p:ext uri="{BB962C8B-B14F-4D97-AF65-F5344CB8AC3E}">
        <p14:creationId xmlns:p14="http://schemas.microsoft.com/office/powerpoint/2010/main" val="3348568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84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a:prstGeom prst="rect">
            <a:avLst/>
          </a:prstGeo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872971" y="273051"/>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95300" y="1435101"/>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6010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a:prstGeom prst="rect">
            <a:avLst/>
          </a:prstGeo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2009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a:xfrm>
            <a:off x="495300" y="1600201"/>
            <a:ext cx="89154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331289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a:prstGeom prst="rect">
            <a:avLst/>
          </a:prstGeo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95300" y="274639"/>
            <a:ext cx="652145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603456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s-AR"/>
          </a:p>
        </p:txBody>
      </p:sp>
      <p:sp>
        <p:nvSpPr>
          <p:cNvPr id="3" name="Content Placeholder 2"/>
          <p:cNvSpPr>
            <a:spLocks noGrp="1"/>
          </p:cNvSpPr>
          <p:nvPr>
            <p:ph idx="1"/>
          </p:nvPr>
        </p:nvSpPr>
        <p:spPr>
          <a:xfrm>
            <a:off x="495300" y="1600201"/>
            <a:ext cx="8915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Tree>
    <p:extLst>
      <p:ext uri="{BB962C8B-B14F-4D97-AF65-F5344CB8AC3E}">
        <p14:creationId xmlns:p14="http://schemas.microsoft.com/office/powerpoint/2010/main" val="2548864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6"/>
            <a:ext cx="9163050" cy="1470025"/>
          </a:xfrm>
        </p:spPr>
        <p:txBody>
          <a:bodyPr/>
          <a:lstStyle/>
          <a:p>
            <a:r>
              <a:rPr lang="en-AU" dirty="0" smtClean="0"/>
              <a:t>Click to edit Master title style</a:t>
            </a:r>
            <a:endParaRPr lang="en-US" dirty="0"/>
          </a:p>
        </p:txBody>
      </p:sp>
      <p:sp>
        <p:nvSpPr>
          <p:cNvPr id="3" name="Subtitle 2"/>
          <p:cNvSpPr>
            <a:spLocks noGrp="1"/>
          </p:cNvSpPr>
          <p:nvPr>
            <p:ph type="subTitle" idx="1"/>
          </p:nvPr>
        </p:nvSpPr>
        <p:spPr>
          <a:xfrm>
            <a:off x="1123950" y="3886200"/>
            <a:ext cx="767715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4"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E788AEBC-0345-417A-BB50-A36957EF2EFE}" type="slidenum">
              <a:rPr lang="en-US"/>
              <a:pPr>
                <a:defRPr/>
              </a:pPr>
              <a:t>‹#›</a:t>
            </a:fld>
            <a:endParaRPr lang="en-US" dirty="0"/>
          </a:p>
        </p:txBody>
      </p:sp>
    </p:spTree>
    <p:extLst>
      <p:ext uri="{BB962C8B-B14F-4D97-AF65-F5344CB8AC3E}">
        <p14:creationId xmlns:p14="http://schemas.microsoft.com/office/powerpoint/2010/main" val="258400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3" name="Content Placeholder 2"/>
          <p:cNvSpPr>
            <a:spLocks noGrp="1"/>
          </p:cNvSpPr>
          <p:nvPr>
            <p:ph idx="1"/>
          </p:nvPr>
        </p:nvSpPr>
        <p:spPr>
          <a:xfrm>
            <a:off x="908050" y="1988840"/>
            <a:ext cx="8007350" cy="384584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Footer Placeholder 4"/>
          <p:cNvSpPr>
            <a:spLocks noGrp="1"/>
          </p:cNvSpPr>
          <p:nvPr>
            <p:ph type="ftr" sz="quarter" idx="10"/>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5" name="Slide Number Placeholder 5"/>
          <p:cNvSpPr>
            <a:spLocks noGrp="1"/>
          </p:cNvSpPr>
          <p:nvPr>
            <p:ph type="sldNum" sz="quarter" idx="11"/>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CDA929DC-9CB2-403A-8960-CB34B531B153}" type="slidenum">
              <a:rPr lang="en-US"/>
              <a:pPr>
                <a:defRPr/>
              </a:pPr>
              <a:t>‹#›</a:t>
            </a:fld>
            <a:endParaRPr lang="en-US" dirty="0"/>
          </a:p>
        </p:txBody>
      </p:sp>
    </p:spTree>
    <p:extLst>
      <p:ext uri="{BB962C8B-B14F-4D97-AF65-F5344CB8AC3E}">
        <p14:creationId xmlns:p14="http://schemas.microsoft.com/office/powerpoint/2010/main" val="2008629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134100" y="1988840"/>
            <a:ext cx="3314700" cy="3989859"/>
          </a:xfrm>
        </p:spPr>
        <p:txBody>
          <a:bodyPr rtlCol="0">
            <a:normAutofit/>
          </a:bodyPr>
          <a:lstStyle/>
          <a:p>
            <a:pPr lvl="0"/>
            <a:endParaRPr lang="en-US" noProof="0" dirty="0" smtClean="0"/>
          </a:p>
        </p:txBody>
      </p:sp>
      <p:sp>
        <p:nvSpPr>
          <p:cNvPr id="6" name="Text Placeholder 5"/>
          <p:cNvSpPr>
            <a:spLocks noGrp="1"/>
          </p:cNvSpPr>
          <p:nvPr>
            <p:ph type="body" sz="quarter" idx="11"/>
          </p:nvPr>
        </p:nvSpPr>
        <p:spPr>
          <a:xfrm>
            <a:off x="685800" y="1988840"/>
            <a:ext cx="4953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9906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423988" y="6356350"/>
            <a:ext cx="5473700" cy="365125"/>
          </a:xfrm>
          <a:prstGeom prst="rect">
            <a:avLst/>
          </a:prstGeom>
        </p:spPr>
        <p:txBody>
          <a:bodyPr vert="horz" lIns="91440" tIns="45720" rIns="91440" bIns="45720" rtlCol="0" anchor="ctr"/>
          <a:lstStyle>
            <a:lvl1pPr algn="ctr">
              <a:defRPr sz="1200" dirty="0">
                <a:solidFill>
                  <a:schemeClr val="tx1">
                    <a:lumMod val="50000"/>
                    <a:lumOff val="50000"/>
                  </a:schemeClr>
                </a:solidFill>
                <a:latin typeface="Arial" charset="0"/>
                <a:ea typeface="ＭＳ Ｐゴシック" charset="0"/>
                <a:cs typeface="ＭＳ Ｐゴシック" charset="0"/>
              </a:defRPr>
            </a:lvl1pPr>
          </a:lstStyle>
          <a:p>
            <a:pPr>
              <a:defRPr/>
            </a:pPr>
            <a:r>
              <a:rPr lang="en-AU" dirty="0"/>
              <a:t>International Society for Nuclear Air Treatment Technologies 35th Nuclear Air Cleaning Conference -Charleston, SC, June 3-5, 2018 </a:t>
            </a:r>
            <a:endParaRPr lang="en-US" dirty="0"/>
          </a:p>
        </p:txBody>
      </p:sp>
      <p:sp>
        <p:nvSpPr>
          <p:cNvPr id="7" name="Slide Number Placeholder 5"/>
          <p:cNvSpPr>
            <a:spLocks noGrp="1"/>
          </p:cNvSpPr>
          <p:nvPr>
            <p:ph type="sldNum" sz="quarter" idx="13"/>
          </p:nvPr>
        </p:nvSpPr>
        <p:spPr>
          <a:xfrm>
            <a:off x="344488" y="6354763"/>
            <a:ext cx="8461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ea typeface="ＭＳ Ｐゴシック" charset="-128"/>
              </a:defRPr>
            </a:lvl1pPr>
          </a:lstStyle>
          <a:p>
            <a:pPr>
              <a:defRPr/>
            </a:pPr>
            <a:fld id="{970B13BF-B34E-490F-83AF-BC918171C1F3}" type="slidenum">
              <a:rPr lang="en-US"/>
              <a:pPr>
                <a:defRPr/>
              </a:pPr>
              <a:t>‹#›</a:t>
            </a:fld>
            <a:endParaRPr lang="en-US" dirty="0"/>
          </a:p>
        </p:txBody>
      </p:sp>
    </p:spTree>
    <p:extLst>
      <p:ext uri="{BB962C8B-B14F-4D97-AF65-F5344CB8AC3E}">
        <p14:creationId xmlns:p14="http://schemas.microsoft.com/office/powerpoint/2010/main" val="18785964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3.jpeg"/><Relationship Id="rId4" Type="http://schemas.openxmlformats.org/officeDocument/2006/relationships/slideLayout" Target="../slideLayouts/slideLayout38.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5.xml"/><Relationship Id="rId7" Type="http://schemas.openxmlformats.org/officeDocument/2006/relationships/theme" Target="../theme/theme1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15.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3.xml"/><Relationship Id="rId1" Type="http://schemas.openxmlformats.org/officeDocument/2006/relationships/slideLayout" Target="../slideLayouts/slideLayout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1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8.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7.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6.emf"/><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xml"/><Relationship Id="rId1" Type="http://schemas.openxmlformats.org/officeDocument/2006/relationships/slideLayout" Target="../slideLayouts/slideLayout30.xml"/><Relationship Id="rId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Title-Background03.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bwMode="auto">
          <a:xfrm>
            <a:off x="0" y="3789363"/>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6339" r:id="rId1"/>
    <p:sldLayoutId id="2147486340" r:id="rId2"/>
    <p:sldLayoutId id="2147486341" r:id="rId3"/>
    <p:sldLayoutId id="2147486342" r:id="rId4"/>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spc="-150">
          <a:solidFill>
            <a:srgbClr val="FFFFFF"/>
          </a:solidFill>
          <a:latin typeface="Arial"/>
          <a:ea typeface="ＭＳ Ｐゴシック" charset="-128"/>
          <a:cs typeface="Arial"/>
        </a:defRPr>
      </a:lvl1pPr>
      <a:lvl2pPr algn="ctr" defTabSz="457200" rtl="0" eaLnBrk="0" fontAlgn="base" hangingPunct="0">
        <a:spcBef>
          <a:spcPct val="0"/>
        </a:spcBef>
        <a:spcAft>
          <a:spcPct val="0"/>
        </a:spcAft>
        <a:defRPr sz="4400" b="1">
          <a:solidFill>
            <a:srgbClr val="FFFFFF"/>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rgbClr val="FFFFFF"/>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rgbClr val="FFFFFF"/>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rgbClr val="FFFFFF"/>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Inner-Slide-11.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9060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0" y="188913"/>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0244" name="Text Placeholder 2"/>
          <p:cNvSpPr>
            <a:spLocks noGrp="1"/>
          </p:cNvSpPr>
          <p:nvPr>
            <p:ph type="body" idx="1"/>
          </p:nvPr>
        </p:nvSpPr>
        <p:spPr bwMode="auto">
          <a:xfrm>
            <a:off x="908050" y="2103438"/>
            <a:ext cx="80073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6364" r:id="rId1"/>
    <p:sldLayoutId id="2147486365" r:id="rId2"/>
    <p:sldLayoutId id="2147486366" r:id="rId3"/>
    <p:sldLayoutId id="2147486367" r:id="rId4"/>
    <p:sldLayoutId id="2147486368" r:id="rId5"/>
    <p:sldLayoutId id="2147486369" r:id="rId6"/>
    <p:sldLayoutId id="2147486370" r:id="rId7"/>
    <p:sldLayoutId id="2147486322" r:id="rId8"/>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b="1" kern="1200" spc="-150">
          <a:solidFill>
            <a:srgbClr val="FFFFFF"/>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FFFFFF"/>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FFFFFF"/>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FFFFFF"/>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FFFFFF"/>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1" descr="Inner-Slide-12.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1182688"/>
            <a:ext cx="99060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0" y="115888"/>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1268" name="Text Placeholder 2"/>
          <p:cNvSpPr>
            <a:spLocks noGrp="1"/>
          </p:cNvSpPr>
          <p:nvPr>
            <p:ph type="body" idx="1"/>
          </p:nvPr>
        </p:nvSpPr>
        <p:spPr bwMode="auto">
          <a:xfrm>
            <a:off x="908050" y="2103438"/>
            <a:ext cx="80073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23" r:id="rId6"/>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8EB4E3"/>
        </a:buClr>
        <a:buFont typeface="Arial" charset="0"/>
        <a:buChar char="•"/>
        <a:defRPr sz="2800" kern="1200">
          <a:solidFill>
            <a:schemeClr val="bg1"/>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8EB4E3"/>
        </a:buClr>
        <a:buFont typeface="Arial" charset="0"/>
        <a:buChar char="–"/>
        <a:defRPr sz="2600" kern="1200">
          <a:solidFill>
            <a:schemeClr val="bg1"/>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8EB4E3"/>
        </a:buClr>
        <a:buFont typeface="Arial" charset="0"/>
        <a:buChar char="•"/>
        <a:defRPr sz="2200" kern="1200">
          <a:solidFill>
            <a:schemeClr val="bg1"/>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8EB4E3"/>
        </a:buClr>
        <a:buFont typeface="Arial" charset="0"/>
        <a:buChar char="–"/>
        <a:defRPr sz="2000" kern="1200">
          <a:solidFill>
            <a:schemeClr val="bg1"/>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8EB4E3"/>
        </a:buClr>
        <a:buFont typeface="Arial" charset="0"/>
        <a:buChar char="»"/>
        <a:defRPr sz="2000" kern="1200">
          <a:solidFill>
            <a:schemeClr val="bg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descr="Inner-Slide-13.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0" y="609600"/>
            <a:ext cx="79771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2292" name="Text Placeholder 2"/>
          <p:cNvSpPr>
            <a:spLocks noGrp="1"/>
          </p:cNvSpPr>
          <p:nvPr>
            <p:ph type="body" idx="1"/>
          </p:nvPr>
        </p:nvSpPr>
        <p:spPr bwMode="auto">
          <a:xfrm>
            <a:off x="908050" y="2103438"/>
            <a:ext cx="80073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6376" r:id="rId1"/>
    <p:sldLayoutId id="2147486377" r:id="rId2"/>
    <p:sldLayoutId id="2147486324" r:id="rId3"/>
    <p:sldLayoutId id="2147486378" r:id="rId4"/>
    <p:sldLayoutId id="2147486379" r:id="rId5"/>
    <p:sldLayoutId id="2147486325" r:id="rId6"/>
    <p:sldLayoutId id="2147486380"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b="1" kern="1200" spc="-150">
          <a:solidFill>
            <a:schemeClr val="bg1"/>
          </a:solidFill>
          <a:latin typeface="Arial"/>
          <a:ea typeface="ＭＳ Ｐゴシック" charset="-128"/>
          <a:cs typeface="Arial"/>
        </a:defRPr>
      </a:lvl1pPr>
      <a:lvl2pPr algn="ctr" defTabSz="457200" rtl="0" eaLnBrk="0" fontAlgn="base" hangingPunct="0">
        <a:spcBef>
          <a:spcPct val="0"/>
        </a:spcBef>
        <a:spcAft>
          <a:spcPct val="0"/>
        </a:spcAft>
        <a:defRPr sz="3800" b="1">
          <a:solidFill>
            <a:schemeClr val="bg1"/>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chemeClr val="bg1"/>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chemeClr val="bg1"/>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chemeClr val="bg1"/>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8EB4E3"/>
        </a:buClr>
        <a:buFont typeface="Arial" charset="0"/>
        <a:buChar char="•"/>
        <a:defRPr sz="2800" kern="1200">
          <a:solidFill>
            <a:srgbClr val="FFFFFF"/>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8EB4E3"/>
        </a:buClr>
        <a:buFont typeface="Arial" charset="0"/>
        <a:buChar char="–"/>
        <a:defRPr sz="2600" kern="1200">
          <a:solidFill>
            <a:srgbClr val="FFFFFF"/>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8EB4E3"/>
        </a:buClr>
        <a:buFont typeface="Arial" charset="0"/>
        <a:buChar char="•"/>
        <a:defRPr sz="2200" kern="1200">
          <a:solidFill>
            <a:srgbClr val="FFFFFF"/>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8EB4E3"/>
        </a:buClr>
        <a:buFont typeface="Arial" charset="0"/>
        <a:buChar char="–"/>
        <a:defRPr sz="2000" kern="1200">
          <a:solidFill>
            <a:srgbClr val="FFFFFF"/>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8EB4E3"/>
        </a:buClr>
        <a:buFont typeface="Arial" charset="0"/>
        <a:buChar char="»"/>
        <a:defRPr sz="2000" kern="1200">
          <a:solidFill>
            <a:srgbClr val="FFFFFF"/>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5" descr="Inner-Slide-15.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06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415925" y="346075"/>
            <a:ext cx="504825" cy="1570038"/>
          </a:xfrm>
          <a:prstGeom prst="rect">
            <a:avLst/>
          </a:prstGeom>
          <a:noFill/>
        </p:spPr>
        <p:txBody>
          <a:bodyPr>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defRPr/>
            </a:pPr>
            <a:r>
              <a:rPr lang="en-US" altLang="en-US" sz="9600" b="1" dirty="0" smtClean="0">
                <a:solidFill>
                  <a:schemeClr val="bg1"/>
                </a:solidFill>
                <a:cs typeface="Arial" pitchFamily="34" charset="0"/>
              </a:rPr>
              <a:t>“</a:t>
            </a:r>
            <a:endParaRPr lang="en-US" sz="9600" b="1" dirty="0" smtClean="0">
              <a:solidFill>
                <a:schemeClr val="bg1"/>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6326" r:id="rId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kern="1200">
          <a:solidFill>
            <a:schemeClr val="tx1"/>
          </a:solidFill>
          <a:latin typeface="Arial"/>
          <a:ea typeface="ＭＳ Ｐゴシック" charset="-128"/>
          <a:cs typeface="Arial"/>
        </a:defRPr>
      </a:lvl1pPr>
      <a:lvl2pPr algn="ctr" defTabSz="457200" rtl="0" eaLnBrk="0" fontAlgn="base" hangingPunct="0">
        <a:spcBef>
          <a:spcPct val="0"/>
        </a:spcBef>
        <a:spcAft>
          <a:spcPct val="0"/>
        </a:spcAft>
        <a:defRPr sz="3800">
          <a:solidFill>
            <a:schemeClr val="tx1"/>
          </a:solidFill>
          <a:latin typeface="Arial" charset="0"/>
          <a:ea typeface="ＭＳ Ｐゴシック" charset="-128"/>
          <a:cs typeface="Arial" charset="0"/>
        </a:defRPr>
      </a:lvl2pPr>
      <a:lvl3pPr algn="ctr" defTabSz="457200" rtl="0" eaLnBrk="0" fontAlgn="base" hangingPunct="0">
        <a:spcBef>
          <a:spcPct val="0"/>
        </a:spcBef>
        <a:spcAft>
          <a:spcPct val="0"/>
        </a:spcAft>
        <a:defRPr sz="3800">
          <a:solidFill>
            <a:schemeClr val="tx1"/>
          </a:solidFill>
          <a:latin typeface="Arial" charset="0"/>
          <a:ea typeface="ＭＳ Ｐゴシック" charset="-128"/>
          <a:cs typeface="Arial" charset="0"/>
        </a:defRPr>
      </a:lvl3pPr>
      <a:lvl4pPr algn="ctr" defTabSz="457200" rtl="0" eaLnBrk="0" fontAlgn="base" hangingPunct="0">
        <a:spcBef>
          <a:spcPct val="0"/>
        </a:spcBef>
        <a:spcAft>
          <a:spcPct val="0"/>
        </a:spcAft>
        <a:defRPr sz="3800">
          <a:solidFill>
            <a:schemeClr val="tx1"/>
          </a:solidFill>
          <a:latin typeface="Arial" charset="0"/>
          <a:ea typeface="ＭＳ Ｐゴシック" charset="-128"/>
          <a:cs typeface="Arial" charset="0"/>
        </a:defRPr>
      </a:lvl4pPr>
      <a:lvl5pPr algn="ctr" defTabSz="457200" rtl="0" eaLnBrk="0" fontAlgn="base" hangingPunct="0">
        <a:spcBef>
          <a:spcPct val="0"/>
        </a:spcBef>
        <a:spcAft>
          <a:spcPct val="0"/>
        </a:spcAft>
        <a:defRPr sz="3800">
          <a:solidFill>
            <a:schemeClr val="tx1"/>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charset="0"/>
        <a:buChar char="•"/>
        <a:defRPr sz="28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charset="0"/>
        <a:buChar char="–"/>
        <a:defRPr sz="26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charset="0"/>
        <a:buChar char="•"/>
        <a:defRPr sz="22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charset="0"/>
        <a:buChar char="–"/>
        <a:defRPr sz="2000"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8" descr="Secondary_Band_logo_RG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2863"/>
            <a:ext cx="9921875"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10"/>
          <p:cNvSpPr txBox="1">
            <a:spLocks noChangeArrowheads="1"/>
          </p:cNvSpPr>
          <p:nvPr/>
        </p:nvSpPr>
        <p:spPr bwMode="auto">
          <a:xfrm>
            <a:off x="403225" y="6226175"/>
            <a:ext cx="12604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en-AU" dirty="0" smtClean="0">
                <a:solidFill>
                  <a:schemeClr val="bg1"/>
                </a:solidFill>
              </a:rPr>
              <a:t>June 2014</a:t>
            </a:r>
          </a:p>
        </p:txBody>
      </p:sp>
      <p:pic>
        <p:nvPicPr>
          <p:cNvPr id="14340" name="Picture 7" descr="Inner-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5" y="0"/>
            <a:ext cx="989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327" r:id="rId1"/>
    <p:sldLayoutId id="2147486328" r:id="rId2"/>
    <p:sldLayoutId id="2147486329" r:id="rId3"/>
    <p:sldLayoutId id="2147486330" r:id="rId4"/>
    <p:sldLayoutId id="2147486331" r:id="rId5"/>
    <p:sldLayoutId id="2147486332" r:id="rId6"/>
    <p:sldLayoutId id="2147486333" r:id="rId7"/>
    <p:sldLayoutId id="2147486334" r:id="rId8"/>
    <p:sldLayoutId id="2147486335" r:id="rId9"/>
    <p:sldLayoutId id="2147486336" r:id="rId10"/>
    <p:sldLayoutId id="2147486337" r:id="rId11"/>
    <p:sldLayoutId id="2147486338"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descr="Title-Background04.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descr="ANSTO-Logo_Stacked_CMYK-white-COA.eps"/>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6863" y="1358900"/>
            <a:ext cx="176371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bwMode="auto">
          <a:xfrm>
            <a:off x="0" y="3870325"/>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6343" r:id="rId1"/>
    <p:sldLayoutId id="2147486344" r:id="rId2"/>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rgbClr val="005A9B"/>
          </a:solidFill>
          <a:latin typeface="Arial" pitchFamily="34" charset="0"/>
          <a:ea typeface="ＭＳ Ｐゴシック" charset="-128"/>
        </a:defRPr>
      </a:lvl6pPr>
      <a:lvl7pPr marL="914400" algn="ctr" defTabSz="457200" rtl="0" fontAlgn="base">
        <a:spcBef>
          <a:spcPct val="0"/>
        </a:spcBef>
        <a:spcAft>
          <a:spcPct val="0"/>
        </a:spcAft>
        <a:defRPr sz="4400" b="1">
          <a:solidFill>
            <a:srgbClr val="005A9B"/>
          </a:solidFill>
          <a:latin typeface="Arial" pitchFamily="34" charset="0"/>
          <a:ea typeface="ＭＳ Ｐゴシック" charset="-128"/>
        </a:defRPr>
      </a:lvl7pPr>
      <a:lvl8pPr marL="1371600" algn="ctr" defTabSz="457200" rtl="0" fontAlgn="base">
        <a:spcBef>
          <a:spcPct val="0"/>
        </a:spcBef>
        <a:spcAft>
          <a:spcPct val="0"/>
        </a:spcAft>
        <a:defRPr sz="4400" b="1">
          <a:solidFill>
            <a:srgbClr val="005A9B"/>
          </a:solidFill>
          <a:latin typeface="Arial" pitchFamily="34" charset="0"/>
          <a:ea typeface="ＭＳ Ｐゴシック" charset="-128"/>
        </a:defRPr>
      </a:lvl8pPr>
      <a:lvl9pPr marL="1828800" algn="ctr" defTabSz="457200" rtl="0" fontAlgn="base">
        <a:spcBef>
          <a:spcPct val="0"/>
        </a:spcBef>
        <a:spcAft>
          <a:spcPct val="0"/>
        </a:spcAft>
        <a:defRPr sz="4400" b="1">
          <a:solidFill>
            <a:srgbClr val="005A9B"/>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Inner-Slide.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75" y="0"/>
            <a:ext cx="989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0" y="549275"/>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
        <p:nvSpPr>
          <p:cNvPr id="3076" name="Text Placeholder 2"/>
          <p:cNvSpPr>
            <a:spLocks noGrp="1"/>
          </p:cNvSpPr>
          <p:nvPr>
            <p:ph type="body" idx="1"/>
          </p:nvPr>
        </p:nvSpPr>
        <p:spPr bwMode="auto">
          <a:xfrm>
            <a:off x="908050" y="2103438"/>
            <a:ext cx="8007350"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6345" r:id="rId1"/>
    <p:sldLayoutId id="2147486346" r:id="rId2"/>
    <p:sldLayoutId id="2147486347" r:id="rId3"/>
    <p:sldLayoutId id="2147486348" r:id="rId4"/>
    <p:sldLayoutId id="2147486349" r:id="rId5"/>
    <p:sldLayoutId id="2147486350" r:id="rId6"/>
    <p:sldLayoutId id="2147486351" r:id="rId7"/>
    <p:sldLayoutId id="2147486352" r:id="rId8"/>
    <p:sldLayoutId id="2147486313" r:id="rId9"/>
    <p:sldLayoutId id="2147486314" r:id="rId10"/>
    <p:sldLayoutId id="2147486353" r:id="rId11"/>
    <p:sldLayoutId id="2147486354" r:id="rId12"/>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7" descr="Inner-Slide.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5" y="0"/>
            <a:ext cx="989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Placeholder 2"/>
          <p:cNvSpPr>
            <a:spLocks noGrp="1"/>
          </p:cNvSpPr>
          <p:nvPr>
            <p:ph type="body" idx="1"/>
          </p:nvPr>
        </p:nvSpPr>
        <p:spPr bwMode="auto">
          <a:xfrm>
            <a:off x="908050" y="2103438"/>
            <a:ext cx="800735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
        <p:nvSpPr>
          <p:cNvPr id="7" name="Title Placeholder 1"/>
          <p:cNvSpPr>
            <a:spLocks noGrp="1"/>
          </p:cNvSpPr>
          <p:nvPr>
            <p:ph type="title"/>
          </p:nvPr>
        </p:nvSpPr>
        <p:spPr bwMode="auto">
          <a:xfrm>
            <a:off x="0" y="549275"/>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6355" r:id="rId1"/>
    <p:sldLayoutId id="2147486356" r:id="rId2"/>
    <p:sldLayoutId id="2147486357" r:id="rId3"/>
    <p:sldLayoutId id="2147486358" r:id="rId4"/>
    <p:sldLayoutId id="2147486359" r:id="rId5"/>
    <p:sldLayoutId id="2147486360" r:id="rId6"/>
    <p:sldLayoutId id="2147486361" r:id="rId7"/>
    <p:sldLayoutId id="2147486362" r:id="rId8"/>
    <p:sldLayoutId id="2147486315" r:id="rId9"/>
    <p:sldLayoutId id="2147486316" r:id="rId10"/>
    <p:sldLayoutId id="2147486363" r:id="rId1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7" name="Title Placeholder 1"/>
          <p:cNvSpPr>
            <a:spLocks noGrp="1"/>
          </p:cNvSpPr>
          <p:nvPr>
            <p:ph type="title"/>
          </p:nvPr>
        </p:nvSpPr>
        <p:spPr bwMode="auto">
          <a:xfrm>
            <a:off x="0" y="1317625"/>
            <a:ext cx="99060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sp>
        <p:nvSpPr>
          <p:cNvPr id="5123" name="Text Placeholder 2"/>
          <p:cNvSpPr>
            <a:spLocks noGrp="1"/>
          </p:cNvSpPr>
          <p:nvPr>
            <p:ph type="body" idx="1"/>
          </p:nvPr>
        </p:nvSpPr>
        <p:spPr bwMode="auto">
          <a:xfrm>
            <a:off x="908050" y="2636838"/>
            <a:ext cx="80073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pic>
        <p:nvPicPr>
          <p:cNvPr id="5124" name="Picture 1" descr="Minerals-Bann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06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descr="ANSTO-logo-Inline_Whit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92938" y="474663"/>
            <a:ext cx="25574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317" r:id="rId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p:titleStyle>
    <p:bodyStyle>
      <a:lvl1pPr marL="271463" indent="-271463" algn="l" defTabSz="457200" rtl="0" eaLnBrk="0" fontAlgn="base" hangingPunct="0">
        <a:spcBef>
          <a:spcPct val="20000"/>
        </a:spcBef>
        <a:spcAft>
          <a:spcPct val="0"/>
        </a:spcAft>
        <a:buClr>
          <a:srgbClr val="005A9B"/>
        </a:buClr>
        <a:buFont typeface="Arial"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906000" cy="6858000"/>
          </a:xfrm>
          <a:prstGeom prst="rect">
            <a:avLst/>
          </a:prstGeom>
          <a:gradFill flip="none" rotWithShape="1">
            <a:gsLst>
              <a:gs pos="49000">
                <a:srgbClr val="005A9B"/>
              </a:gs>
              <a:gs pos="100000">
                <a:schemeClr val="tx2">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a:xfrm>
            <a:off x="495300" y="2565400"/>
            <a:ext cx="89154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6318" r:id="rId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spc="-150">
          <a:solidFill>
            <a:schemeClr val="bg1"/>
          </a:solidFill>
          <a:latin typeface="Arial"/>
          <a:ea typeface="ＭＳ Ｐゴシック" charset="-128"/>
          <a:cs typeface="Arial"/>
        </a:defRPr>
      </a:lvl1pPr>
      <a:lvl2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chemeClr val="bg1"/>
          </a:solidFill>
          <a:latin typeface="Arial" pitchFamily="34" charset="0"/>
          <a:ea typeface="ＭＳ Ｐゴシック" charset="-128"/>
        </a:defRPr>
      </a:lvl6pPr>
      <a:lvl7pPr marL="914400" algn="ctr" defTabSz="457200" rtl="0" fontAlgn="base">
        <a:spcBef>
          <a:spcPct val="0"/>
        </a:spcBef>
        <a:spcAft>
          <a:spcPct val="0"/>
        </a:spcAft>
        <a:defRPr sz="4400" b="1">
          <a:solidFill>
            <a:schemeClr val="bg1"/>
          </a:solidFill>
          <a:latin typeface="Arial" pitchFamily="34" charset="0"/>
          <a:ea typeface="ＭＳ Ｐゴシック" charset="-128"/>
        </a:defRPr>
      </a:lvl7pPr>
      <a:lvl8pPr marL="1371600" algn="ctr" defTabSz="457200" rtl="0" fontAlgn="base">
        <a:spcBef>
          <a:spcPct val="0"/>
        </a:spcBef>
        <a:spcAft>
          <a:spcPct val="0"/>
        </a:spcAft>
        <a:defRPr sz="4400" b="1">
          <a:solidFill>
            <a:schemeClr val="bg1"/>
          </a:solidFill>
          <a:latin typeface="Arial" pitchFamily="34" charset="0"/>
          <a:ea typeface="ＭＳ Ｐゴシック" charset="-128"/>
        </a:defRPr>
      </a:lvl8pPr>
      <a:lvl9pPr marL="1828800" algn="ctr" defTabSz="457200" rtl="0" fontAlgn="base">
        <a:spcBef>
          <a:spcPct val="0"/>
        </a:spcBef>
        <a:spcAft>
          <a:spcPct val="0"/>
        </a:spcAft>
        <a:defRPr sz="4400" b="1">
          <a:solidFill>
            <a:schemeClr val="bg1"/>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 descr="Blue-WhiteGlow.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704850" y="620713"/>
            <a:ext cx="8497888" cy="5616575"/>
          </a:xfrm>
          <a:prstGeom prst="rect">
            <a:avLst/>
          </a:prstGeom>
          <a:solidFill>
            <a:schemeClr val="bg1">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a:xfrm>
            <a:off x="495300" y="2708275"/>
            <a:ext cx="89154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6319" r:id="rId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rgbClr val="005A9B"/>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rgbClr val="005A9B"/>
          </a:solidFill>
          <a:latin typeface="Arial" pitchFamily="34" charset="0"/>
          <a:ea typeface="ＭＳ Ｐゴシック" charset="-128"/>
        </a:defRPr>
      </a:lvl6pPr>
      <a:lvl7pPr marL="914400" algn="ctr" defTabSz="457200" rtl="0" fontAlgn="base">
        <a:spcBef>
          <a:spcPct val="0"/>
        </a:spcBef>
        <a:spcAft>
          <a:spcPct val="0"/>
        </a:spcAft>
        <a:defRPr sz="4400" b="1">
          <a:solidFill>
            <a:srgbClr val="005A9B"/>
          </a:solidFill>
          <a:latin typeface="Arial" pitchFamily="34" charset="0"/>
          <a:ea typeface="ＭＳ Ｐゴシック" charset="-128"/>
        </a:defRPr>
      </a:lvl7pPr>
      <a:lvl8pPr marL="1371600" algn="ctr" defTabSz="457200" rtl="0" fontAlgn="base">
        <a:spcBef>
          <a:spcPct val="0"/>
        </a:spcBef>
        <a:spcAft>
          <a:spcPct val="0"/>
        </a:spcAft>
        <a:defRPr sz="4400" b="1">
          <a:solidFill>
            <a:srgbClr val="005A9B"/>
          </a:solidFill>
          <a:latin typeface="Arial" pitchFamily="34" charset="0"/>
          <a:ea typeface="ＭＳ Ｐゴシック" charset="-128"/>
        </a:defRPr>
      </a:lvl8pPr>
      <a:lvl9pPr marL="1828800" algn="ctr" defTabSz="457200" rtl="0" fontAlgn="base">
        <a:spcBef>
          <a:spcPct val="0"/>
        </a:spcBef>
        <a:spcAft>
          <a:spcPct val="0"/>
        </a:spcAft>
        <a:defRPr sz="4400" b="1">
          <a:solidFill>
            <a:srgbClr val="005A9B"/>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906000" cy="6858000"/>
          </a:xfrm>
          <a:prstGeom prst="rect">
            <a:avLst/>
          </a:prstGeom>
          <a:gradFill flip="none" rotWithShape="1">
            <a:gsLst>
              <a:gs pos="49000">
                <a:srgbClr val="64AF34"/>
              </a:gs>
              <a:gs pos="100000">
                <a:srgbClr val="447825"/>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a:xfrm>
            <a:off x="495300" y="2781300"/>
            <a:ext cx="89154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6320" r:id="rId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spc="-150">
          <a:solidFill>
            <a:schemeClr val="bg1"/>
          </a:solidFill>
          <a:latin typeface="Arial"/>
          <a:ea typeface="ＭＳ Ｐゴシック" charset="-128"/>
          <a:cs typeface="Arial"/>
        </a:defRPr>
      </a:lvl1pPr>
      <a:lvl2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chemeClr val="bg1"/>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chemeClr val="bg1"/>
          </a:solidFill>
          <a:latin typeface="Arial" pitchFamily="34" charset="0"/>
          <a:ea typeface="ＭＳ Ｐゴシック" charset="-128"/>
        </a:defRPr>
      </a:lvl6pPr>
      <a:lvl7pPr marL="914400" algn="ctr" defTabSz="457200" rtl="0" fontAlgn="base">
        <a:spcBef>
          <a:spcPct val="0"/>
        </a:spcBef>
        <a:spcAft>
          <a:spcPct val="0"/>
        </a:spcAft>
        <a:defRPr sz="4400" b="1">
          <a:solidFill>
            <a:schemeClr val="bg1"/>
          </a:solidFill>
          <a:latin typeface="Arial" pitchFamily="34" charset="0"/>
          <a:ea typeface="ＭＳ Ｐゴシック" charset="-128"/>
        </a:defRPr>
      </a:lvl7pPr>
      <a:lvl8pPr marL="1371600" algn="ctr" defTabSz="457200" rtl="0" fontAlgn="base">
        <a:spcBef>
          <a:spcPct val="0"/>
        </a:spcBef>
        <a:spcAft>
          <a:spcPct val="0"/>
        </a:spcAft>
        <a:defRPr sz="4400" b="1">
          <a:solidFill>
            <a:schemeClr val="bg1"/>
          </a:solidFill>
          <a:latin typeface="Arial" pitchFamily="34" charset="0"/>
          <a:ea typeface="ＭＳ Ｐゴシック" charset="-128"/>
        </a:defRPr>
      </a:lvl8pPr>
      <a:lvl9pPr marL="1828800" algn="ctr" defTabSz="457200" rtl="0" fontAlgn="base">
        <a:spcBef>
          <a:spcPct val="0"/>
        </a:spcBef>
        <a:spcAft>
          <a:spcPct val="0"/>
        </a:spcAft>
        <a:defRPr sz="4400" b="1">
          <a:solidFill>
            <a:schemeClr val="bg1"/>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 descr="Green-WhiteGlow.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704850" y="620713"/>
            <a:ext cx="8497888" cy="5616575"/>
          </a:xfrm>
          <a:prstGeom prst="rect">
            <a:avLst/>
          </a:prstGeom>
          <a:solidFill>
            <a:schemeClr val="bg1">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a:xfrm>
            <a:off x="495300" y="2636838"/>
            <a:ext cx="89154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6321" r:id="rId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spc="-150">
          <a:solidFill>
            <a:srgbClr val="64AF34"/>
          </a:solidFill>
          <a:latin typeface="Arial"/>
          <a:ea typeface="ＭＳ Ｐゴシック" charset="-128"/>
          <a:cs typeface="Arial"/>
        </a:defRPr>
      </a:lvl1pPr>
      <a:lvl2pPr algn="ctr" defTabSz="457200" rtl="0" eaLnBrk="0" fontAlgn="base" hangingPunct="0">
        <a:spcBef>
          <a:spcPct val="0"/>
        </a:spcBef>
        <a:spcAft>
          <a:spcPct val="0"/>
        </a:spcAft>
        <a:defRPr sz="4400" b="1">
          <a:solidFill>
            <a:srgbClr val="64AF34"/>
          </a:solidFill>
          <a:latin typeface="Arial" pitchFamily="34" charset="0"/>
          <a:ea typeface="ＭＳ Ｐゴシック" charset="-128"/>
          <a:cs typeface="Arial" charset="0"/>
        </a:defRPr>
      </a:lvl2pPr>
      <a:lvl3pPr algn="ctr" defTabSz="457200" rtl="0" eaLnBrk="0" fontAlgn="base" hangingPunct="0">
        <a:spcBef>
          <a:spcPct val="0"/>
        </a:spcBef>
        <a:spcAft>
          <a:spcPct val="0"/>
        </a:spcAft>
        <a:defRPr sz="4400" b="1">
          <a:solidFill>
            <a:srgbClr val="64AF34"/>
          </a:solidFill>
          <a:latin typeface="Arial" pitchFamily="34" charset="0"/>
          <a:ea typeface="ＭＳ Ｐゴシック" charset="-128"/>
          <a:cs typeface="Arial" charset="0"/>
        </a:defRPr>
      </a:lvl3pPr>
      <a:lvl4pPr algn="ctr" defTabSz="457200" rtl="0" eaLnBrk="0" fontAlgn="base" hangingPunct="0">
        <a:spcBef>
          <a:spcPct val="0"/>
        </a:spcBef>
        <a:spcAft>
          <a:spcPct val="0"/>
        </a:spcAft>
        <a:defRPr sz="4400" b="1">
          <a:solidFill>
            <a:srgbClr val="64AF34"/>
          </a:solidFill>
          <a:latin typeface="Arial" pitchFamily="34" charset="0"/>
          <a:ea typeface="ＭＳ Ｐゴシック" charset="-128"/>
          <a:cs typeface="Arial" charset="0"/>
        </a:defRPr>
      </a:lvl4pPr>
      <a:lvl5pPr algn="ctr" defTabSz="457200" rtl="0" eaLnBrk="0" fontAlgn="base" hangingPunct="0">
        <a:spcBef>
          <a:spcPct val="0"/>
        </a:spcBef>
        <a:spcAft>
          <a:spcPct val="0"/>
        </a:spcAft>
        <a:defRPr sz="4400" b="1">
          <a:solidFill>
            <a:srgbClr val="64AF34"/>
          </a:solidFill>
          <a:latin typeface="Arial" pitchFamily="34" charset="0"/>
          <a:ea typeface="ＭＳ Ｐゴシック" charset="-128"/>
          <a:cs typeface="Arial" charset="0"/>
        </a:defRPr>
      </a:lvl5pPr>
      <a:lvl6pPr marL="457200" algn="ctr" defTabSz="457200" rtl="0" fontAlgn="base">
        <a:spcBef>
          <a:spcPct val="0"/>
        </a:spcBef>
        <a:spcAft>
          <a:spcPct val="0"/>
        </a:spcAft>
        <a:defRPr sz="4400" b="1">
          <a:solidFill>
            <a:srgbClr val="64AF34"/>
          </a:solidFill>
          <a:latin typeface="Arial" pitchFamily="34" charset="0"/>
          <a:ea typeface="ＭＳ Ｐゴシック" charset="-128"/>
        </a:defRPr>
      </a:lvl6pPr>
      <a:lvl7pPr marL="914400" algn="ctr" defTabSz="457200" rtl="0" fontAlgn="base">
        <a:spcBef>
          <a:spcPct val="0"/>
        </a:spcBef>
        <a:spcAft>
          <a:spcPct val="0"/>
        </a:spcAft>
        <a:defRPr sz="4400" b="1">
          <a:solidFill>
            <a:srgbClr val="64AF34"/>
          </a:solidFill>
          <a:latin typeface="Arial" pitchFamily="34" charset="0"/>
          <a:ea typeface="ＭＳ Ｐゴシック" charset="-128"/>
        </a:defRPr>
      </a:lvl7pPr>
      <a:lvl8pPr marL="1371600" algn="ctr" defTabSz="457200" rtl="0" fontAlgn="base">
        <a:spcBef>
          <a:spcPct val="0"/>
        </a:spcBef>
        <a:spcAft>
          <a:spcPct val="0"/>
        </a:spcAft>
        <a:defRPr sz="4400" b="1">
          <a:solidFill>
            <a:srgbClr val="64AF34"/>
          </a:solidFill>
          <a:latin typeface="Arial" pitchFamily="34" charset="0"/>
          <a:ea typeface="ＭＳ Ｐゴシック" charset="-128"/>
        </a:defRPr>
      </a:lvl8pPr>
      <a:lvl9pPr marL="1828800" algn="ctr" defTabSz="457200" rtl="0" fontAlgn="base">
        <a:spcBef>
          <a:spcPct val="0"/>
        </a:spcBef>
        <a:spcAft>
          <a:spcPct val="0"/>
        </a:spcAft>
        <a:defRPr sz="4400" b="1">
          <a:solidFill>
            <a:srgbClr val="64AF34"/>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3.xml"/><Relationship Id="rId5" Type="http://schemas.openxmlformats.org/officeDocument/2006/relationships/image" Target="../media/image54.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8.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624263"/>
            <a:ext cx="8686800" cy="1676400"/>
          </a:xfrm>
        </p:spPr>
        <p:txBody>
          <a:bodyPr/>
          <a:lstStyle/>
          <a:p>
            <a:pPr>
              <a:defRPr/>
            </a:pPr>
            <a:r>
              <a:rPr lang="en-US" sz="3600" dirty="0" smtClean="0"/>
              <a:t>Active Filter Tests for Radial and Axial Flow HEPA Filters</a:t>
            </a:r>
            <a:br>
              <a:rPr lang="en-US" sz="3600" dirty="0" smtClean="0"/>
            </a:br>
            <a:r>
              <a:rPr lang="en-US" sz="3600" dirty="0" smtClean="0"/>
              <a:t>Parallel Canisters for Carbon </a:t>
            </a:r>
            <a:r>
              <a:rPr lang="en-US" sz="3600" dirty="0"/>
              <a:t>F</a:t>
            </a:r>
            <a:r>
              <a:rPr lang="en-US" sz="3600" dirty="0" smtClean="0"/>
              <a:t>ilter Test</a:t>
            </a:r>
            <a:endParaRPr lang="en-US" sz="3600" dirty="0"/>
          </a:p>
        </p:txBody>
      </p:sp>
      <p:sp>
        <p:nvSpPr>
          <p:cNvPr id="3" name="Subtitle 2"/>
          <p:cNvSpPr>
            <a:spLocks noGrp="1"/>
          </p:cNvSpPr>
          <p:nvPr>
            <p:ph type="subTitle" idx="1"/>
          </p:nvPr>
        </p:nvSpPr>
        <p:spPr>
          <a:xfrm>
            <a:off x="1485900" y="5300663"/>
            <a:ext cx="7124700" cy="784225"/>
          </a:xfrm>
        </p:spPr>
        <p:txBody>
          <a:bodyPr/>
          <a:lstStyle/>
          <a:p>
            <a:pPr>
              <a:defRPr/>
            </a:pPr>
            <a:r>
              <a:rPr lang="en-US" dirty="0" smtClean="0"/>
              <a:t>Luis Rudenas</a:t>
            </a:r>
          </a:p>
          <a:p>
            <a:pPr>
              <a:defRPr/>
            </a:pPr>
            <a:r>
              <a:rPr lang="en-US" dirty="0" smtClean="0"/>
              <a:t>Engineering and Capital Programs</a:t>
            </a:r>
            <a:endParaRPr lang="en-US" dirty="0"/>
          </a:p>
        </p:txBody>
      </p:sp>
      <p:cxnSp>
        <p:nvCxnSpPr>
          <p:cNvPr id="4" name="Straight Connector 3"/>
          <p:cNvCxnSpPr/>
          <p:nvPr/>
        </p:nvCxnSpPr>
        <p:spPr>
          <a:xfrm>
            <a:off x="1065213" y="3592513"/>
            <a:ext cx="7759700" cy="1587"/>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065213" y="5268913"/>
            <a:ext cx="7759700" cy="1587"/>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8374" name="Picture 2"/>
          <p:cNvPicPr>
            <a:picLocks noChangeAspect="1" noChangeArrowheads="1"/>
          </p:cNvPicPr>
          <p:nvPr/>
        </p:nvPicPr>
        <p:blipFill>
          <a:blip r:embed="rId3">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Injection Manifolds for Radial HEPA Filters</a:t>
            </a:r>
            <a:endParaRPr lang="es-AR" dirty="0"/>
          </a:p>
        </p:txBody>
      </p:sp>
      <p:sp>
        <p:nvSpPr>
          <p:cNvPr id="67587" name="Text Placeholder 5"/>
          <p:cNvSpPr>
            <a:spLocks noGrp="1"/>
          </p:cNvSpPr>
          <p:nvPr>
            <p:ph type="body" sz="quarter" idx="13"/>
          </p:nvPr>
        </p:nvSpPr>
        <p:spPr>
          <a:xfrm>
            <a:off x="5138738" y="4940300"/>
            <a:ext cx="4724400" cy="762000"/>
          </a:xfrm>
        </p:spPr>
        <p:txBody>
          <a:bodyPr/>
          <a:lstStyle/>
          <a:p>
            <a:r>
              <a:rPr lang="en-AU" altLang="en-US" sz="2400" dirty="0" smtClean="0">
                <a:solidFill>
                  <a:schemeClr val="tx1"/>
                </a:solidFill>
                <a:latin typeface="Arial" charset="0"/>
                <a:ea typeface="ＭＳ Ｐゴシック" pitchFamily="34" charset="-128"/>
                <a:cs typeface="Arial" charset="0"/>
              </a:rPr>
              <a:t>Manifold with an Extension</a:t>
            </a:r>
          </a:p>
          <a:p>
            <a:endParaRPr lang="es-AR" altLang="es-AR" dirty="0" smtClean="0">
              <a:latin typeface="Arial" charset="0"/>
              <a:ea typeface="ＭＳ Ｐゴシック" pitchFamily="34" charset="-128"/>
              <a:cs typeface="Arial" charset="0"/>
            </a:endParaRPr>
          </a:p>
        </p:txBody>
      </p:sp>
      <p:pic>
        <p:nvPicPr>
          <p:cNvPr id="67588" name="Content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5" r="105"/>
          <a:stretch>
            <a:fillRect/>
          </a:stretch>
        </p:blipFill>
        <p:spPr>
          <a:xfrm>
            <a:off x="0" y="1497013"/>
            <a:ext cx="4953000" cy="3311525"/>
          </a:xfrm>
        </p:spPr>
      </p:pic>
      <p:pic>
        <p:nvPicPr>
          <p:cNvPr id="67589" name="Picture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5" r="105"/>
          <a:stretch>
            <a:fillRect/>
          </a:stretch>
        </p:blipFill>
        <p:spPr>
          <a:xfrm>
            <a:off x="5159375" y="1484313"/>
            <a:ext cx="4953000" cy="3311525"/>
          </a:xfrm>
          <a:noFill/>
        </p:spPr>
      </p:pic>
      <p:pic>
        <p:nvPicPr>
          <p:cNvPr id="67590" name="Picture 2"/>
          <p:cNvPicPr>
            <a:picLocks noChangeAspect="1" noChangeArrowheads="1"/>
          </p:cNvPicPr>
          <p:nvPr/>
        </p:nvPicPr>
        <p:blipFill>
          <a:blip r:embed="rId4">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67592" name="Slide Number Placeholder 9"/>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4D443DB9-7BDA-4318-9C2D-7B85BBD30F04}" type="slidenum">
              <a:rPr lang="en-US" altLang="en-US" sz="1200" smtClean="0">
                <a:solidFill>
                  <a:srgbClr val="005A9B"/>
                </a:solidFill>
              </a:rPr>
              <a:pPr eaLnBrk="1" hangingPunct="1">
                <a:spcBef>
                  <a:spcPct val="0"/>
                </a:spcBef>
                <a:buClrTx/>
                <a:buFontTx/>
                <a:buNone/>
              </a:pPr>
              <a:t>10</a:t>
            </a:fld>
            <a:endParaRPr lang="en-US" altLang="en-US" sz="1200" dirty="0" smtClean="0">
              <a:solidFill>
                <a:srgbClr val="005A9B"/>
              </a:solidFill>
            </a:endParaRPr>
          </a:p>
        </p:txBody>
      </p:sp>
      <p:sp>
        <p:nvSpPr>
          <p:cNvPr id="67593" name="Line 18"/>
          <p:cNvSpPr>
            <a:spLocks noChangeShapeType="1"/>
          </p:cNvSpPr>
          <p:nvPr/>
        </p:nvSpPr>
        <p:spPr bwMode="auto">
          <a:xfrm flipH="1" flipV="1">
            <a:off x="488950" y="2997200"/>
            <a:ext cx="2178050" cy="194310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7594" name="Rectangle 1"/>
          <p:cNvSpPr>
            <a:spLocks noChangeArrowheads="1"/>
          </p:cNvSpPr>
          <p:nvPr/>
        </p:nvSpPr>
        <p:spPr bwMode="auto">
          <a:xfrm>
            <a:off x="77788" y="4940300"/>
            <a:ext cx="5081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s-AR" sz="2400" dirty="0">
                <a:solidFill>
                  <a:schemeClr val="tx1"/>
                </a:solidFill>
              </a:rPr>
              <a:t>Three Injection Manifolds in Plenum</a:t>
            </a:r>
            <a:endParaRPr lang="en-AU" altLang="en-US" sz="2400" dirty="0">
              <a:solidFill>
                <a:schemeClr val="tx1"/>
              </a:solidFill>
            </a:endParaRPr>
          </a:p>
        </p:txBody>
      </p:sp>
      <p:sp>
        <p:nvSpPr>
          <p:cNvPr id="67595" name="Line 18"/>
          <p:cNvSpPr>
            <a:spLocks noChangeShapeType="1"/>
          </p:cNvSpPr>
          <p:nvPr/>
        </p:nvSpPr>
        <p:spPr bwMode="auto">
          <a:xfrm flipH="1" flipV="1">
            <a:off x="1144588" y="2997200"/>
            <a:ext cx="1522412" cy="194310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7596" name="Line 18"/>
          <p:cNvSpPr>
            <a:spLocks noChangeShapeType="1"/>
          </p:cNvSpPr>
          <p:nvPr/>
        </p:nvSpPr>
        <p:spPr bwMode="auto">
          <a:xfrm flipV="1">
            <a:off x="2667000" y="2781300"/>
            <a:ext cx="1349375" cy="215900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7597" name="Line 18"/>
          <p:cNvSpPr>
            <a:spLocks noChangeShapeType="1"/>
          </p:cNvSpPr>
          <p:nvPr/>
        </p:nvSpPr>
        <p:spPr bwMode="auto">
          <a:xfrm flipV="1">
            <a:off x="7031038" y="2781300"/>
            <a:ext cx="514350" cy="215900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Radial HEPA Filters Sampling Points</a:t>
            </a:r>
            <a:endParaRPr lang="es-AR" dirty="0"/>
          </a:p>
        </p:txBody>
      </p:sp>
      <p:pic>
        <p:nvPicPr>
          <p:cNvPr id="686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116013"/>
            <a:ext cx="62166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5588" y="1116013"/>
            <a:ext cx="3194050"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2"/>
          <p:cNvSpPr>
            <a:spLocks noChangeArrowheads="1"/>
          </p:cNvSpPr>
          <p:nvPr/>
        </p:nvSpPr>
        <p:spPr bwMode="auto">
          <a:xfrm>
            <a:off x="498475" y="32750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endParaRPr lang="es-AR" altLang="es-AR" sz="1800" dirty="0">
              <a:solidFill>
                <a:schemeClr val="tx1"/>
              </a:solidFill>
            </a:endParaRPr>
          </a:p>
        </p:txBody>
      </p:sp>
      <p:sp>
        <p:nvSpPr>
          <p:cNvPr id="68614" name="Rectangle 3"/>
          <p:cNvSpPr>
            <a:spLocks noChangeArrowheads="1"/>
          </p:cNvSpPr>
          <p:nvPr/>
        </p:nvSpPr>
        <p:spPr bwMode="auto">
          <a:xfrm>
            <a:off x="6634163" y="3346450"/>
            <a:ext cx="24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NZ" altLang="es-AR" sz="1800" dirty="0">
                <a:solidFill>
                  <a:schemeClr val="tx1"/>
                </a:solidFill>
              </a:rPr>
              <a:t> </a:t>
            </a:r>
            <a:endParaRPr lang="es-AR" altLang="es-AR" sz="1800" dirty="0">
              <a:solidFill>
                <a:schemeClr val="tx1"/>
              </a:solidFill>
            </a:endParaRPr>
          </a:p>
        </p:txBody>
      </p:sp>
      <p:sp>
        <p:nvSpPr>
          <p:cNvPr id="68615" name="Rectangle 4"/>
          <p:cNvSpPr>
            <a:spLocks noChangeArrowheads="1"/>
          </p:cNvSpPr>
          <p:nvPr/>
        </p:nvSpPr>
        <p:spPr bwMode="auto">
          <a:xfrm>
            <a:off x="659349" y="5400496"/>
            <a:ext cx="61991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NZ" altLang="es-AR" sz="1800" dirty="0">
                <a:solidFill>
                  <a:schemeClr val="tx1"/>
                </a:solidFill>
              </a:rPr>
              <a:t>Downstream and Upstream</a:t>
            </a:r>
          </a:p>
          <a:p>
            <a:pPr eaLnBrk="1" hangingPunct="1">
              <a:spcBef>
                <a:spcPct val="0"/>
              </a:spcBef>
              <a:buClrTx/>
              <a:buFontTx/>
              <a:buNone/>
            </a:pPr>
            <a:r>
              <a:rPr lang="en-NZ" altLang="es-AR" sz="1800" dirty="0">
                <a:solidFill>
                  <a:schemeClr val="tx1"/>
                </a:solidFill>
              </a:rPr>
              <a:t>Sampling </a:t>
            </a:r>
            <a:r>
              <a:rPr lang="en-NZ" altLang="es-AR" sz="1800" dirty="0" smtClean="0">
                <a:solidFill>
                  <a:schemeClr val="tx1"/>
                </a:solidFill>
              </a:rPr>
              <a:t>Points. Swagelock fittings used.</a:t>
            </a:r>
          </a:p>
          <a:p>
            <a:pPr eaLnBrk="1" hangingPunct="1">
              <a:spcBef>
                <a:spcPct val="0"/>
              </a:spcBef>
              <a:buClrTx/>
              <a:buFontTx/>
              <a:buNone/>
            </a:pPr>
            <a:r>
              <a:rPr lang="en-NZ" altLang="es-AR" sz="1800" dirty="0" smtClean="0">
                <a:solidFill>
                  <a:schemeClr val="tx1"/>
                </a:solidFill>
              </a:rPr>
              <a:t>No welding on site required. Recommended</a:t>
            </a:r>
          </a:p>
          <a:p>
            <a:pPr eaLnBrk="1" hangingPunct="1">
              <a:spcBef>
                <a:spcPct val="0"/>
              </a:spcBef>
              <a:buClrTx/>
              <a:buFontTx/>
              <a:buNone/>
            </a:pPr>
            <a:r>
              <a:rPr lang="en-NZ" altLang="es-AR" sz="1800" dirty="0">
                <a:solidFill>
                  <a:schemeClr val="tx1"/>
                </a:solidFill>
              </a:rPr>
              <a:t>t</a:t>
            </a:r>
            <a:r>
              <a:rPr lang="en-NZ" altLang="es-AR" sz="1800" dirty="0" smtClean="0">
                <a:solidFill>
                  <a:schemeClr val="tx1"/>
                </a:solidFill>
              </a:rPr>
              <a:t>o install in all filter test to reduce plastic hoses                   </a:t>
            </a:r>
            <a:endParaRPr lang="es-AR" altLang="es-AR" sz="1800" dirty="0">
              <a:solidFill>
                <a:schemeClr val="tx1"/>
              </a:solidFill>
            </a:endParaRPr>
          </a:p>
        </p:txBody>
      </p:sp>
      <p:pic>
        <p:nvPicPr>
          <p:cNvPr id="68616" name="Picture 2"/>
          <p:cNvPicPr>
            <a:picLocks noChangeAspect="1" noChangeArrowheads="1"/>
          </p:cNvPicPr>
          <p:nvPr/>
        </p:nvPicPr>
        <p:blipFill>
          <a:blip r:embed="rId5">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Footer Placeholder 4"/>
          <p:cNvSpPr>
            <a:spLocks noGrp="1"/>
          </p:cNvSpPr>
          <p:nvPr>
            <p:ph type="ftr" sz="quarter" idx="10"/>
          </p:nvPr>
        </p:nvSpPr>
        <p:spPr bwMode="auto">
          <a:xfrm>
            <a:off x="2144713" y="6492875"/>
            <a:ext cx="5688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68618" name="Slide Number Placeholder 8"/>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3D92F531-87AF-446B-ACAE-0A161A3EB180}" type="slidenum">
              <a:rPr lang="en-US" altLang="en-US" sz="1200" smtClean="0">
                <a:solidFill>
                  <a:srgbClr val="005A9B"/>
                </a:solidFill>
              </a:rPr>
              <a:pPr eaLnBrk="1" hangingPunct="1">
                <a:spcBef>
                  <a:spcPct val="0"/>
                </a:spcBef>
                <a:buClrTx/>
                <a:buFontTx/>
                <a:buNone/>
              </a:pPr>
              <a:t>11</a:t>
            </a:fld>
            <a:endParaRPr lang="en-US" altLang="en-US" sz="1200" dirty="0" smtClean="0">
              <a:solidFill>
                <a:srgbClr val="005A9B"/>
              </a:solidFill>
            </a:endParaRPr>
          </a:p>
        </p:txBody>
      </p:sp>
      <p:sp>
        <p:nvSpPr>
          <p:cNvPr id="68619" name="Line 18"/>
          <p:cNvSpPr>
            <a:spLocks noChangeShapeType="1"/>
          </p:cNvSpPr>
          <p:nvPr/>
        </p:nvSpPr>
        <p:spPr bwMode="auto">
          <a:xfrm flipV="1">
            <a:off x="6634163" y="2852738"/>
            <a:ext cx="795337" cy="3133725"/>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8620" name="Line 18"/>
          <p:cNvSpPr>
            <a:spLocks noChangeShapeType="1"/>
          </p:cNvSpPr>
          <p:nvPr/>
        </p:nvSpPr>
        <p:spPr bwMode="auto">
          <a:xfrm flipH="1" flipV="1">
            <a:off x="9118600" y="5013325"/>
            <a:ext cx="60325" cy="97313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8621" name="Line 18"/>
          <p:cNvSpPr>
            <a:spLocks noChangeShapeType="1"/>
          </p:cNvSpPr>
          <p:nvPr/>
        </p:nvSpPr>
        <p:spPr bwMode="auto">
          <a:xfrm flipV="1">
            <a:off x="2432050" y="4149725"/>
            <a:ext cx="144463" cy="1306513"/>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8622" name="Line 18"/>
          <p:cNvSpPr>
            <a:spLocks noChangeShapeType="1"/>
          </p:cNvSpPr>
          <p:nvPr/>
        </p:nvSpPr>
        <p:spPr bwMode="auto">
          <a:xfrm flipV="1">
            <a:off x="2770188" y="4149725"/>
            <a:ext cx="101600" cy="1306513"/>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8623" name="Line 18"/>
          <p:cNvSpPr>
            <a:spLocks noChangeShapeType="1"/>
          </p:cNvSpPr>
          <p:nvPr/>
        </p:nvSpPr>
        <p:spPr bwMode="auto">
          <a:xfrm flipV="1">
            <a:off x="7832725" y="1522413"/>
            <a:ext cx="787400" cy="446405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8624" name="Rectangle 9"/>
          <p:cNvSpPr>
            <a:spLocks noChangeArrowheads="1"/>
          </p:cNvSpPr>
          <p:nvPr/>
        </p:nvSpPr>
        <p:spPr bwMode="auto">
          <a:xfrm>
            <a:off x="6054725" y="5916613"/>
            <a:ext cx="1406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NZ" altLang="es-AR" sz="1800" dirty="0">
                <a:solidFill>
                  <a:schemeClr val="tx1"/>
                </a:solidFill>
              </a:rPr>
              <a:t>Upstream</a:t>
            </a:r>
          </a:p>
          <a:p>
            <a:pPr eaLnBrk="1" hangingPunct="1">
              <a:spcBef>
                <a:spcPct val="0"/>
              </a:spcBef>
              <a:buClrTx/>
              <a:buFontTx/>
              <a:buNone/>
            </a:pPr>
            <a:r>
              <a:rPr lang="en-NZ" altLang="es-AR" sz="1800" dirty="0">
                <a:solidFill>
                  <a:schemeClr val="tx1"/>
                </a:solidFill>
              </a:rPr>
              <a:t>Sample                   </a:t>
            </a:r>
            <a:endParaRPr lang="es-AR" altLang="es-AR" sz="1800" dirty="0">
              <a:solidFill>
                <a:schemeClr val="tx1"/>
              </a:solidFill>
            </a:endParaRPr>
          </a:p>
        </p:txBody>
      </p:sp>
      <p:sp>
        <p:nvSpPr>
          <p:cNvPr id="68625" name="Rectangle 10"/>
          <p:cNvSpPr>
            <a:spLocks noChangeArrowheads="1"/>
          </p:cNvSpPr>
          <p:nvPr/>
        </p:nvSpPr>
        <p:spPr bwMode="auto">
          <a:xfrm>
            <a:off x="7178675" y="5638800"/>
            <a:ext cx="15414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NZ" altLang="es-AR" sz="1800" dirty="0">
                <a:solidFill>
                  <a:schemeClr val="tx1"/>
                </a:solidFill>
              </a:rPr>
              <a:t>                   Downstream valve and Sample</a:t>
            </a:r>
            <a:endParaRPr lang="es-AR" altLang="es-AR" sz="1800" dirty="0">
              <a:solidFill>
                <a:schemeClr val="tx1"/>
              </a:solidFill>
            </a:endParaRPr>
          </a:p>
        </p:txBody>
      </p:sp>
      <p:sp>
        <p:nvSpPr>
          <p:cNvPr id="68626" name="Rectangle 12"/>
          <p:cNvSpPr>
            <a:spLocks noChangeArrowheads="1"/>
          </p:cNvSpPr>
          <p:nvPr/>
        </p:nvSpPr>
        <p:spPr bwMode="auto">
          <a:xfrm>
            <a:off x="8656638" y="5954713"/>
            <a:ext cx="1185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NZ" altLang="es-AR" sz="1800" dirty="0">
                <a:solidFill>
                  <a:schemeClr val="tx1"/>
                </a:solidFill>
              </a:rPr>
              <a:t>Upstream</a:t>
            </a:r>
          </a:p>
          <a:p>
            <a:pPr eaLnBrk="1" hangingPunct="1">
              <a:spcBef>
                <a:spcPct val="0"/>
              </a:spcBef>
              <a:buClrTx/>
              <a:buFontTx/>
              <a:buNone/>
            </a:pPr>
            <a:r>
              <a:rPr lang="en-NZ" altLang="es-AR" sz="1800" dirty="0">
                <a:solidFill>
                  <a:schemeClr val="tx1"/>
                </a:solidFill>
              </a:rPr>
              <a:t>Valve </a:t>
            </a:r>
            <a:endParaRPr lang="en-AU" altLang="en-US" sz="1800"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Filter Test in Areas of High Radiation</a:t>
            </a:r>
            <a:endParaRPr lang="es-AR" dirty="0"/>
          </a:p>
        </p:txBody>
      </p:sp>
      <p:sp>
        <p:nvSpPr>
          <p:cNvPr id="69635" name="Picture Placeholder 2"/>
          <p:cNvSpPr>
            <a:spLocks noGrp="1" noTextEdit="1"/>
          </p:cNvSpPr>
          <p:nvPr>
            <p:ph type="pic" sz="quarter" idx="10"/>
          </p:nvPr>
        </p:nvSpPr>
        <p:spPr>
          <a:xfrm>
            <a:off x="0" y="1497013"/>
            <a:ext cx="4953000" cy="3311525"/>
          </a:xfrm>
        </p:spPr>
      </p:sp>
      <p:sp>
        <p:nvSpPr>
          <p:cNvPr id="69636" name="Picture Placeholder 3"/>
          <p:cNvSpPr>
            <a:spLocks noGrp="1" noTextEdit="1"/>
          </p:cNvSpPr>
          <p:nvPr>
            <p:ph type="pic" sz="quarter" idx="11"/>
          </p:nvPr>
        </p:nvSpPr>
        <p:spPr>
          <a:xfrm>
            <a:off x="4922838" y="1470025"/>
            <a:ext cx="4953000" cy="3311525"/>
          </a:xfrm>
        </p:spPr>
      </p:sp>
      <p:sp>
        <p:nvSpPr>
          <p:cNvPr id="69637" name="Text Placeholder 4"/>
          <p:cNvSpPr>
            <a:spLocks noGrp="1"/>
          </p:cNvSpPr>
          <p:nvPr>
            <p:ph type="body" sz="quarter" idx="12"/>
          </p:nvPr>
        </p:nvSpPr>
        <p:spPr>
          <a:xfrm>
            <a:off x="152400" y="4879975"/>
            <a:ext cx="4648200" cy="762000"/>
          </a:xfrm>
        </p:spPr>
        <p:txBody>
          <a:bodyPr/>
          <a:lstStyle/>
          <a:p>
            <a:endParaRPr lang="es-AR" altLang="es-AR" dirty="0" smtClean="0">
              <a:latin typeface="Arial" charset="0"/>
              <a:ea typeface="ＭＳ Ｐゴシック" pitchFamily="34" charset="-128"/>
              <a:cs typeface="Arial" charset="0"/>
            </a:endParaRPr>
          </a:p>
        </p:txBody>
      </p:sp>
      <p:sp>
        <p:nvSpPr>
          <p:cNvPr id="69638" name="Text Placeholder 5"/>
          <p:cNvSpPr>
            <a:spLocks noGrp="1"/>
          </p:cNvSpPr>
          <p:nvPr>
            <p:ph type="body" sz="quarter" idx="13"/>
          </p:nvPr>
        </p:nvSpPr>
        <p:spPr>
          <a:xfrm>
            <a:off x="5029200" y="4879975"/>
            <a:ext cx="4724400" cy="762000"/>
          </a:xfrm>
        </p:spPr>
        <p:txBody>
          <a:bodyPr/>
          <a:lstStyle/>
          <a:p>
            <a:endParaRPr lang="es-AR" altLang="es-AR" dirty="0" smtClean="0">
              <a:latin typeface="Arial" charset="0"/>
              <a:ea typeface="ＭＳ Ｐゴシック" pitchFamily="34" charset="-128"/>
              <a:cs typeface="Arial" charset="0"/>
            </a:endParaRPr>
          </a:p>
        </p:txBody>
      </p:sp>
      <p:sp>
        <p:nvSpPr>
          <p:cNvPr id="69639" name="Footer Placeholder 6"/>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s-AR" sz="1200" dirty="0" smtClean="0">
                <a:solidFill>
                  <a:srgbClr val="005A9B"/>
                </a:solidFill>
              </a:rPr>
              <a:t>International Society for Nuclear Air Treatment Technologies 35th Nuclear Air Cleaning Conference -Charleston, SC, June 3-5, 2018 </a:t>
            </a:r>
            <a:endParaRPr lang="en-US" altLang="es-AR" sz="1200" dirty="0" smtClean="0">
              <a:solidFill>
                <a:srgbClr val="005A9B"/>
              </a:solidFill>
            </a:endParaRPr>
          </a:p>
        </p:txBody>
      </p:sp>
      <p:sp>
        <p:nvSpPr>
          <p:cNvPr id="69640" name="Slide Number Placeholder 7"/>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A98D76EE-7A5F-44D6-9043-73701113AA07}" type="slidenum">
              <a:rPr lang="en-US" altLang="es-AR" sz="1200" smtClean="0">
                <a:solidFill>
                  <a:srgbClr val="005A9B"/>
                </a:solidFill>
              </a:rPr>
              <a:pPr eaLnBrk="1" hangingPunct="1">
                <a:spcBef>
                  <a:spcPct val="0"/>
                </a:spcBef>
                <a:buClrTx/>
                <a:buFontTx/>
                <a:buNone/>
              </a:pPr>
              <a:t>12</a:t>
            </a:fld>
            <a:endParaRPr lang="en-US" altLang="es-AR" sz="1200" dirty="0" smtClean="0">
              <a:solidFill>
                <a:srgbClr val="005A9B"/>
              </a:solidFill>
            </a:endParaRPr>
          </a:p>
        </p:txBody>
      </p:sp>
      <p:pic>
        <p:nvPicPr>
          <p:cNvPr id="696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313" y="787400"/>
            <a:ext cx="35560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Rectangle 3"/>
          <p:cNvSpPr>
            <a:spLocks noChangeArrowheads="1"/>
          </p:cNvSpPr>
          <p:nvPr/>
        </p:nvSpPr>
        <p:spPr bwMode="auto">
          <a:xfrm>
            <a:off x="631825" y="6086475"/>
            <a:ext cx="371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Sampling            Remote Injection</a:t>
            </a:r>
          </a:p>
        </p:txBody>
      </p:sp>
      <p:pic>
        <p:nvPicPr>
          <p:cNvPr id="6964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6438" y="981075"/>
            <a:ext cx="523716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Rectangle 4"/>
          <p:cNvSpPr>
            <a:spLocks noChangeArrowheads="1"/>
          </p:cNvSpPr>
          <p:nvPr/>
        </p:nvSpPr>
        <p:spPr bwMode="auto">
          <a:xfrm>
            <a:off x="5295900" y="4672013"/>
            <a:ext cx="36782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Injection Manifold in a High Radiation Area Connected to the Outside Room. Triclovers used on site. </a:t>
            </a:r>
            <a:r>
              <a:rPr lang="en-AU" altLang="en-US" sz="1800" dirty="0" smtClean="0">
                <a:solidFill>
                  <a:schemeClr val="tx1"/>
                </a:solidFill>
              </a:rPr>
              <a:t>All SS Welds performed in </a:t>
            </a:r>
            <a:r>
              <a:rPr lang="en-AU" altLang="en-US" sz="1800" dirty="0">
                <a:solidFill>
                  <a:schemeClr val="tx1"/>
                </a:solidFill>
              </a:rPr>
              <a:t>Workshop.</a:t>
            </a:r>
          </a:p>
        </p:txBody>
      </p:sp>
      <p:sp>
        <p:nvSpPr>
          <p:cNvPr id="69645" name="Line 18"/>
          <p:cNvSpPr>
            <a:spLocks noChangeShapeType="1"/>
          </p:cNvSpPr>
          <p:nvPr/>
        </p:nvSpPr>
        <p:spPr bwMode="auto">
          <a:xfrm flipV="1">
            <a:off x="1319213" y="3933825"/>
            <a:ext cx="969962" cy="2182813"/>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9646" name="Line 18"/>
          <p:cNvSpPr>
            <a:spLocks noChangeShapeType="1"/>
          </p:cNvSpPr>
          <p:nvPr/>
        </p:nvSpPr>
        <p:spPr bwMode="auto">
          <a:xfrm flipH="1" flipV="1">
            <a:off x="2590800" y="5251450"/>
            <a:ext cx="849313" cy="86518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9647" name="Line 18"/>
          <p:cNvSpPr>
            <a:spLocks noChangeShapeType="1"/>
          </p:cNvSpPr>
          <p:nvPr/>
        </p:nvSpPr>
        <p:spPr bwMode="auto">
          <a:xfrm flipV="1">
            <a:off x="6824663" y="2924175"/>
            <a:ext cx="0" cy="182403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Prefilters and HEPA Filters Replacement</a:t>
            </a:r>
            <a:endParaRPr lang="es-AR" dirty="0"/>
          </a:p>
        </p:txBody>
      </p:sp>
      <p:sp>
        <p:nvSpPr>
          <p:cNvPr id="70659" name="Text Placeholder 4"/>
          <p:cNvSpPr>
            <a:spLocks noGrp="1"/>
          </p:cNvSpPr>
          <p:nvPr>
            <p:ph type="body" sz="quarter" idx="12"/>
          </p:nvPr>
        </p:nvSpPr>
        <p:spPr>
          <a:xfrm>
            <a:off x="152400" y="4879975"/>
            <a:ext cx="4648200" cy="762000"/>
          </a:xfrm>
        </p:spPr>
        <p:txBody>
          <a:bodyPr/>
          <a:lstStyle/>
          <a:p>
            <a:r>
              <a:rPr lang="en-AU" altLang="en-US" dirty="0" smtClean="0">
                <a:solidFill>
                  <a:schemeClr val="tx1"/>
                </a:solidFill>
                <a:latin typeface="Arial" charset="0"/>
                <a:ea typeface="ＭＳ Ｐゴシック" pitchFamily="34" charset="-128"/>
                <a:cs typeface="Arial" charset="0"/>
              </a:rPr>
              <a:t>Fully Gowned with P3 Masks</a:t>
            </a:r>
          </a:p>
          <a:p>
            <a:r>
              <a:rPr lang="en-AU" altLang="en-US" dirty="0" smtClean="0">
                <a:solidFill>
                  <a:schemeClr val="tx1"/>
                </a:solidFill>
                <a:latin typeface="Arial" charset="0"/>
                <a:ea typeface="ＭＳ Ｐゴシック" pitchFamily="34" charset="-128"/>
                <a:cs typeface="Arial" charset="0"/>
              </a:rPr>
              <a:t>Ventilation On. No Production</a:t>
            </a:r>
          </a:p>
          <a:p>
            <a:endParaRPr lang="en-AU" altLang="en-US" dirty="0" smtClean="0">
              <a:solidFill>
                <a:schemeClr val="tx1"/>
              </a:solidFill>
              <a:latin typeface="Arial" charset="0"/>
              <a:ea typeface="ＭＳ Ｐゴシック" pitchFamily="34" charset="-128"/>
              <a:cs typeface="Arial" charset="0"/>
            </a:endParaRPr>
          </a:p>
          <a:p>
            <a:endParaRPr lang="es-AR" altLang="es-AR" dirty="0" smtClean="0">
              <a:latin typeface="Arial" charset="0"/>
              <a:ea typeface="ＭＳ Ｐゴシック" pitchFamily="34" charset="-128"/>
              <a:cs typeface="Arial" charset="0"/>
            </a:endParaRPr>
          </a:p>
        </p:txBody>
      </p:sp>
      <p:sp>
        <p:nvSpPr>
          <p:cNvPr id="70660" name="Text Placeholder 5"/>
          <p:cNvSpPr>
            <a:spLocks noGrp="1"/>
          </p:cNvSpPr>
          <p:nvPr>
            <p:ph type="body" sz="quarter" idx="13"/>
          </p:nvPr>
        </p:nvSpPr>
        <p:spPr>
          <a:xfrm>
            <a:off x="5029200" y="4879975"/>
            <a:ext cx="4724400" cy="762000"/>
          </a:xfrm>
        </p:spPr>
        <p:txBody>
          <a:bodyPr/>
          <a:lstStyle/>
          <a:p>
            <a:r>
              <a:rPr lang="en-AU" altLang="en-US" dirty="0" smtClean="0">
                <a:solidFill>
                  <a:schemeClr val="tx1"/>
                </a:solidFill>
                <a:latin typeface="Arial" charset="0"/>
                <a:ea typeface="ＭＳ Ｐゴシック" pitchFamily="34" charset="-128"/>
                <a:cs typeface="Arial" charset="0"/>
              </a:rPr>
              <a:t>HEPA Filter Replaced. Static Pressure at twice the New Filter Pressure.</a:t>
            </a:r>
          </a:p>
          <a:p>
            <a:endParaRPr lang="en-AU" altLang="en-US" dirty="0" smtClean="0">
              <a:solidFill>
                <a:schemeClr val="tx1"/>
              </a:solidFill>
              <a:latin typeface="Arial" charset="0"/>
              <a:ea typeface="ＭＳ Ｐゴシック" pitchFamily="34" charset="-128"/>
              <a:cs typeface="Arial" charset="0"/>
            </a:endParaRPr>
          </a:p>
          <a:p>
            <a:endParaRPr lang="es-AR" altLang="es-AR" dirty="0" smtClean="0">
              <a:latin typeface="Arial" charset="0"/>
              <a:ea typeface="ＭＳ Ｐゴシック" pitchFamily="34" charset="-128"/>
              <a:cs typeface="Arial" charset="0"/>
            </a:endParaRPr>
          </a:p>
        </p:txBody>
      </p:sp>
      <p:sp>
        <p:nvSpPr>
          <p:cNvPr id="70661" name="Footer Placeholder 6"/>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s-AR" dirty="0" smtClean="0">
                <a:solidFill>
                  <a:srgbClr val="005A9B"/>
                </a:solidFill>
              </a:rPr>
              <a:t>International Society for Nuclear Air Treatment Technologies 35th Nuclear Air Cleaning Conference -Charleston, SC, June 3-5, 2018 </a:t>
            </a:r>
            <a:endParaRPr lang="en-US" altLang="es-AR" dirty="0" smtClean="0">
              <a:solidFill>
                <a:srgbClr val="005A9B"/>
              </a:solidFill>
            </a:endParaRPr>
          </a:p>
        </p:txBody>
      </p:sp>
      <p:sp>
        <p:nvSpPr>
          <p:cNvPr id="70662" name="Slide Number Placeholder 7"/>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2D22875-F847-4F11-A984-55310DBD8103}" type="slidenum">
              <a:rPr lang="en-US" altLang="es-AR" smtClean="0">
                <a:solidFill>
                  <a:srgbClr val="005A9B"/>
                </a:solidFill>
              </a:rPr>
              <a:pPr eaLnBrk="1" hangingPunct="1"/>
              <a:t>13</a:t>
            </a:fld>
            <a:endParaRPr lang="en-US" altLang="es-AR" dirty="0" smtClean="0">
              <a:solidFill>
                <a:srgbClr val="005A9B"/>
              </a:solidFill>
            </a:endParaRPr>
          </a:p>
        </p:txBody>
      </p:sp>
      <p:pic>
        <p:nvPicPr>
          <p:cNvPr id="70663" name="Picture Placehold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5" r="105"/>
          <a:stretch>
            <a:fillRect/>
          </a:stretch>
        </p:blipFill>
        <p:spPr>
          <a:xfrm>
            <a:off x="-166688" y="1497013"/>
            <a:ext cx="4953001" cy="3311525"/>
          </a:xfrm>
        </p:spPr>
      </p:pic>
      <p:pic>
        <p:nvPicPr>
          <p:cNvPr id="70664"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5" r="105"/>
          <a:stretch>
            <a:fillRect/>
          </a:stretch>
        </p:blipFill>
        <p:spPr>
          <a:xfrm>
            <a:off x="4953000" y="1497013"/>
            <a:ext cx="4953000" cy="331152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sz="3600" dirty="0" smtClean="0"/>
              <a:t>Test of Axial Flow HEPA Filter 24” X 24” X 12”  </a:t>
            </a:r>
            <a:endParaRPr lang="es-AR" sz="3600" dirty="0"/>
          </a:p>
        </p:txBody>
      </p:sp>
      <p:pic>
        <p:nvPicPr>
          <p:cNvPr id="71683"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5" r="105"/>
          <a:stretch>
            <a:fillRect/>
          </a:stretch>
        </p:blipFill>
        <p:spPr>
          <a:xfrm>
            <a:off x="-152400" y="1497013"/>
            <a:ext cx="4953000" cy="3311525"/>
          </a:xfrm>
        </p:spPr>
      </p:pic>
      <p:pic>
        <p:nvPicPr>
          <p:cNvPr id="71684"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5" r="105"/>
          <a:stretch>
            <a:fillRect/>
          </a:stretch>
        </p:blipFill>
        <p:spPr>
          <a:xfrm>
            <a:off x="4953000" y="1497013"/>
            <a:ext cx="4953000" cy="3311525"/>
          </a:xfrm>
        </p:spPr>
      </p:pic>
      <p:sp>
        <p:nvSpPr>
          <p:cNvPr id="71685" name="Text Placeholder 4"/>
          <p:cNvSpPr>
            <a:spLocks noGrp="1"/>
          </p:cNvSpPr>
          <p:nvPr>
            <p:ph type="body" sz="quarter" idx="12"/>
          </p:nvPr>
        </p:nvSpPr>
        <p:spPr>
          <a:xfrm>
            <a:off x="152400" y="4879975"/>
            <a:ext cx="4648200" cy="762000"/>
          </a:xfrm>
        </p:spPr>
        <p:txBody>
          <a:bodyPr/>
          <a:lstStyle/>
          <a:p>
            <a:r>
              <a:rPr lang="en-NZ" altLang="en-US" sz="2400" dirty="0" smtClean="0">
                <a:latin typeface="Arial" charset="0"/>
                <a:ea typeface="ＭＳ Ｐゴシック" pitchFamily="34" charset="-128"/>
                <a:cs typeface="Arial" charset="0"/>
              </a:rPr>
              <a:t> </a:t>
            </a:r>
            <a:endParaRPr lang="es-AR" altLang="en-US" sz="2400" dirty="0" smtClean="0">
              <a:latin typeface="Arial" charset="0"/>
              <a:ea typeface="ＭＳ Ｐゴシック" pitchFamily="34" charset="-128"/>
              <a:cs typeface="Arial" charset="0"/>
            </a:endParaRPr>
          </a:p>
        </p:txBody>
      </p:sp>
      <p:sp>
        <p:nvSpPr>
          <p:cNvPr id="71686" name="Text Placeholder 5"/>
          <p:cNvSpPr>
            <a:spLocks noGrp="1"/>
          </p:cNvSpPr>
          <p:nvPr>
            <p:ph type="body" sz="quarter" idx="13"/>
          </p:nvPr>
        </p:nvSpPr>
        <p:spPr>
          <a:xfrm>
            <a:off x="5457825" y="4879975"/>
            <a:ext cx="1363663" cy="565150"/>
          </a:xfrm>
        </p:spPr>
        <p:txBody>
          <a:bodyPr/>
          <a:lstStyle/>
          <a:p>
            <a:r>
              <a:rPr lang="en-NZ" altLang="en-US" dirty="0" smtClean="0">
                <a:solidFill>
                  <a:schemeClr val="tx1"/>
                </a:solidFill>
                <a:latin typeface="Arial" charset="0"/>
                <a:ea typeface="ＭＳ Ｐゴシック" pitchFamily="34" charset="-128"/>
                <a:cs typeface="Arial" charset="0"/>
              </a:rPr>
              <a:t>Prefilter</a:t>
            </a:r>
            <a:endParaRPr lang="es-AR" altLang="en-US" dirty="0" smtClean="0">
              <a:solidFill>
                <a:schemeClr val="tx1"/>
              </a:solidFill>
              <a:latin typeface="Arial" charset="0"/>
              <a:ea typeface="ＭＳ Ｐゴシック" pitchFamily="34" charset="-128"/>
              <a:cs typeface="Arial" charset="0"/>
            </a:endParaRPr>
          </a:p>
        </p:txBody>
      </p:sp>
      <p:pic>
        <p:nvPicPr>
          <p:cNvPr id="71687" name="Picture 2"/>
          <p:cNvPicPr>
            <a:picLocks noChangeAspect="1" noChangeArrowheads="1"/>
          </p:cNvPicPr>
          <p:nvPr/>
        </p:nvPicPr>
        <p:blipFill>
          <a:blip r:embed="rId4">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71689" name="Slide Number Placeholder 9"/>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7839DF98-3E52-4663-81E0-716E999EEFAB}" type="slidenum">
              <a:rPr lang="en-US" altLang="en-US" sz="1200" smtClean="0">
                <a:solidFill>
                  <a:srgbClr val="005A9B"/>
                </a:solidFill>
              </a:rPr>
              <a:pPr eaLnBrk="1" hangingPunct="1">
                <a:spcBef>
                  <a:spcPct val="0"/>
                </a:spcBef>
                <a:buClrTx/>
                <a:buFontTx/>
                <a:buNone/>
              </a:pPr>
              <a:t>14</a:t>
            </a:fld>
            <a:endParaRPr lang="en-US" altLang="en-US" sz="1200" dirty="0" smtClean="0">
              <a:solidFill>
                <a:srgbClr val="005A9B"/>
              </a:solidFill>
            </a:endParaRPr>
          </a:p>
        </p:txBody>
      </p:sp>
      <p:sp>
        <p:nvSpPr>
          <p:cNvPr id="71690" name="Rectangle 13"/>
          <p:cNvSpPr>
            <a:spLocks noChangeArrowheads="1"/>
          </p:cNvSpPr>
          <p:nvPr/>
        </p:nvSpPr>
        <p:spPr bwMode="auto">
          <a:xfrm>
            <a:off x="6681788" y="4886325"/>
            <a:ext cx="1358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s-AR" altLang="en-US" sz="1800" dirty="0">
                <a:solidFill>
                  <a:schemeClr val="tx1"/>
                </a:solidFill>
              </a:rPr>
              <a:t>HEPA Filter</a:t>
            </a:r>
          </a:p>
        </p:txBody>
      </p:sp>
      <p:sp>
        <p:nvSpPr>
          <p:cNvPr id="71691" name="Rectangle 14"/>
          <p:cNvSpPr>
            <a:spLocks noChangeArrowheads="1"/>
          </p:cNvSpPr>
          <p:nvPr/>
        </p:nvSpPr>
        <p:spPr bwMode="auto">
          <a:xfrm>
            <a:off x="8040688" y="4891088"/>
            <a:ext cx="17363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s-AR" altLang="en-US" sz="1800" dirty="0">
                <a:solidFill>
                  <a:schemeClr val="tx1"/>
                </a:solidFill>
              </a:rPr>
              <a:t>Scanning </a:t>
            </a:r>
            <a:r>
              <a:rPr lang="es-AR" altLang="en-US" sz="1800" dirty="0" smtClean="0">
                <a:solidFill>
                  <a:schemeClr val="tx1"/>
                </a:solidFill>
              </a:rPr>
              <a:t>Box </a:t>
            </a:r>
          </a:p>
          <a:p>
            <a:pPr eaLnBrk="1" hangingPunct="1">
              <a:spcBef>
                <a:spcPct val="0"/>
              </a:spcBef>
              <a:buClrTx/>
              <a:buFontTx/>
              <a:buNone/>
            </a:pPr>
            <a:r>
              <a:rPr lang="en-NZ" altLang="en-US" sz="1800" dirty="0" smtClean="0">
                <a:solidFill>
                  <a:schemeClr val="tx1"/>
                </a:solidFill>
              </a:rPr>
              <a:t>Redundant.</a:t>
            </a:r>
          </a:p>
          <a:p>
            <a:pPr eaLnBrk="1" hangingPunct="1">
              <a:spcBef>
                <a:spcPct val="0"/>
              </a:spcBef>
              <a:buClrTx/>
              <a:buFontTx/>
              <a:buNone/>
            </a:pPr>
            <a:r>
              <a:rPr lang="en-NZ" altLang="en-US" sz="1800" dirty="0" smtClean="0">
                <a:solidFill>
                  <a:schemeClr val="tx1"/>
                </a:solidFill>
              </a:rPr>
              <a:t>Not being used</a:t>
            </a:r>
            <a:endParaRPr lang="es-AR" altLang="en-US" sz="1800" dirty="0">
              <a:solidFill>
                <a:schemeClr val="tx1"/>
              </a:solidFill>
            </a:endParaRPr>
          </a:p>
        </p:txBody>
      </p:sp>
      <p:sp>
        <p:nvSpPr>
          <p:cNvPr id="71692" name="Line 18"/>
          <p:cNvSpPr>
            <a:spLocks noChangeShapeType="1"/>
          </p:cNvSpPr>
          <p:nvPr/>
        </p:nvSpPr>
        <p:spPr bwMode="auto">
          <a:xfrm flipV="1">
            <a:off x="8794750" y="4237038"/>
            <a:ext cx="50800" cy="65405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71693" name="Line 18"/>
          <p:cNvSpPr>
            <a:spLocks noChangeShapeType="1"/>
          </p:cNvSpPr>
          <p:nvPr/>
        </p:nvSpPr>
        <p:spPr bwMode="auto">
          <a:xfrm flipV="1">
            <a:off x="7616825" y="4237038"/>
            <a:ext cx="215900" cy="65405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71694" name="Line 18"/>
          <p:cNvSpPr>
            <a:spLocks noChangeShapeType="1"/>
          </p:cNvSpPr>
          <p:nvPr/>
        </p:nvSpPr>
        <p:spPr bwMode="auto">
          <a:xfrm flipV="1">
            <a:off x="6465888" y="4389438"/>
            <a:ext cx="209550" cy="50165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71695" name="Line 18"/>
          <p:cNvSpPr>
            <a:spLocks noChangeShapeType="1"/>
          </p:cNvSpPr>
          <p:nvPr/>
        </p:nvSpPr>
        <p:spPr bwMode="auto">
          <a:xfrm flipH="1" flipV="1">
            <a:off x="3432175" y="2524125"/>
            <a:ext cx="914400" cy="262413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71696" name="Rectangle 1"/>
          <p:cNvSpPr>
            <a:spLocks noChangeArrowheads="1"/>
          </p:cNvSpPr>
          <p:nvPr/>
        </p:nvSpPr>
        <p:spPr bwMode="auto">
          <a:xfrm>
            <a:off x="3006725" y="5156200"/>
            <a:ext cx="1903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Upstream 100%</a:t>
            </a:r>
          </a:p>
          <a:p>
            <a:pPr eaLnBrk="1" hangingPunct="1">
              <a:spcBef>
                <a:spcPct val="0"/>
              </a:spcBef>
              <a:buClrTx/>
              <a:buFontTx/>
              <a:buNone/>
            </a:pPr>
            <a:r>
              <a:rPr lang="en-AU" altLang="en-US" sz="1800" dirty="0">
                <a:solidFill>
                  <a:schemeClr val="tx1"/>
                </a:solidFill>
              </a:rPr>
              <a:t>Manifolds</a:t>
            </a:r>
          </a:p>
        </p:txBody>
      </p:sp>
      <p:sp>
        <p:nvSpPr>
          <p:cNvPr id="71697" name="Line 18"/>
          <p:cNvSpPr>
            <a:spLocks noChangeShapeType="1"/>
          </p:cNvSpPr>
          <p:nvPr/>
        </p:nvSpPr>
        <p:spPr bwMode="auto">
          <a:xfrm flipH="1" flipV="1">
            <a:off x="3008313" y="2276475"/>
            <a:ext cx="1338262" cy="287178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71698" name="Line 18"/>
          <p:cNvSpPr>
            <a:spLocks noChangeShapeType="1"/>
          </p:cNvSpPr>
          <p:nvPr/>
        </p:nvSpPr>
        <p:spPr bwMode="auto">
          <a:xfrm flipV="1">
            <a:off x="2505075" y="3808413"/>
            <a:ext cx="1079500" cy="1347787"/>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71699" name="Rectangle 2"/>
          <p:cNvSpPr>
            <a:spLocks noChangeArrowheads="1"/>
          </p:cNvSpPr>
          <p:nvPr/>
        </p:nvSpPr>
        <p:spPr bwMode="auto">
          <a:xfrm>
            <a:off x="1609725" y="5137150"/>
            <a:ext cx="1412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Nutserts for Uniformity Test</a:t>
            </a:r>
          </a:p>
        </p:txBody>
      </p:sp>
      <p:sp>
        <p:nvSpPr>
          <p:cNvPr id="71700" name="Rectangle 21"/>
          <p:cNvSpPr>
            <a:spLocks noChangeArrowheads="1"/>
          </p:cNvSpPr>
          <p:nvPr/>
        </p:nvSpPr>
        <p:spPr bwMode="auto">
          <a:xfrm>
            <a:off x="173038" y="5135563"/>
            <a:ext cx="1412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Aerosol Injection Manifold</a:t>
            </a:r>
          </a:p>
        </p:txBody>
      </p:sp>
      <p:sp>
        <p:nvSpPr>
          <p:cNvPr id="71701" name="Line 18"/>
          <p:cNvSpPr>
            <a:spLocks noChangeShapeType="1"/>
          </p:cNvSpPr>
          <p:nvPr/>
        </p:nvSpPr>
        <p:spPr bwMode="auto">
          <a:xfrm flipV="1">
            <a:off x="565150" y="3713163"/>
            <a:ext cx="139700" cy="1443037"/>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Achievements</a:t>
            </a:r>
            <a:endParaRPr lang="es-AR" dirty="0"/>
          </a:p>
        </p:txBody>
      </p:sp>
      <p:pic>
        <p:nvPicPr>
          <p:cNvPr id="7270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5" r="105"/>
          <a:stretch>
            <a:fillRect/>
          </a:stretch>
        </p:blipFill>
        <p:spPr>
          <a:xfrm>
            <a:off x="-149225" y="1497013"/>
            <a:ext cx="4953000" cy="3311525"/>
          </a:xfrm>
        </p:spPr>
      </p:pic>
      <p:pic>
        <p:nvPicPr>
          <p:cNvPr id="72708"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5" r="105"/>
          <a:stretch>
            <a:fillRect/>
          </a:stretch>
        </p:blipFill>
        <p:spPr>
          <a:xfrm>
            <a:off x="4953000" y="1497013"/>
            <a:ext cx="4953000" cy="3311525"/>
          </a:xfrm>
        </p:spPr>
      </p:pic>
      <p:sp>
        <p:nvSpPr>
          <p:cNvPr id="72709" name="Text Placeholder 4"/>
          <p:cNvSpPr>
            <a:spLocks noGrp="1"/>
          </p:cNvSpPr>
          <p:nvPr>
            <p:ph type="body" sz="quarter" idx="12"/>
          </p:nvPr>
        </p:nvSpPr>
        <p:spPr>
          <a:xfrm>
            <a:off x="152400" y="4879975"/>
            <a:ext cx="4648200" cy="762000"/>
          </a:xfrm>
        </p:spPr>
        <p:txBody>
          <a:bodyPr/>
          <a:lstStyle/>
          <a:p>
            <a:r>
              <a:rPr lang="en-AU" altLang="en-US" sz="2400" dirty="0" smtClean="0">
                <a:solidFill>
                  <a:schemeClr val="tx1"/>
                </a:solidFill>
                <a:latin typeface="Arial" charset="0"/>
                <a:ea typeface="ＭＳ Ｐゴシック" pitchFamily="34" charset="-128"/>
                <a:cs typeface="Arial" charset="0"/>
              </a:rPr>
              <a:t>Upstream 4 Micrograms per Litre of Aerosol Concentration </a:t>
            </a:r>
          </a:p>
          <a:p>
            <a:endParaRPr lang="es-AR" altLang="es-AR" sz="2400" dirty="0" smtClean="0">
              <a:latin typeface="Arial" charset="0"/>
              <a:ea typeface="ＭＳ Ｐゴシック" pitchFamily="34" charset="-128"/>
              <a:cs typeface="Arial" charset="0"/>
            </a:endParaRPr>
          </a:p>
        </p:txBody>
      </p:sp>
      <p:sp>
        <p:nvSpPr>
          <p:cNvPr id="72710" name="Text Placeholder 5"/>
          <p:cNvSpPr>
            <a:spLocks noGrp="1"/>
          </p:cNvSpPr>
          <p:nvPr>
            <p:ph type="body" sz="quarter" idx="13"/>
          </p:nvPr>
        </p:nvSpPr>
        <p:spPr>
          <a:xfrm>
            <a:off x="5029200" y="4879975"/>
            <a:ext cx="4724400" cy="762000"/>
          </a:xfrm>
        </p:spPr>
        <p:txBody>
          <a:bodyPr/>
          <a:lstStyle/>
          <a:p>
            <a:r>
              <a:rPr lang="en-AU" altLang="en-US" sz="2400" dirty="0" smtClean="0">
                <a:solidFill>
                  <a:schemeClr val="tx1"/>
                </a:solidFill>
                <a:latin typeface="Arial" charset="0"/>
                <a:ea typeface="ＭＳ Ｐゴシック" pitchFamily="34" charset="-128"/>
                <a:cs typeface="Arial" charset="0"/>
              </a:rPr>
              <a:t>Downstream 0% of Aerosol Concentration</a:t>
            </a:r>
          </a:p>
          <a:p>
            <a:endParaRPr lang="es-AR" altLang="es-AR" sz="2400" dirty="0" smtClean="0">
              <a:latin typeface="Arial" charset="0"/>
              <a:ea typeface="ＭＳ Ｐゴシック" pitchFamily="34" charset="-128"/>
              <a:cs typeface="Arial" charset="0"/>
            </a:endParaRPr>
          </a:p>
        </p:txBody>
      </p:sp>
      <p:pic>
        <p:nvPicPr>
          <p:cNvPr id="72711" name="Picture 2"/>
          <p:cNvPicPr>
            <a:picLocks noChangeAspect="1" noChangeArrowheads="1"/>
          </p:cNvPicPr>
          <p:nvPr/>
        </p:nvPicPr>
        <p:blipFill>
          <a:blip r:embed="rId4">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72713" name="Slide Number Placeholder 9"/>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69DE3C06-F858-4667-8C67-5754DBC21041}" type="slidenum">
              <a:rPr lang="en-US" altLang="en-US" sz="1200" smtClean="0">
                <a:solidFill>
                  <a:srgbClr val="005A9B"/>
                </a:solidFill>
              </a:rPr>
              <a:pPr eaLnBrk="1" hangingPunct="1">
                <a:spcBef>
                  <a:spcPct val="0"/>
                </a:spcBef>
                <a:buClrTx/>
                <a:buFontTx/>
                <a:buNone/>
              </a:pPr>
              <a:t>15</a:t>
            </a:fld>
            <a:endParaRPr lang="en-US" altLang="en-US" sz="1200" dirty="0" smtClean="0">
              <a:solidFill>
                <a:srgbClr val="005A9B"/>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6988"/>
            <a:ext cx="9906000" cy="114300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defRPr/>
            </a:pPr>
            <a:r>
              <a:rPr lang="en-AU" altLang="es-AR" sz="3200" dirty="0" smtClean="0"/>
              <a:t>Instrumentation for 1 Bromobutane Pulse Test of Carbon Filters to Determine Mechanical Efficiency</a:t>
            </a:r>
          </a:p>
        </p:txBody>
      </p:sp>
      <p:sp>
        <p:nvSpPr>
          <p:cNvPr id="73731" name="Rectangle 3"/>
          <p:cNvSpPr>
            <a:spLocks noGrp="1" noChangeArrowheads="1"/>
          </p:cNvSpPr>
          <p:nvPr>
            <p:ph type="body" idx="1"/>
          </p:nvPr>
        </p:nvSpPr>
        <p:spPr>
          <a:xfrm>
            <a:off x="344488" y="980728"/>
            <a:ext cx="8915400" cy="45259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AU" altLang="en-US" dirty="0" smtClean="0">
                <a:solidFill>
                  <a:schemeClr val="tx1"/>
                </a:solidFill>
                <a:latin typeface="Arial" charset="0"/>
                <a:ea typeface="ＭＳ Ｐゴシック" pitchFamily="34" charset="-128"/>
                <a:cs typeface="Arial" charset="0"/>
              </a:rPr>
              <a:t>NUCON Model HGPH Pulse Mode Halide Generator</a:t>
            </a:r>
            <a:endParaRPr lang="en-AU" altLang="es-AR" dirty="0" smtClean="0">
              <a:latin typeface="Arial" charset="0"/>
              <a:ea typeface="ＭＳ Ｐゴシック" pitchFamily="34" charset="-128"/>
              <a:cs typeface="Arial" charset="0"/>
            </a:endParaRPr>
          </a:p>
          <a:p>
            <a:pPr eaLnBrk="1" hangingPunct="1">
              <a:lnSpc>
                <a:spcPct val="90000"/>
              </a:lnSpc>
            </a:pPr>
            <a:r>
              <a:rPr lang="en-AU" altLang="en-US" dirty="0" smtClean="0">
                <a:solidFill>
                  <a:schemeClr val="tx1"/>
                </a:solidFill>
                <a:latin typeface="Arial" charset="0"/>
                <a:ea typeface="ＭＳ Ｐゴシック" pitchFamily="34" charset="-128"/>
                <a:cs typeface="Arial" charset="0"/>
              </a:rPr>
              <a:t>NUCON Model F-2000-HD ppm and ppb halide detector</a:t>
            </a:r>
            <a:endParaRPr lang="en-AU" altLang="es-AR" dirty="0" smtClean="0">
              <a:latin typeface="Arial" charset="0"/>
              <a:ea typeface="ＭＳ Ｐゴシック" pitchFamily="34" charset="-128"/>
              <a:cs typeface="Arial" charset="0"/>
            </a:endParaRPr>
          </a:p>
          <a:p>
            <a:pPr eaLnBrk="1" hangingPunct="1">
              <a:lnSpc>
                <a:spcPct val="90000"/>
              </a:lnSpc>
            </a:pPr>
            <a:r>
              <a:rPr lang="en-AU" altLang="en-US" dirty="0" smtClean="0">
                <a:solidFill>
                  <a:schemeClr val="tx1"/>
                </a:solidFill>
                <a:latin typeface="Arial" charset="0"/>
                <a:ea typeface="ＭＳ Ｐゴシック" pitchFamily="34" charset="-128"/>
                <a:cs typeface="Arial" charset="0"/>
              </a:rPr>
              <a:t>NUCON Model F-2000-BBD ppb Halide detector</a:t>
            </a:r>
            <a:endParaRPr lang="en-AU" altLang="es-AR" dirty="0" smtClean="0">
              <a:latin typeface="Arial" charset="0"/>
              <a:ea typeface="ＭＳ Ｐゴシック" pitchFamily="34" charset="-128"/>
              <a:cs typeface="Arial" charset="0"/>
            </a:endParaRPr>
          </a:p>
          <a:p>
            <a:pPr eaLnBrk="1" hangingPunct="1">
              <a:lnSpc>
                <a:spcPct val="90000"/>
              </a:lnSpc>
            </a:pPr>
            <a:r>
              <a:rPr lang="en-AU" altLang="en-US" dirty="0" smtClean="0">
                <a:solidFill>
                  <a:schemeClr val="tx1"/>
                </a:solidFill>
                <a:latin typeface="Arial" charset="0"/>
                <a:ea typeface="ＭＳ Ｐゴシック" pitchFamily="34" charset="-128"/>
                <a:cs typeface="Arial" charset="0"/>
              </a:rPr>
              <a:t>NUCON Model F-1000-CR calibration rig</a:t>
            </a:r>
            <a:r>
              <a:rPr lang="en-AU" altLang="es-AR" dirty="0" smtClean="0">
                <a:latin typeface="Arial" charset="0"/>
                <a:ea typeface="ＭＳ Ｐゴシック" pitchFamily="34" charset="-128"/>
                <a:cs typeface="Arial" charset="0"/>
              </a:rPr>
              <a:t> </a:t>
            </a:r>
          </a:p>
          <a:p>
            <a:pPr eaLnBrk="1" hangingPunct="1">
              <a:lnSpc>
                <a:spcPct val="90000"/>
              </a:lnSpc>
            </a:pPr>
            <a:r>
              <a:rPr lang="en-AU" altLang="es-AR" dirty="0" smtClean="0">
                <a:solidFill>
                  <a:schemeClr val="tx1"/>
                </a:solidFill>
                <a:latin typeface="Arial" charset="0"/>
                <a:ea typeface="ＭＳ Ｐゴシック" pitchFamily="34" charset="-128"/>
                <a:cs typeface="Arial" charset="0"/>
              </a:rPr>
              <a:t>Calibration gases 200 ppb and 36 ppm of 1 Bromobutane with corresponding clean air cylinders </a:t>
            </a:r>
            <a:endParaRPr lang="en-AU" altLang="es-AR" dirty="0" smtClean="0">
              <a:latin typeface="Arial" charset="0"/>
              <a:ea typeface="ＭＳ Ｐゴシック" pitchFamily="34" charset="-128"/>
              <a:cs typeface="Arial" charset="0"/>
            </a:endParaRPr>
          </a:p>
          <a:p>
            <a:pPr eaLnBrk="1" hangingPunct="1">
              <a:lnSpc>
                <a:spcPct val="90000"/>
              </a:lnSpc>
            </a:pPr>
            <a:r>
              <a:rPr lang="en-AU" altLang="es-AR" dirty="0" smtClean="0">
                <a:solidFill>
                  <a:schemeClr val="tx1"/>
                </a:solidFill>
                <a:latin typeface="Arial" charset="0"/>
                <a:ea typeface="ＭＳ Ｐゴシック" pitchFamily="34" charset="-128"/>
                <a:cs typeface="Arial" charset="0"/>
              </a:rPr>
              <a:t>Parallel canisters installed to complement the Pulse Halide Test and check performance of carbon to ASTM </a:t>
            </a:r>
            <a:r>
              <a:rPr lang="en-AU" altLang="es-AR" dirty="0" smtClean="0">
                <a:solidFill>
                  <a:schemeClr val="tx1"/>
                </a:solidFill>
                <a:latin typeface="Arial" charset="0"/>
                <a:ea typeface="ＭＳ Ｐゴシック" pitchFamily="34" charset="-128"/>
                <a:cs typeface="Arial" charset="0"/>
              </a:rPr>
              <a:t>3803-89. Penetration at 30 degrees C and 95% humidity standard conditions 2” Deep carbon.</a:t>
            </a:r>
          </a:p>
          <a:p>
            <a:pPr eaLnBrk="1" hangingPunct="1">
              <a:lnSpc>
                <a:spcPct val="90000"/>
              </a:lnSpc>
            </a:pPr>
            <a:r>
              <a:rPr lang="en-AU" altLang="es-AR" dirty="0" smtClean="0">
                <a:solidFill>
                  <a:schemeClr val="tx1"/>
                </a:solidFill>
                <a:latin typeface="Arial" charset="0"/>
                <a:ea typeface="ＭＳ Ｐゴシック" pitchFamily="34" charset="-128"/>
                <a:cs typeface="Arial" charset="0"/>
              </a:rPr>
              <a:t>At P 1% start organising filter change. At 3% replace carbon filter</a:t>
            </a:r>
            <a:endParaRPr lang="en-AU" altLang="es-AR" dirty="0" smtClean="0">
              <a:latin typeface="Arial" charset="0"/>
              <a:ea typeface="ＭＳ Ｐゴシック" pitchFamily="34" charset="-128"/>
              <a:cs typeface="Arial" charset="0"/>
            </a:endParaRPr>
          </a:p>
        </p:txBody>
      </p:sp>
      <p:pic>
        <p:nvPicPr>
          <p:cNvPr id="73732" name="Picture 2"/>
          <p:cNvPicPr>
            <a:picLocks noChangeAspect="1" noChangeArrowheads="1"/>
          </p:cNvPicPr>
          <p:nvPr/>
        </p:nvPicPr>
        <p:blipFill>
          <a:blip r:embed="rId2">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73734" name="Slide Number Placeholder 8"/>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5DDD3569-2204-41BE-8991-2423B88A93A0}" type="slidenum">
              <a:rPr lang="en-US" altLang="en-US" sz="1200" smtClean="0">
                <a:solidFill>
                  <a:srgbClr val="005A9B"/>
                </a:solidFill>
              </a:rPr>
              <a:pPr eaLnBrk="1" hangingPunct="1">
                <a:spcBef>
                  <a:spcPct val="0"/>
                </a:spcBef>
                <a:buClrTx/>
                <a:buFontTx/>
                <a:buNone/>
              </a:pPr>
              <a:t>16</a:t>
            </a:fld>
            <a:endParaRPr lang="en-US" altLang="en-US" sz="1200" dirty="0" smtClean="0">
              <a:solidFill>
                <a:srgbClr val="005A9B"/>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Testing Carbon filters</a:t>
            </a:r>
            <a:endParaRPr lang="es-AR" dirty="0"/>
          </a:p>
        </p:txBody>
      </p:sp>
      <p:pic>
        <p:nvPicPr>
          <p:cNvPr id="74755" name="Picture Placehold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488" r="15488"/>
          <a:stretch>
            <a:fillRect/>
          </a:stretch>
        </p:blipFill>
        <p:spPr>
          <a:xfrm>
            <a:off x="6884988" y="1531938"/>
            <a:ext cx="3276600" cy="3167062"/>
          </a:xfrm>
        </p:spPr>
      </p:pic>
      <p:sp>
        <p:nvSpPr>
          <p:cNvPr id="74756" name="Text Placeholder 4"/>
          <p:cNvSpPr>
            <a:spLocks noGrp="1"/>
          </p:cNvSpPr>
          <p:nvPr>
            <p:ph type="body" sz="quarter" idx="13"/>
          </p:nvPr>
        </p:nvSpPr>
        <p:spPr>
          <a:xfrm>
            <a:off x="6934200" y="4784725"/>
            <a:ext cx="2971800" cy="762000"/>
          </a:xfrm>
        </p:spPr>
        <p:txBody>
          <a:bodyPr/>
          <a:lstStyle/>
          <a:p>
            <a:r>
              <a:rPr lang="en-AU" altLang="en-US" sz="2400" dirty="0" smtClean="0">
                <a:solidFill>
                  <a:schemeClr val="tx1"/>
                </a:solidFill>
                <a:latin typeface="Arial" charset="0"/>
                <a:ea typeface="ＭＳ Ｐゴシック" pitchFamily="34" charset="-128"/>
                <a:cs typeface="Arial" charset="0"/>
              </a:rPr>
              <a:t>Halide Detectors Upstream and Downstream </a:t>
            </a:r>
            <a:endParaRPr lang="es-AR" altLang="es-AR" sz="2400" dirty="0" smtClean="0">
              <a:latin typeface="Arial" charset="0"/>
              <a:ea typeface="ＭＳ Ｐゴシック" pitchFamily="34" charset="-128"/>
              <a:cs typeface="Arial" charset="0"/>
            </a:endParaRPr>
          </a:p>
        </p:txBody>
      </p:sp>
      <p:sp>
        <p:nvSpPr>
          <p:cNvPr id="74757" name="Text Placeholder 5"/>
          <p:cNvSpPr>
            <a:spLocks noGrp="1"/>
          </p:cNvSpPr>
          <p:nvPr>
            <p:ph type="body" sz="quarter" idx="14"/>
          </p:nvPr>
        </p:nvSpPr>
        <p:spPr>
          <a:xfrm>
            <a:off x="3408363" y="4735513"/>
            <a:ext cx="3068637" cy="762000"/>
          </a:xfrm>
        </p:spPr>
        <p:txBody>
          <a:bodyPr/>
          <a:lstStyle/>
          <a:p>
            <a:r>
              <a:rPr lang="en-AU" altLang="es-AR" sz="2400" dirty="0" smtClean="0">
                <a:solidFill>
                  <a:schemeClr val="tx1"/>
                </a:solidFill>
                <a:latin typeface="Arial" charset="0"/>
                <a:ea typeface="ＭＳ Ｐゴシック" pitchFamily="34" charset="-128"/>
                <a:cs typeface="Arial" charset="0"/>
              </a:rPr>
              <a:t>Two Carbon Filters to be tested</a:t>
            </a:r>
            <a:endParaRPr lang="es-AR" altLang="es-AR" sz="2400" dirty="0" smtClean="0">
              <a:latin typeface="Arial" charset="0"/>
              <a:ea typeface="ＭＳ Ｐゴシック" pitchFamily="34" charset="-128"/>
              <a:cs typeface="Arial" charset="0"/>
            </a:endParaRPr>
          </a:p>
        </p:txBody>
      </p:sp>
      <p:pic>
        <p:nvPicPr>
          <p:cNvPr id="74758" name="Picture Placeholder 1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5269" r="15269"/>
          <a:stretch>
            <a:fillRect/>
          </a:stretch>
        </p:blipFill>
        <p:spPr>
          <a:xfrm>
            <a:off x="0" y="1489075"/>
            <a:ext cx="3297238" cy="3167063"/>
          </a:xfrm>
        </p:spPr>
      </p:pic>
      <p:sp>
        <p:nvSpPr>
          <p:cNvPr id="74759" name="Text Placeholder 7"/>
          <p:cNvSpPr>
            <a:spLocks noGrp="1"/>
          </p:cNvSpPr>
          <p:nvPr>
            <p:ph type="body" sz="quarter" idx="16"/>
          </p:nvPr>
        </p:nvSpPr>
        <p:spPr>
          <a:xfrm>
            <a:off x="304800" y="4735513"/>
            <a:ext cx="2992438" cy="762000"/>
          </a:xfrm>
        </p:spPr>
        <p:txBody>
          <a:bodyPr/>
          <a:lstStyle/>
          <a:p>
            <a:r>
              <a:rPr lang="en-AU" altLang="en-US" sz="2400" dirty="0" smtClean="0">
                <a:solidFill>
                  <a:schemeClr val="tx1"/>
                </a:solidFill>
                <a:latin typeface="Arial" charset="0"/>
                <a:ea typeface="ＭＳ Ｐゴシック" pitchFamily="34" charset="-128"/>
                <a:cs typeface="Arial" charset="0"/>
              </a:rPr>
              <a:t>Halide Pulse Injection  </a:t>
            </a:r>
            <a:endParaRPr lang="es-AR" altLang="es-AR" sz="2400" dirty="0" smtClean="0">
              <a:latin typeface="Arial" charset="0"/>
              <a:ea typeface="ＭＳ Ｐゴシック" pitchFamily="34" charset="-128"/>
              <a:cs typeface="Arial" charset="0"/>
            </a:endParaRPr>
          </a:p>
        </p:txBody>
      </p:sp>
      <p:pic>
        <p:nvPicPr>
          <p:cNvPr id="74760" name="Picture Placeholder 13"/>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4902" r="14902"/>
          <a:stretch>
            <a:fillRect/>
          </a:stretch>
        </p:blipFill>
        <p:spPr>
          <a:xfrm>
            <a:off x="3436938" y="1497013"/>
            <a:ext cx="3332162" cy="3167062"/>
          </a:xfrm>
        </p:spPr>
      </p:pic>
      <p:pic>
        <p:nvPicPr>
          <p:cNvPr id="74761" name="Picture 2"/>
          <p:cNvPicPr>
            <a:picLocks noChangeAspect="1" noChangeArrowheads="1"/>
          </p:cNvPicPr>
          <p:nvPr/>
        </p:nvPicPr>
        <p:blipFill>
          <a:blip r:embed="rId5">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Footer Placeholder 4"/>
          <p:cNvSpPr>
            <a:spLocks noGrp="1"/>
          </p:cNvSpPr>
          <p:nvPr>
            <p:ph type="ftr"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74763" name="Slide Number Placeholder 8"/>
          <p:cNvSpPr>
            <a:spLocks noGrp="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880CD1B4-7EEE-4206-B1E5-4C60153C40AF}" type="slidenum">
              <a:rPr lang="en-US" altLang="en-US" sz="1200" smtClean="0">
                <a:solidFill>
                  <a:srgbClr val="005A9B"/>
                </a:solidFill>
              </a:rPr>
              <a:pPr eaLnBrk="1" hangingPunct="1">
                <a:spcBef>
                  <a:spcPct val="0"/>
                </a:spcBef>
                <a:buClrTx/>
                <a:buFontTx/>
                <a:buNone/>
              </a:pPr>
              <a:t>17</a:t>
            </a:fld>
            <a:endParaRPr lang="en-US" altLang="en-US" sz="1200" dirty="0" smtClean="0">
              <a:solidFill>
                <a:srgbClr val="005A9B"/>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375"/>
            <a:ext cx="9906000" cy="1143000"/>
          </a:xfrm>
        </p:spPr>
        <p:txBody>
          <a:bodyPr/>
          <a:lstStyle/>
          <a:p>
            <a:pPr>
              <a:defRPr/>
            </a:pPr>
            <a:r>
              <a:rPr lang="en-AU" dirty="0" smtClean="0"/>
              <a:t>Design of a Set of 6 Canisters 10” Long  </a:t>
            </a:r>
            <a:endParaRPr lang="en-AU" dirty="0"/>
          </a:p>
        </p:txBody>
      </p:sp>
      <p:pic>
        <p:nvPicPr>
          <p:cNvPr id="757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97238" y="1187450"/>
            <a:ext cx="3743325" cy="59642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0" name="Picture 2"/>
          <p:cNvPicPr>
            <a:picLocks noChangeAspect="1" noChangeArrowheads="1"/>
          </p:cNvPicPr>
          <p:nvPr/>
        </p:nvPicPr>
        <p:blipFill>
          <a:blip r:embed="rId3">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0"/>
          </p:nvPr>
        </p:nvSpPr>
        <p:spPr/>
        <p:txBody>
          <a:bodyPr/>
          <a:lstStyle/>
          <a:p>
            <a:pPr>
              <a:defRPr/>
            </a:pPr>
            <a:r>
              <a:rPr lang="en-AU" dirty="0"/>
              <a:t>International Society for Nuclear Air Treatment Technologies 35th Nuclear Air Cleaning Conference -Charleston, SC, June 3-5, 2018 </a:t>
            </a:r>
            <a:endParaRPr lang="en-US" dirty="0"/>
          </a:p>
        </p:txBody>
      </p:sp>
      <p:sp>
        <p:nvSpPr>
          <p:cNvPr id="75782" name="Slide Number Placeholder 10"/>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2E665844-581D-4F50-AE90-A4EE874493D6}" type="slidenum">
              <a:rPr lang="en-US" altLang="en-US" sz="1200" smtClean="0">
                <a:solidFill>
                  <a:srgbClr val="7F7F7F"/>
                </a:solidFill>
              </a:rPr>
              <a:pPr eaLnBrk="1" hangingPunct="1">
                <a:spcBef>
                  <a:spcPct val="0"/>
                </a:spcBef>
                <a:buClrTx/>
                <a:buFontTx/>
                <a:buNone/>
              </a:pPr>
              <a:t>18</a:t>
            </a:fld>
            <a:endParaRPr lang="en-US" altLang="en-US" sz="1200" dirty="0" smtClean="0">
              <a:solidFill>
                <a:srgbClr val="7F7F7F"/>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988"/>
            <a:ext cx="9906000" cy="1143001"/>
          </a:xfrm>
        </p:spPr>
        <p:txBody>
          <a:bodyPr/>
          <a:lstStyle/>
          <a:p>
            <a:pPr>
              <a:defRPr/>
            </a:pPr>
            <a:r>
              <a:rPr lang="en-US" dirty="0" smtClean="0"/>
              <a:t>Parallel Canister Installation</a:t>
            </a:r>
            <a:endParaRPr lang="en-US" dirty="0"/>
          </a:p>
        </p:txBody>
      </p:sp>
      <p:pic>
        <p:nvPicPr>
          <p:cNvPr id="76803" name="Picture Placeholder 1"/>
          <p:cNvPicPr>
            <a:picLocks noGrp="1" noChangeAspect="1"/>
          </p:cNvPicPr>
          <p:nvPr>
            <p:ph idx="1"/>
          </p:nvPr>
        </p:nvPicPr>
        <p:blipFill>
          <a:blip r:embed="rId3">
            <a:extLst>
              <a:ext uri="{28A0092B-C50C-407E-A947-70E740481C1C}">
                <a14:useLocalDpi xmlns:a14="http://schemas.microsoft.com/office/drawing/2010/main" val="0"/>
              </a:ext>
            </a:extLst>
          </a:blip>
          <a:srcRect t="7977" b="7977"/>
          <a:stretch>
            <a:fillRect/>
          </a:stretch>
        </p:blipFill>
        <p:spPr>
          <a:xfrm>
            <a:off x="646113" y="1250950"/>
            <a:ext cx="3397250" cy="1905000"/>
          </a:xfrm>
        </p:spPr>
      </p:pic>
      <p:sp>
        <p:nvSpPr>
          <p:cNvPr id="76804" name="Line 18"/>
          <p:cNvSpPr>
            <a:spLocks noChangeShapeType="1"/>
          </p:cNvSpPr>
          <p:nvPr/>
        </p:nvSpPr>
        <p:spPr bwMode="auto">
          <a:xfrm>
            <a:off x="776288" y="1370013"/>
            <a:ext cx="792162" cy="1058862"/>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76805" name="Rectangle 1"/>
          <p:cNvSpPr>
            <a:spLocks noChangeArrowheads="1"/>
          </p:cNvSpPr>
          <p:nvPr/>
        </p:nvSpPr>
        <p:spPr bwMode="auto">
          <a:xfrm>
            <a:off x="-12700" y="881063"/>
            <a:ext cx="201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10” Long Canister</a:t>
            </a:r>
          </a:p>
        </p:txBody>
      </p:sp>
      <p:sp>
        <p:nvSpPr>
          <p:cNvPr id="76806" name="Line 18"/>
          <p:cNvSpPr>
            <a:spLocks noChangeShapeType="1"/>
          </p:cNvSpPr>
          <p:nvPr/>
        </p:nvSpPr>
        <p:spPr bwMode="auto">
          <a:xfrm flipH="1">
            <a:off x="2720975" y="1250950"/>
            <a:ext cx="631825" cy="1414463"/>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76807" name="Rectangle 12"/>
          <p:cNvSpPr>
            <a:spLocks noChangeArrowheads="1"/>
          </p:cNvSpPr>
          <p:nvPr/>
        </p:nvSpPr>
        <p:spPr bwMode="auto">
          <a:xfrm>
            <a:off x="2465388" y="881063"/>
            <a:ext cx="177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rgbClr val="000000"/>
                </a:solidFill>
              </a:rPr>
              <a:t>Perspex Cover </a:t>
            </a:r>
            <a:endParaRPr lang="es-AR" altLang="es-AR" sz="1800" dirty="0">
              <a:solidFill>
                <a:schemeClr val="tx1"/>
              </a:solidFill>
            </a:endParaRPr>
          </a:p>
        </p:txBody>
      </p:sp>
      <p:pic>
        <p:nvPicPr>
          <p:cNvPr id="76808"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0888" y="974725"/>
            <a:ext cx="35623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 y="3454400"/>
            <a:ext cx="39751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Rectangle 1"/>
          <p:cNvSpPr>
            <a:spLocks noChangeArrowheads="1"/>
          </p:cNvSpPr>
          <p:nvPr/>
        </p:nvSpPr>
        <p:spPr bwMode="auto">
          <a:xfrm>
            <a:off x="1335088" y="3116263"/>
            <a:ext cx="150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Canister Box</a:t>
            </a:r>
          </a:p>
        </p:txBody>
      </p:sp>
      <p:sp>
        <p:nvSpPr>
          <p:cNvPr id="76811" name="Rectangle 2"/>
          <p:cNvSpPr>
            <a:spLocks noChangeArrowheads="1"/>
          </p:cNvSpPr>
          <p:nvPr/>
        </p:nvSpPr>
        <p:spPr bwMode="auto">
          <a:xfrm>
            <a:off x="6824663" y="6335713"/>
            <a:ext cx="200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Full Canister Box </a:t>
            </a:r>
          </a:p>
        </p:txBody>
      </p:sp>
      <p:sp>
        <p:nvSpPr>
          <p:cNvPr id="76812" name="Rectangle 4"/>
          <p:cNvSpPr>
            <a:spLocks noChangeArrowheads="1"/>
          </p:cNvSpPr>
          <p:nvPr/>
        </p:nvSpPr>
        <p:spPr bwMode="auto">
          <a:xfrm>
            <a:off x="1173163" y="6151563"/>
            <a:ext cx="3171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Pipe Connection to Canisters</a:t>
            </a:r>
          </a:p>
        </p:txBody>
      </p:sp>
      <p:pic>
        <p:nvPicPr>
          <p:cNvPr id="76813" name="Picture 2"/>
          <p:cNvPicPr>
            <a:picLocks noChangeAspect="1" noChangeArrowheads="1"/>
          </p:cNvPicPr>
          <p:nvPr/>
        </p:nvPicPr>
        <p:blipFill>
          <a:blip r:embed="rId6">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Footer Placeholder 4"/>
          <p:cNvSpPr>
            <a:spLocks noGrp="1"/>
          </p:cNvSpPr>
          <p:nvPr>
            <p:ph type="ftr" sz="quarter" idx="10"/>
          </p:nvPr>
        </p:nvSpPr>
        <p:spPr bwMode="auto">
          <a:xfrm>
            <a:off x="2132013" y="6492875"/>
            <a:ext cx="5688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76815" name="Slide Number Placeholder 8"/>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8EEAF81D-C5AD-48EF-A139-6A658641676E}" type="slidenum">
              <a:rPr lang="en-US" altLang="en-US" sz="1200" smtClean="0">
                <a:solidFill>
                  <a:srgbClr val="005A9B"/>
                </a:solidFill>
              </a:rPr>
              <a:pPr eaLnBrk="1" hangingPunct="1">
                <a:spcBef>
                  <a:spcPct val="0"/>
                </a:spcBef>
                <a:buClrTx/>
                <a:buFontTx/>
                <a:buNone/>
              </a:pPr>
              <a:t>19</a:t>
            </a:fld>
            <a:endParaRPr lang="en-US" altLang="en-US" sz="1200" dirty="0" smtClean="0">
              <a:solidFill>
                <a:srgbClr val="005A9B"/>
              </a:solidFill>
            </a:endParaRPr>
          </a:p>
        </p:txBody>
      </p:sp>
      <p:sp>
        <p:nvSpPr>
          <p:cNvPr id="16" name="Line 18"/>
          <p:cNvSpPr>
            <a:spLocks noChangeShapeType="1"/>
          </p:cNvSpPr>
          <p:nvPr/>
        </p:nvSpPr>
        <p:spPr bwMode="auto">
          <a:xfrm flipH="1">
            <a:off x="4675187" y="1681005"/>
            <a:ext cx="0" cy="131594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2" name="Rectangle 1"/>
          <p:cNvSpPr/>
          <p:nvPr/>
        </p:nvSpPr>
        <p:spPr>
          <a:xfrm>
            <a:off x="4056043" y="1309887"/>
            <a:ext cx="1710725" cy="369332"/>
          </a:xfrm>
          <a:prstGeom prst="rect">
            <a:avLst/>
          </a:prstGeom>
        </p:spPr>
        <p:txBody>
          <a:bodyPr wrap="none">
            <a:spAutoFit/>
          </a:bodyPr>
          <a:lstStyle/>
          <a:p>
            <a:r>
              <a:rPr lang="en-AU" altLang="en-US" dirty="0" smtClean="0">
                <a:solidFill>
                  <a:srgbClr val="000000"/>
                </a:solidFill>
              </a:rPr>
              <a:t>Flow Direction </a:t>
            </a:r>
            <a:endParaRPr lang="es-AR" altLang="es-A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5138" y="549275"/>
            <a:ext cx="8915400" cy="1039813"/>
          </a:xfrm>
          <a:solidFill>
            <a:srgbClr val="FFFFFF"/>
          </a:solidFill>
        </p:spPr>
        <p:txBody>
          <a:bodyPr anchor="t"/>
          <a:lstStyle/>
          <a:p>
            <a:pPr>
              <a:defRPr/>
            </a:pPr>
            <a:r>
              <a:rPr lang="en-AU" altLang="es-AR" sz="3200" dirty="0" smtClean="0"/>
              <a:t>Adopted standards for Active Filters tests at ANSTO </a:t>
            </a:r>
            <a:endParaRPr lang="en-US" altLang="es-AR" sz="3200" dirty="0" smtClean="0"/>
          </a:p>
        </p:txBody>
      </p:sp>
      <p:sp>
        <p:nvSpPr>
          <p:cNvPr id="3075" name="Rectangle 3"/>
          <p:cNvSpPr>
            <a:spLocks noGrp="1" noChangeArrowheads="1"/>
          </p:cNvSpPr>
          <p:nvPr>
            <p:ph type="body" idx="1"/>
          </p:nvPr>
        </p:nvSpPr>
        <p:spPr>
          <a:xfrm>
            <a:off x="465138" y="1952625"/>
            <a:ext cx="8915400" cy="4630738"/>
          </a:xfrm>
          <a:extLst/>
        </p:spPr>
        <p:txBody>
          <a:bodyPr/>
          <a:lstStyle/>
          <a:p>
            <a:pPr>
              <a:defRPr/>
            </a:pPr>
            <a:r>
              <a:rPr lang="en-AU" altLang="es-AR" sz="2400" dirty="0" smtClean="0">
                <a:solidFill>
                  <a:schemeClr val="tx1"/>
                </a:solidFill>
              </a:rPr>
              <a:t>ASME AG1 Code on Nuclear Air and Gas Treatment</a:t>
            </a:r>
            <a:endParaRPr lang="en-AU" altLang="es-AR" sz="2400" dirty="0" smtClean="0"/>
          </a:p>
          <a:p>
            <a:pPr>
              <a:defRPr/>
            </a:pPr>
            <a:r>
              <a:rPr lang="en-AU" altLang="es-AR" sz="2400" dirty="0" smtClean="0">
                <a:solidFill>
                  <a:schemeClr val="tx1"/>
                </a:solidFill>
              </a:rPr>
              <a:t>ASME N510-2002 Testing of Nuclear Air Treatment Systems</a:t>
            </a:r>
            <a:endParaRPr lang="en-AU" altLang="es-AR" sz="2400" dirty="0"/>
          </a:p>
          <a:p>
            <a:pPr>
              <a:defRPr/>
            </a:pPr>
            <a:r>
              <a:rPr lang="en-AU" altLang="es-AR" sz="2400" dirty="0" smtClean="0">
                <a:solidFill>
                  <a:schemeClr val="tx1"/>
                </a:solidFill>
              </a:rPr>
              <a:t>ASME N509-2002 Nuclear Power Plant Air-Cleaning Units and Components</a:t>
            </a:r>
            <a:r>
              <a:rPr lang="en-AU" altLang="es-AR" sz="2400" dirty="0" smtClean="0"/>
              <a:t> </a:t>
            </a:r>
          </a:p>
          <a:p>
            <a:pPr>
              <a:defRPr/>
            </a:pPr>
            <a:r>
              <a:rPr lang="en-AU" altLang="es-AR" sz="2400" dirty="0" smtClean="0">
                <a:solidFill>
                  <a:schemeClr val="tx1"/>
                </a:solidFill>
              </a:rPr>
              <a:t>ASTM 3803-89 Standard Test Method of Nuclear-Grade Activated Carbon</a:t>
            </a:r>
            <a:endParaRPr lang="en-AU" altLang="es-AR" sz="2400" dirty="0" smtClean="0"/>
          </a:p>
          <a:p>
            <a:pPr>
              <a:defRPr/>
            </a:pPr>
            <a:r>
              <a:rPr lang="en-AU" altLang="es-AR" sz="2400" dirty="0" smtClean="0">
                <a:solidFill>
                  <a:schemeClr val="tx1"/>
                </a:solidFill>
              </a:rPr>
              <a:t>ASTM E300-03 Standard Practice for Sampling Industrial Chemicals</a:t>
            </a:r>
            <a:endParaRPr lang="en-AU" altLang="es-AR" sz="2400" dirty="0" smtClean="0"/>
          </a:p>
          <a:p>
            <a:pPr marL="0" indent="0">
              <a:buFontTx/>
              <a:buNone/>
              <a:defRPr/>
            </a:pPr>
            <a:endParaRPr lang="en-AU" altLang="es-AR" sz="2400" dirty="0" smtClean="0"/>
          </a:p>
          <a:p>
            <a:pPr>
              <a:defRPr/>
            </a:pPr>
            <a:endParaRPr lang="en-AU" altLang="es-AR" dirty="0" smtClean="0"/>
          </a:p>
          <a:p>
            <a:pPr marL="0" indent="0">
              <a:buFontTx/>
              <a:buNone/>
              <a:defRPr/>
            </a:pPr>
            <a:endParaRPr lang="en-US" altLang="es-AR" dirty="0" smtClean="0"/>
          </a:p>
        </p:txBody>
      </p:sp>
      <p:pic>
        <p:nvPicPr>
          <p:cNvPr id="59396" name="Picture 2"/>
          <p:cNvPicPr>
            <a:picLocks noChangeAspect="1" noChangeArrowheads="1"/>
          </p:cNvPicPr>
          <p:nvPr/>
        </p:nvPicPr>
        <p:blipFill>
          <a:blip r:embed="rId3">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0"/>
          </p:nvPr>
        </p:nvSpPr>
        <p:spPr/>
        <p:txBody>
          <a:bodyPr/>
          <a:lstStyle/>
          <a:p>
            <a:pPr>
              <a:defRPr/>
            </a:pPr>
            <a:r>
              <a:rPr lang="en-AU" dirty="0"/>
              <a:t>International Society for Nuclear Air Treatment Technologies 35th Nuclear Air Cleaning Conference -Charleston, SC, June 3-5, 2018 </a:t>
            </a:r>
            <a:endParaRPr lang="en-US" dirty="0"/>
          </a:p>
        </p:txBody>
      </p:sp>
      <p:sp>
        <p:nvSpPr>
          <p:cNvPr id="59398" name="Slide Number Placeholder 8"/>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174B315B-25FD-43B9-98A3-41817ADB13F3}" type="slidenum">
              <a:rPr lang="en-US" altLang="en-US" sz="1200" smtClean="0">
                <a:solidFill>
                  <a:srgbClr val="7F7F7F"/>
                </a:solidFill>
              </a:rPr>
              <a:pPr eaLnBrk="1" hangingPunct="1">
                <a:spcBef>
                  <a:spcPct val="0"/>
                </a:spcBef>
                <a:buClrTx/>
                <a:buFontTx/>
                <a:buNone/>
              </a:pPr>
              <a:t>2</a:t>
            </a:fld>
            <a:endParaRPr lang="en-US" altLang="en-US" sz="1200" dirty="0" smtClean="0">
              <a:solidFill>
                <a:srgbClr val="7F7F7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AU" dirty="0" smtClean="0"/>
              <a:t>Design of a Set of 6 Canisters 2” Long</a:t>
            </a:r>
            <a:endParaRPr lang="en-AU" dirty="0"/>
          </a:p>
        </p:txBody>
      </p:sp>
      <p:pic>
        <p:nvPicPr>
          <p:cNvPr id="7782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2938" y="836613"/>
            <a:ext cx="6208712" cy="52847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2"/>
          <p:cNvPicPr>
            <a:picLocks noChangeAspect="1" noChangeArrowheads="1"/>
          </p:cNvPicPr>
          <p:nvPr/>
        </p:nvPicPr>
        <p:blipFill>
          <a:blip r:embed="rId3">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Footer Placeholder 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77830" name="Slide Number Placeholder 10"/>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B517F18A-FFF6-4BD0-A402-DC4B6507D5A7}" type="slidenum">
              <a:rPr lang="en-US" altLang="en-US" sz="1200" smtClean="0">
                <a:solidFill>
                  <a:srgbClr val="005A9B"/>
                </a:solidFill>
              </a:rPr>
              <a:pPr eaLnBrk="1" hangingPunct="1">
                <a:spcBef>
                  <a:spcPct val="0"/>
                </a:spcBef>
                <a:buClrTx/>
                <a:buFontTx/>
                <a:buNone/>
              </a:pPr>
              <a:t>20</a:t>
            </a:fld>
            <a:endParaRPr lang="en-US" altLang="en-US" sz="1200" dirty="0" smtClean="0">
              <a:solidFill>
                <a:srgbClr val="005A9B"/>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AU" dirty="0" smtClean="0"/>
              <a:t>Back of 2” Canisters with Triclover connection from lower plenum </a:t>
            </a:r>
            <a:endParaRPr lang="en-AU" dirty="0"/>
          </a:p>
        </p:txBody>
      </p:sp>
      <p:pic>
        <p:nvPicPr>
          <p:cNvPr id="788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2188" y="1466850"/>
            <a:ext cx="5299075" cy="38449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2"/>
          <p:cNvPicPr>
            <a:picLocks noChangeAspect="1" noChangeArrowheads="1"/>
          </p:cNvPicPr>
          <p:nvPr/>
        </p:nvPicPr>
        <p:blipFill>
          <a:blip r:embed="rId3">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Footer Placeholder 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78854" name="Slide Number Placeholder 10"/>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A324D112-64AF-461D-96D7-254DCDFFD62B}" type="slidenum">
              <a:rPr lang="en-US" altLang="en-US" sz="1200" smtClean="0">
                <a:solidFill>
                  <a:srgbClr val="005A9B"/>
                </a:solidFill>
              </a:rPr>
              <a:pPr eaLnBrk="1" hangingPunct="1">
                <a:spcBef>
                  <a:spcPct val="0"/>
                </a:spcBef>
                <a:buClrTx/>
                <a:buFontTx/>
                <a:buNone/>
              </a:pPr>
              <a:t>21</a:t>
            </a:fld>
            <a:endParaRPr lang="en-US" altLang="en-US" sz="1200" dirty="0" smtClean="0">
              <a:solidFill>
                <a:srgbClr val="005A9B"/>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Canisters 2” Deep Retrofitted in a Type IV Carbon Filter Housing</a:t>
            </a:r>
            <a:endParaRPr lang="es-AR" dirty="0"/>
          </a:p>
        </p:txBody>
      </p:sp>
      <p:pic>
        <p:nvPicPr>
          <p:cNvPr id="79875" name="Picture Placehold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488" r="15488"/>
          <a:stretch>
            <a:fillRect/>
          </a:stretch>
        </p:blipFill>
        <p:spPr>
          <a:xfrm>
            <a:off x="-152400" y="1497013"/>
            <a:ext cx="3276600" cy="3167062"/>
          </a:xfrm>
        </p:spPr>
      </p:pic>
      <p:pic>
        <p:nvPicPr>
          <p:cNvPr id="79876"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902" r="14902"/>
          <a:stretch>
            <a:fillRect/>
          </a:stretch>
        </p:blipFill>
        <p:spPr>
          <a:xfrm>
            <a:off x="3276600" y="1497013"/>
            <a:ext cx="3332163" cy="3167062"/>
          </a:xfrm>
        </p:spPr>
      </p:pic>
      <p:sp>
        <p:nvSpPr>
          <p:cNvPr id="79877" name="Text Placeholder 4"/>
          <p:cNvSpPr>
            <a:spLocks noGrp="1"/>
          </p:cNvSpPr>
          <p:nvPr>
            <p:ph type="body" sz="quarter" idx="13"/>
          </p:nvPr>
        </p:nvSpPr>
        <p:spPr>
          <a:xfrm>
            <a:off x="152400" y="4735513"/>
            <a:ext cx="2971800" cy="762000"/>
          </a:xfrm>
        </p:spPr>
        <p:txBody>
          <a:bodyPr/>
          <a:lstStyle/>
          <a:p>
            <a:r>
              <a:rPr lang="en-AU" altLang="es-AR" sz="2400" dirty="0" smtClean="0">
                <a:solidFill>
                  <a:schemeClr val="tx1"/>
                </a:solidFill>
                <a:latin typeface="Arial" charset="0"/>
                <a:ea typeface="ＭＳ Ｐゴシック" pitchFamily="34" charset="-128"/>
                <a:cs typeface="Arial" charset="0"/>
              </a:rPr>
              <a:t>Removing Canister</a:t>
            </a:r>
            <a:endParaRPr lang="es-AR" altLang="es-AR" sz="2400" dirty="0" smtClean="0">
              <a:latin typeface="Arial" charset="0"/>
              <a:ea typeface="ＭＳ Ｐゴシック" pitchFamily="34" charset="-128"/>
              <a:cs typeface="Arial" charset="0"/>
            </a:endParaRPr>
          </a:p>
        </p:txBody>
      </p:sp>
      <p:sp>
        <p:nvSpPr>
          <p:cNvPr id="79878" name="Text Placeholder 5"/>
          <p:cNvSpPr>
            <a:spLocks noGrp="1"/>
          </p:cNvSpPr>
          <p:nvPr>
            <p:ph type="body" sz="quarter" idx="14"/>
          </p:nvPr>
        </p:nvSpPr>
        <p:spPr>
          <a:xfrm>
            <a:off x="3408363" y="4735513"/>
            <a:ext cx="3068637" cy="762000"/>
          </a:xfrm>
        </p:spPr>
        <p:txBody>
          <a:bodyPr/>
          <a:lstStyle/>
          <a:p>
            <a:r>
              <a:rPr lang="en-AU" altLang="es-AR" sz="2400" dirty="0" smtClean="0">
                <a:solidFill>
                  <a:schemeClr val="tx1"/>
                </a:solidFill>
                <a:latin typeface="Arial" charset="0"/>
                <a:ea typeface="ＭＳ Ｐゴシック" pitchFamily="34" charset="-128"/>
                <a:cs typeface="Arial" charset="0"/>
              </a:rPr>
              <a:t>Clear View Through Perspex Cover</a:t>
            </a:r>
            <a:endParaRPr lang="es-AR" altLang="es-AR" sz="2400" dirty="0" smtClean="0">
              <a:latin typeface="Arial" charset="0"/>
              <a:ea typeface="ＭＳ Ｐゴシック" pitchFamily="34" charset="-128"/>
              <a:cs typeface="Arial" charset="0"/>
            </a:endParaRPr>
          </a:p>
        </p:txBody>
      </p:sp>
      <p:sp>
        <p:nvSpPr>
          <p:cNvPr id="79879" name="Text Placeholder 7"/>
          <p:cNvSpPr>
            <a:spLocks noGrp="1"/>
          </p:cNvSpPr>
          <p:nvPr>
            <p:ph type="body" sz="quarter" idx="16"/>
          </p:nvPr>
        </p:nvSpPr>
        <p:spPr>
          <a:xfrm>
            <a:off x="6761163" y="4735513"/>
            <a:ext cx="2992437" cy="762000"/>
          </a:xfrm>
        </p:spPr>
        <p:txBody>
          <a:bodyPr/>
          <a:lstStyle/>
          <a:p>
            <a:r>
              <a:rPr lang="en-AU" altLang="es-AR" sz="2400" dirty="0" smtClean="0">
                <a:solidFill>
                  <a:schemeClr val="tx1"/>
                </a:solidFill>
                <a:latin typeface="Arial" charset="0"/>
                <a:ea typeface="ＭＳ Ｐゴシック" pitchFamily="34" charset="-128"/>
                <a:cs typeface="Arial" charset="0"/>
              </a:rPr>
              <a:t>Inlet and Outlets 2” diameter to Canister Box</a:t>
            </a:r>
            <a:endParaRPr lang="es-AR" altLang="es-AR" sz="2400" dirty="0" smtClean="0">
              <a:latin typeface="Arial" charset="0"/>
              <a:ea typeface="ＭＳ Ｐゴシック" pitchFamily="34" charset="-128"/>
              <a:cs typeface="Arial" charset="0"/>
            </a:endParaRPr>
          </a:p>
        </p:txBody>
      </p:sp>
      <p:pic>
        <p:nvPicPr>
          <p:cNvPr id="79880" name="Picture 2"/>
          <p:cNvPicPr>
            <a:picLocks noChangeAspect="1" noChangeArrowheads="1"/>
          </p:cNvPicPr>
          <p:nvPr/>
        </p:nvPicPr>
        <p:blipFill>
          <a:blip r:embed="rId4">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Footer Placeholder 4"/>
          <p:cNvSpPr>
            <a:spLocks noGrp="1"/>
          </p:cNvSpPr>
          <p:nvPr>
            <p:ph type="ftr"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pic>
        <p:nvPicPr>
          <p:cNvPr id="79882" name="Picture Placeholder 6"/>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7958" b="17958"/>
          <a:stretch>
            <a:fillRect/>
          </a:stretch>
        </p:blipFill>
        <p:spPr>
          <a:xfrm>
            <a:off x="6797675" y="1484313"/>
            <a:ext cx="3297238" cy="3167062"/>
          </a:xfrm>
        </p:spPr>
      </p:pic>
      <p:sp>
        <p:nvSpPr>
          <p:cNvPr id="79883" name="Slide Number Placeholder 11"/>
          <p:cNvSpPr>
            <a:spLocks noGrp="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647E97B7-9EDD-4618-9162-9A033597555E}" type="slidenum">
              <a:rPr lang="en-US" altLang="en-US" sz="1200" smtClean="0">
                <a:solidFill>
                  <a:srgbClr val="005A9B"/>
                </a:solidFill>
              </a:rPr>
              <a:pPr eaLnBrk="1" hangingPunct="1">
                <a:spcBef>
                  <a:spcPct val="0"/>
                </a:spcBef>
                <a:buClrTx/>
                <a:buFontTx/>
                <a:buNone/>
              </a:pPr>
              <a:t>22</a:t>
            </a:fld>
            <a:endParaRPr lang="en-US" altLang="en-US" sz="1200" dirty="0" smtClean="0">
              <a:solidFill>
                <a:srgbClr val="005A9B"/>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Transport of Carbon for Test to ASTM 3803</a:t>
            </a:r>
            <a:endParaRPr lang="es-AR" dirty="0"/>
          </a:p>
        </p:txBody>
      </p:sp>
      <p:sp>
        <p:nvSpPr>
          <p:cNvPr id="80899" name="Picture Placeholder 2"/>
          <p:cNvSpPr>
            <a:spLocks noGrp="1" noTextEdit="1"/>
          </p:cNvSpPr>
          <p:nvPr>
            <p:ph type="pic" sz="quarter" idx="10"/>
          </p:nvPr>
        </p:nvSpPr>
        <p:spPr>
          <a:xfrm>
            <a:off x="0" y="1497013"/>
            <a:ext cx="4953000" cy="3311525"/>
          </a:xfrm>
        </p:spPr>
      </p:sp>
      <p:sp>
        <p:nvSpPr>
          <p:cNvPr id="80900" name="Picture Placeholder 3"/>
          <p:cNvSpPr>
            <a:spLocks noGrp="1" noTextEdit="1"/>
          </p:cNvSpPr>
          <p:nvPr>
            <p:ph type="pic" sz="quarter" idx="11"/>
          </p:nvPr>
        </p:nvSpPr>
        <p:spPr>
          <a:xfrm>
            <a:off x="4953000" y="1497013"/>
            <a:ext cx="4953000" cy="3311525"/>
          </a:xfrm>
        </p:spPr>
      </p:sp>
      <p:sp>
        <p:nvSpPr>
          <p:cNvPr id="80901" name="Text Placeholder 4"/>
          <p:cNvSpPr>
            <a:spLocks noGrp="1"/>
          </p:cNvSpPr>
          <p:nvPr>
            <p:ph type="body" sz="quarter" idx="12"/>
          </p:nvPr>
        </p:nvSpPr>
        <p:spPr>
          <a:xfrm>
            <a:off x="90488" y="5586413"/>
            <a:ext cx="4648200" cy="762000"/>
          </a:xfrm>
        </p:spPr>
        <p:txBody>
          <a:bodyPr/>
          <a:lstStyle/>
          <a:p>
            <a:endParaRPr lang="es-AR" altLang="es-AR" dirty="0" smtClean="0">
              <a:latin typeface="Arial" charset="0"/>
              <a:ea typeface="ＭＳ Ｐゴシック" pitchFamily="34" charset="-128"/>
              <a:cs typeface="Arial" charset="0"/>
            </a:endParaRPr>
          </a:p>
        </p:txBody>
      </p:sp>
      <p:sp>
        <p:nvSpPr>
          <p:cNvPr id="80902" name="Text Placeholder 5"/>
          <p:cNvSpPr>
            <a:spLocks noGrp="1"/>
          </p:cNvSpPr>
          <p:nvPr>
            <p:ph type="body" sz="quarter" idx="13"/>
          </p:nvPr>
        </p:nvSpPr>
        <p:spPr>
          <a:xfrm>
            <a:off x="5181600" y="5603875"/>
            <a:ext cx="4724400" cy="762000"/>
          </a:xfrm>
        </p:spPr>
        <p:txBody>
          <a:bodyPr/>
          <a:lstStyle/>
          <a:p>
            <a:endParaRPr lang="es-AR" altLang="es-AR" dirty="0" smtClean="0">
              <a:latin typeface="Arial" charset="0"/>
              <a:ea typeface="ＭＳ Ｐゴシック" pitchFamily="34" charset="-128"/>
              <a:cs typeface="Arial" charset="0"/>
            </a:endParaRPr>
          </a:p>
        </p:txBody>
      </p:sp>
      <p:sp>
        <p:nvSpPr>
          <p:cNvPr id="80903" name="Footer Placeholder 6"/>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s-AR" dirty="0" smtClean="0">
                <a:solidFill>
                  <a:srgbClr val="005A9B"/>
                </a:solidFill>
              </a:rPr>
              <a:t>International Society for Nuclear Air Treatment Technologies 35th Nuclear Air Cleaning Conference -Charleston, SC, June 3-5, 2018 </a:t>
            </a:r>
            <a:endParaRPr lang="en-US" altLang="es-AR" dirty="0" smtClean="0">
              <a:solidFill>
                <a:srgbClr val="005A9B"/>
              </a:solidFill>
            </a:endParaRPr>
          </a:p>
        </p:txBody>
      </p:sp>
      <p:sp>
        <p:nvSpPr>
          <p:cNvPr id="80904" name="Slide Number Placeholder 7"/>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DC978CA-7920-4343-AF1D-9E3A45177F36}" type="slidenum">
              <a:rPr lang="en-US" altLang="es-AR" smtClean="0">
                <a:solidFill>
                  <a:srgbClr val="005A9B"/>
                </a:solidFill>
              </a:rPr>
              <a:pPr eaLnBrk="1" hangingPunct="1"/>
              <a:t>23</a:t>
            </a:fld>
            <a:endParaRPr lang="en-US" altLang="es-AR" dirty="0" smtClean="0">
              <a:solidFill>
                <a:srgbClr val="005A9B"/>
              </a:solidFill>
            </a:endParaRPr>
          </a:p>
        </p:txBody>
      </p:sp>
      <p:pic>
        <p:nvPicPr>
          <p:cNvPr id="80905" name="Picture Placeholder 8"/>
          <p:cNvPicPr>
            <a:picLocks noChangeAspect="1"/>
          </p:cNvPicPr>
          <p:nvPr/>
        </p:nvPicPr>
        <p:blipFill>
          <a:blip r:embed="rId2">
            <a:extLst>
              <a:ext uri="{28A0092B-C50C-407E-A947-70E740481C1C}">
                <a14:useLocalDpi xmlns:a14="http://schemas.microsoft.com/office/drawing/2010/main" val="0"/>
              </a:ext>
            </a:extLst>
          </a:blip>
          <a:srcRect l="15488" r="15488"/>
          <a:stretch>
            <a:fillRect/>
          </a:stretch>
        </p:blipFill>
        <p:spPr bwMode="auto">
          <a:xfrm>
            <a:off x="68263" y="1116013"/>
            <a:ext cx="431958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6" name="Text Placeholder 4"/>
          <p:cNvSpPr txBox="1">
            <a:spLocks/>
          </p:cNvSpPr>
          <p:nvPr/>
        </p:nvSpPr>
        <p:spPr bwMode="auto">
          <a:xfrm>
            <a:off x="900113" y="5535613"/>
            <a:ext cx="297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4572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9144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1371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18288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algn="ctr">
              <a:buFont typeface="Arial" charset="0"/>
              <a:buNone/>
            </a:pPr>
            <a:r>
              <a:rPr lang="en-AU" altLang="es-AR" sz="2400" dirty="0">
                <a:solidFill>
                  <a:schemeClr val="tx1"/>
                </a:solidFill>
              </a:rPr>
              <a:t>Emptying Canisters in a Fume Cupboard</a:t>
            </a:r>
            <a:r>
              <a:rPr lang="en-NZ" altLang="es-AR" sz="2400" dirty="0"/>
              <a:t> </a:t>
            </a:r>
            <a:endParaRPr lang="es-AR" altLang="es-AR" sz="2400" dirty="0"/>
          </a:p>
        </p:txBody>
      </p:sp>
      <p:sp>
        <p:nvSpPr>
          <p:cNvPr id="80907" name="Text Placeholder 5"/>
          <p:cNvSpPr txBox="1">
            <a:spLocks/>
          </p:cNvSpPr>
          <p:nvPr/>
        </p:nvSpPr>
        <p:spPr bwMode="auto">
          <a:xfrm>
            <a:off x="5029200" y="5383213"/>
            <a:ext cx="3068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algn="ctr" eaLnBrk="1" hangingPunct="1">
              <a:spcBef>
                <a:spcPct val="0"/>
              </a:spcBef>
              <a:buClrTx/>
              <a:buFontTx/>
              <a:buNone/>
            </a:pPr>
            <a:endParaRPr lang="en-AU" altLang="en-US" sz="2400" dirty="0">
              <a:solidFill>
                <a:schemeClr val="tx1"/>
              </a:solidFill>
            </a:endParaRPr>
          </a:p>
          <a:p>
            <a:pPr algn="ctr" eaLnBrk="1" hangingPunct="1">
              <a:spcBef>
                <a:spcPct val="0"/>
              </a:spcBef>
              <a:buClrTx/>
              <a:buFontTx/>
              <a:buNone/>
            </a:pPr>
            <a:r>
              <a:rPr lang="en-AU" altLang="en-US" sz="2400" dirty="0">
                <a:solidFill>
                  <a:schemeClr val="tx1"/>
                </a:solidFill>
              </a:rPr>
              <a:t>Filling Thermo for Carbon Transport</a:t>
            </a:r>
            <a:endParaRPr lang="es-AR" altLang="es-AR" sz="2400" dirty="0">
              <a:solidFill>
                <a:srgbClr val="005A9B"/>
              </a:solidFill>
            </a:endParaRPr>
          </a:p>
        </p:txBody>
      </p:sp>
      <p:pic>
        <p:nvPicPr>
          <p:cNvPr id="80908" name="Picture Placeholder 19"/>
          <p:cNvPicPr>
            <a:picLocks noChangeAspect="1"/>
          </p:cNvPicPr>
          <p:nvPr/>
        </p:nvPicPr>
        <p:blipFill>
          <a:blip r:embed="rId3">
            <a:extLst>
              <a:ext uri="{28A0092B-C50C-407E-A947-70E740481C1C}">
                <a14:useLocalDpi xmlns:a14="http://schemas.microsoft.com/office/drawing/2010/main" val="0"/>
              </a:ext>
            </a:extLst>
          </a:blip>
          <a:srcRect l="14902" r="14902"/>
          <a:stretch>
            <a:fillRect/>
          </a:stretch>
        </p:blipFill>
        <p:spPr bwMode="auto">
          <a:xfrm>
            <a:off x="5029200" y="1144588"/>
            <a:ext cx="446087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bwMode="auto">
          <a:xfrm>
            <a:off x="306388" y="-161925"/>
            <a:ext cx="8915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NZ" altLang="en-US" dirty="0" smtClean="0"/>
              <a:t>Conclusions</a:t>
            </a:r>
            <a:endParaRPr lang="es-AR" altLang="en-US" dirty="0" smtClean="0"/>
          </a:p>
        </p:txBody>
      </p:sp>
      <p:sp>
        <p:nvSpPr>
          <p:cNvPr id="81923" name="Content Placeholder 2"/>
          <p:cNvSpPr>
            <a:spLocks noGrp="1"/>
          </p:cNvSpPr>
          <p:nvPr>
            <p:ph idx="1"/>
          </p:nvPr>
        </p:nvSpPr>
        <p:spPr bwMode="auto">
          <a:xfrm>
            <a:off x="273050" y="476250"/>
            <a:ext cx="89154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NZ" altLang="en-US" dirty="0" smtClean="0"/>
              <a:t>Consult with the active filter tests specialists early in the design stage to reduce costs.</a:t>
            </a:r>
          </a:p>
          <a:p>
            <a:r>
              <a:rPr lang="en-NZ" altLang="en-US" dirty="0" smtClean="0"/>
              <a:t>Install permanent fittings for filter testing.</a:t>
            </a:r>
          </a:p>
          <a:p>
            <a:r>
              <a:rPr lang="en-NZ" altLang="en-US" dirty="0" smtClean="0"/>
              <a:t>Consider  radiation exposure of personnel testing the filters and install remote testing points away from radiation.</a:t>
            </a:r>
          </a:p>
          <a:p>
            <a:r>
              <a:rPr lang="en-NZ" altLang="en-US" dirty="0" smtClean="0"/>
              <a:t>Testing filters personnel to achieve maximum efficiency of installed filters. Check seals and reinstall filters if minor leakages detected.</a:t>
            </a:r>
          </a:p>
          <a:p>
            <a:r>
              <a:rPr lang="en-NZ" altLang="en-US" dirty="0" smtClean="0"/>
              <a:t>Install parallel canisters to check performance of carbon to ASTM 3803-89   </a:t>
            </a:r>
            <a:endParaRPr lang="es-AR" altLang="en-US" dirty="0" smtClean="0"/>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Footer Placeholder 4"/>
          <p:cNvSpPr txBox="1">
            <a:spLocks/>
          </p:cNvSpPr>
          <p:nvPr/>
        </p:nvSpPr>
        <p:spPr bwMode="auto">
          <a:xfrm>
            <a:off x="1352550" y="6356350"/>
            <a:ext cx="6480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1200" dirty="0"/>
              <a:t>International Society for Nuclear Air Treatment Technologies 35th Nuclear Air Cleaning Conference -Charleston, SC, June 3-5, 2018 </a:t>
            </a:r>
            <a:endParaRPr lang="en-US" altLang="en-US" sz="12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Footer Placeholder 4"/>
          <p:cNvSpPr txBox="1">
            <a:spLocks/>
          </p:cNvSpPr>
          <p:nvPr/>
        </p:nvSpPr>
        <p:spPr bwMode="auto">
          <a:xfrm>
            <a:off x="920750" y="6356350"/>
            <a:ext cx="75612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a:solidFill>
                  <a:schemeClr val="tx1"/>
                </a:solidFill>
              </a:rPr>
              <a:t>International Society for Nuclear Air Treatment Technologies 35th Nuclear Air Cleaning Conference -Charleston, SC, June 3-5, 2018 </a:t>
            </a:r>
            <a:endParaRPr lang="en-US" altLang="en-US" sz="12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560" y="20805"/>
            <a:ext cx="9906000" cy="1143000"/>
          </a:xfrm>
        </p:spPr>
        <p:txBody>
          <a:bodyPr/>
          <a:lstStyle/>
          <a:p>
            <a:pPr>
              <a:defRPr/>
            </a:pPr>
            <a:r>
              <a:rPr lang="en-US" sz="3200" dirty="0" smtClean="0"/>
              <a:t>Testing Filters Challenges with New NATS</a:t>
            </a:r>
            <a:endParaRPr lang="en-US" sz="3200" dirty="0"/>
          </a:p>
        </p:txBody>
      </p:sp>
      <p:sp>
        <p:nvSpPr>
          <p:cNvPr id="60419" name="Content Placeholder 4"/>
          <p:cNvSpPr>
            <a:spLocks noGrp="1"/>
          </p:cNvSpPr>
          <p:nvPr>
            <p:ph idx="1"/>
          </p:nvPr>
        </p:nvSpPr>
        <p:spPr>
          <a:xfrm>
            <a:off x="833438" y="908720"/>
            <a:ext cx="8007350" cy="3844925"/>
          </a:xfrm>
        </p:spPr>
        <p:txBody>
          <a:bodyPr/>
          <a:lstStyle/>
          <a:p>
            <a:pPr marL="457200" indent="-457200">
              <a:buFont typeface="Arial" charset="0"/>
              <a:buAutoNum type="arabicPeriod"/>
            </a:pPr>
            <a:r>
              <a:rPr lang="en-AU" altLang="en-US" sz="2400" dirty="0" smtClean="0">
                <a:solidFill>
                  <a:schemeClr val="tx1"/>
                </a:solidFill>
                <a:latin typeface="Arial" charset="0"/>
                <a:ea typeface="ＭＳ Ｐゴシック" pitchFamily="34" charset="-128"/>
                <a:cs typeface="Arial" charset="0"/>
              </a:rPr>
              <a:t>Be able to calculate P(%) = 100 X  Cd/Cu. Cu to be 1 to 10 ug/Litre. </a:t>
            </a:r>
            <a:r>
              <a:rPr lang="en-AU" altLang="en-US" sz="2400" dirty="0">
                <a:solidFill>
                  <a:schemeClr val="tx1"/>
                </a:solidFill>
                <a:latin typeface="Arial" charset="0"/>
                <a:ea typeface="ＭＳ Ｐゴシック" pitchFamily="34" charset="-128"/>
                <a:cs typeface="Arial" charset="0"/>
              </a:rPr>
              <a:t>A</a:t>
            </a:r>
            <a:r>
              <a:rPr lang="en-AU" altLang="en-US" sz="2400" dirty="0" smtClean="0">
                <a:solidFill>
                  <a:schemeClr val="tx1"/>
                </a:solidFill>
                <a:latin typeface="Arial" charset="0"/>
                <a:ea typeface="ＭＳ Ｐゴシック" pitchFamily="34" charset="-128"/>
                <a:cs typeface="Arial" charset="0"/>
              </a:rPr>
              <a:t>erosol uniformity for 2 or more filters.</a:t>
            </a:r>
          </a:p>
          <a:p>
            <a:pPr marL="457200" indent="-457200">
              <a:buFont typeface="Arial" charset="0"/>
              <a:buAutoNum type="arabicPeriod"/>
            </a:pPr>
            <a:r>
              <a:rPr lang="en-AU" altLang="en-US" sz="2400" dirty="0" smtClean="0">
                <a:solidFill>
                  <a:schemeClr val="tx1"/>
                </a:solidFill>
                <a:latin typeface="Arial" charset="0"/>
                <a:ea typeface="ＭＳ Ｐゴシック" pitchFamily="34" charset="-128"/>
                <a:cs typeface="Arial" charset="0"/>
              </a:rPr>
              <a:t>HEPA radial filters installations with inlet and outlet plenums without access ducts to inject aerosols</a:t>
            </a:r>
            <a:r>
              <a:rPr lang="en-US" altLang="en-US" sz="2400" dirty="0" smtClean="0">
                <a:latin typeface="Arial" charset="0"/>
                <a:ea typeface="ＭＳ Ｐゴシック" pitchFamily="34" charset="-128"/>
                <a:cs typeface="Arial" charset="0"/>
              </a:rPr>
              <a:t>.</a:t>
            </a:r>
          </a:p>
          <a:p>
            <a:pPr marL="457200" indent="-457200">
              <a:buFont typeface="Arial" charset="0"/>
              <a:buAutoNum type="arabicPeriod"/>
            </a:pPr>
            <a:r>
              <a:rPr lang="en-AU" altLang="en-US" sz="2400" dirty="0" smtClean="0">
                <a:solidFill>
                  <a:schemeClr val="tx1"/>
                </a:solidFill>
                <a:latin typeface="Arial" charset="0"/>
                <a:ea typeface="ＭＳ Ｐゴシック" pitchFamily="34" charset="-128"/>
                <a:cs typeface="Arial" charset="0"/>
              </a:rPr>
              <a:t>Difficulty to achieve aerosol uniformity. When possible individually test sets of radial flow HEPA filters.</a:t>
            </a:r>
            <a:endParaRPr lang="en-US" altLang="en-US" sz="2400" dirty="0" smtClean="0">
              <a:latin typeface="Arial" charset="0"/>
              <a:ea typeface="ＭＳ Ｐゴシック" pitchFamily="34" charset="-128"/>
              <a:cs typeface="Arial" charset="0"/>
            </a:endParaRPr>
          </a:p>
          <a:p>
            <a:pPr marL="457200" indent="-457200">
              <a:buFont typeface="Arial" charset="0"/>
              <a:buAutoNum type="arabicPeriod"/>
            </a:pPr>
            <a:r>
              <a:rPr lang="en-AU" altLang="en-US" sz="2400" dirty="0" smtClean="0">
                <a:solidFill>
                  <a:schemeClr val="tx1"/>
                </a:solidFill>
                <a:latin typeface="Arial" charset="0"/>
                <a:ea typeface="ＭＳ Ｐゴシック" pitchFamily="34" charset="-128"/>
                <a:cs typeface="Arial" charset="0"/>
              </a:rPr>
              <a:t>Exhaust stacks with introduction of outside air to reduce stack height and increase velocity. Difficult to check flow or use as a downstream measuring point. </a:t>
            </a:r>
            <a:r>
              <a:rPr lang="en-US" altLang="en-US" sz="2400" dirty="0" smtClean="0">
                <a:latin typeface="Arial" charset="0"/>
                <a:ea typeface="ＭＳ Ｐゴシック" pitchFamily="34" charset="-128"/>
                <a:cs typeface="Arial" charset="0"/>
              </a:rPr>
              <a:t> </a:t>
            </a:r>
          </a:p>
          <a:p>
            <a:pPr marL="457200" indent="-457200">
              <a:buFont typeface="Arial" charset="0"/>
              <a:buAutoNum type="arabicPeriod"/>
            </a:pPr>
            <a:r>
              <a:rPr lang="en-AU" altLang="en-US" sz="2400" dirty="0" smtClean="0">
                <a:solidFill>
                  <a:schemeClr val="tx1"/>
                </a:solidFill>
                <a:latin typeface="Arial" charset="0"/>
                <a:ea typeface="ＭＳ Ｐゴシック" pitchFamily="34" charset="-128"/>
                <a:cs typeface="Arial" charset="0"/>
              </a:rPr>
              <a:t>HEPA filter with small leakages detected on tests.</a:t>
            </a:r>
            <a:r>
              <a:rPr lang="en-US" altLang="en-US" sz="2400" dirty="0" smtClean="0">
                <a:latin typeface="Arial" charset="0"/>
                <a:ea typeface="ＭＳ Ｐゴシック" pitchFamily="34" charset="-128"/>
                <a:cs typeface="Arial" charset="0"/>
              </a:rPr>
              <a:t> </a:t>
            </a:r>
            <a:r>
              <a:rPr lang="en-AU" altLang="en-US" sz="2400" dirty="0" smtClean="0">
                <a:solidFill>
                  <a:schemeClr val="tx1"/>
                </a:solidFill>
                <a:latin typeface="Arial" charset="0"/>
                <a:ea typeface="ＭＳ Ｐゴシック" pitchFamily="34" charset="-128"/>
                <a:cs typeface="Arial" charset="0"/>
              </a:rPr>
              <a:t>Check the sealing surface of filters. Inspect and cover filters gaskets with vacuum sealing grease</a:t>
            </a:r>
            <a:r>
              <a:rPr lang="en-US" altLang="en-US" sz="2400" dirty="0" smtClean="0">
                <a:latin typeface="Arial" charset="0"/>
                <a:ea typeface="ＭＳ Ｐゴシック" pitchFamily="34" charset="-128"/>
                <a:cs typeface="Arial" charset="0"/>
              </a:rPr>
              <a:t>.  </a:t>
            </a:r>
          </a:p>
          <a:p>
            <a:pPr marL="457200" indent="-457200">
              <a:buFont typeface="Arial" charset="0"/>
              <a:buAutoNum type="arabicPeriod"/>
            </a:pPr>
            <a:r>
              <a:rPr lang="en-AU" altLang="en-US" sz="2400" dirty="0" smtClean="0">
                <a:solidFill>
                  <a:schemeClr val="tx1"/>
                </a:solidFill>
                <a:latin typeface="Arial" charset="0"/>
                <a:ea typeface="ＭＳ Ｐゴシック" pitchFamily="34" charset="-128"/>
                <a:cs typeface="Arial" charset="0"/>
              </a:rPr>
              <a:t>Difficult to install parallel canisters for carbon filters in limited spaces</a:t>
            </a:r>
            <a:r>
              <a:rPr lang="en-US" altLang="en-US" sz="2400" dirty="0" smtClean="0">
                <a:latin typeface="Arial" charset="0"/>
                <a:ea typeface="ＭＳ Ｐゴシック" pitchFamily="34" charset="-128"/>
                <a:cs typeface="Arial" charset="0"/>
              </a:rPr>
              <a:t>.</a:t>
            </a:r>
          </a:p>
          <a:p>
            <a:pPr marL="457200" indent="-457200">
              <a:buFont typeface="Arial" charset="0"/>
              <a:buAutoNum type="arabicPeriod"/>
            </a:pPr>
            <a:endParaRPr lang="en-US" altLang="en-US" sz="2400" dirty="0" smtClean="0">
              <a:latin typeface="Arial" charset="0"/>
              <a:ea typeface="ＭＳ Ｐゴシック" pitchFamily="34" charset="-128"/>
              <a:cs typeface="Arial" charset="0"/>
            </a:endParaRPr>
          </a:p>
        </p:txBody>
      </p:sp>
      <p:pic>
        <p:nvPicPr>
          <p:cNvPr id="60420" name="Picture 2"/>
          <p:cNvPicPr>
            <a:picLocks noChangeAspect="1" noChangeArrowheads="1"/>
          </p:cNvPicPr>
          <p:nvPr/>
        </p:nvPicPr>
        <p:blipFill>
          <a:blip r:embed="rId3">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0"/>
          </p:nvPr>
        </p:nvSpPr>
        <p:spPr/>
        <p:txBody>
          <a:bodyPr/>
          <a:lstStyle/>
          <a:p>
            <a:pPr>
              <a:defRPr/>
            </a:pPr>
            <a:r>
              <a:rPr lang="en-AU" dirty="0"/>
              <a:t>International Society for Nuclear Air Treatment Technologies 35th Nuclear Air Cleaning Conference -Charleston, SC, June 3-5, 2018 </a:t>
            </a:r>
            <a:endParaRPr lang="en-US" dirty="0"/>
          </a:p>
        </p:txBody>
      </p:sp>
      <p:sp>
        <p:nvSpPr>
          <p:cNvPr id="60422"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F55DDCCB-29CC-4E2C-9437-9F86BAAB820F}" type="slidenum">
              <a:rPr lang="en-US" altLang="en-US" sz="1200" smtClean="0">
                <a:solidFill>
                  <a:srgbClr val="7F7F7F"/>
                </a:solidFill>
              </a:rPr>
              <a:pPr eaLnBrk="1" hangingPunct="1">
                <a:spcBef>
                  <a:spcPct val="0"/>
                </a:spcBef>
                <a:buClrTx/>
                <a:buFontTx/>
                <a:buNone/>
              </a:pPr>
              <a:t>3</a:t>
            </a:fld>
            <a:endParaRPr lang="en-US" altLang="en-US" sz="1200" dirty="0" smtClean="0">
              <a:solidFill>
                <a:srgbClr val="7F7F7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Radial </a:t>
            </a:r>
            <a:r>
              <a:rPr lang="en-NZ" dirty="0"/>
              <a:t>HEPA Filters</a:t>
            </a:r>
            <a:endParaRPr lang="es-AR" dirty="0"/>
          </a:p>
        </p:txBody>
      </p:sp>
      <p:pic>
        <p:nvPicPr>
          <p:cNvPr id="6144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3050" y="1341438"/>
            <a:ext cx="5003800" cy="3336925"/>
          </a:xfrm>
        </p:spPr>
      </p:pic>
      <p:pic>
        <p:nvPicPr>
          <p:cNvPr id="614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0700" y="1366838"/>
            <a:ext cx="22098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2"/>
          <p:cNvSpPr>
            <a:spLocks noChangeArrowheads="1"/>
          </p:cNvSpPr>
          <p:nvPr/>
        </p:nvSpPr>
        <p:spPr bwMode="auto">
          <a:xfrm>
            <a:off x="776288" y="4873625"/>
            <a:ext cx="390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defRPr/>
            </a:pPr>
            <a:r>
              <a:rPr lang="en-NZ" altLang="en-US" sz="1800" dirty="0" smtClean="0">
                <a:solidFill>
                  <a:schemeClr val="tx1"/>
                </a:solidFill>
                <a:effectLst>
                  <a:outerShdw blurRad="38100" dist="38100" dir="2700000" algn="tl">
                    <a:srgbClr val="000000">
                      <a:alpha val="43137"/>
                    </a:srgbClr>
                  </a:outerShdw>
                </a:effectLst>
              </a:rPr>
              <a:t>Housing of Two Radial HEPA Filters </a:t>
            </a:r>
            <a:endParaRPr lang="es-AR" altLang="en-US" sz="1800" dirty="0" smtClean="0">
              <a:solidFill>
                <a:schemeClr val="tx1"/>
              </a:solidFill>
              <a:effectLst>
                <a:outerShdw blurRad="38100" dist="38100" dir="2700000" algn="tl">
                  <a:srgbClr val="000000">
                    <a:alpha val="43137"/>
                  </a:srgbClr>
                </a:outerShdw>
              </a:effectLst>
            </a:endParaRPr>
          </a:p>
        </p:txBody>
      </p:sp>
      <p:pic>
        <p:nvPicPr>
          <p:cNvPr id="61446" name="Picture 2"/>
          <p:cNvPicPr>
            <a:picLocks noChangeAspect="1" noChangeArrowheads="1"/>
          </p:cNvPicPr>
          <p:nvPr/>
        </p:nvPicPr>
        <p:blipFill>
          <a:blip r:embed="rId5">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61448"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C4B664C2-698E-4C9E-8EB9-C45002F901F8}" type="slidenum">
              <a:rPr lang="en-US" altLang="en-US" sz="1200" smtClean="0">
                <a:solidFill>
                  <a:srgbClr val="005A9B"/>
                </a:solidFill>
              </a:rPr>
              <a:pPr eaLnBrk="1" hangingPunct="1">
                <a:spcBef>
                  <a:spcPct val="0"/>
                </a:spcBef>
                <a:buClrTx/>
                <a:buFontTx/>
                <a:buNone/>
              </a:pPr>
              <a:t>4</a:t>
            </a:fld>
            <a:endParaRPr lang="en-US" altLang="en-US" sz="1200" dirty="0" smtClean="0">
              <a:solidFill>
                <a:srgbClr val="005A9B"/>
              </a:solidFill>
            </a:endParaRPr>
          </a:p>
        </p:txBody>
      </p:sp>
      <p:sp>
        <p:nvSpPr>
          <p:cNvPr id="61449" name="Line 18"/>
          <p:cNvSpPr>
            <a:spLocks noChangeShapeType="1"/>
          </p:cNvSpPr>
          <p:nvPr/>
        </p:nvSpPr>
        <p:spPr bwMode="auto">
          <a:xfrm>
            <a:off x="776288" y="1370013"/>
            <a:ext cx="2160587" cy="1338262"/>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1450" name="Rectangle 1"/>
          <p:cNvSpPr>
            <a:spLocks noChangeArrowheads="1"/>
          </p:cNvSpPr>
          <p:nvPr/>
        </p:nvSpPr>
        <p:spPr bwMode="auto">
          <a:xfrm>
            <a:off x="368300" y="962025"/>
            <a:ext cx="447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defRPr/>
            </a:pPr>
            <a:r>
              <a:rPr lang="en-AU" altLang="en-US" sz="1800" dirty="0" smtClean="0">
                <a:solidFill>
                  <a:schemeClr val="tx1"/>
                </a:solidFill>
                <a:effectLst>
                  <a:outerShdw blurRad="38100" dist="38100" dir="2700000" algn="tl">
                    <a:srgbClr val="000000">
                      <a:alpha val="43137"/>
                    </a:srgbClr>
                  </a:outerShdw>
                </a:effectLst>
              </a:rPr>
              <a:t>Possible Locations of Upstream Manifolds</a:t>
            </a:r>
          </a:p>
        </p:txBody>
      </p:sp>
      <p:sp>
        <p:nvSpPr>
          <p:cNvPr id="61451" name="Line 18"/>
          <p:cNvSpPr>
            <a:spLocks noChangeShapeType="1"/>
          </p:cNvSpPr>
          <p:nvPr/>
        </p:nvSpPr>
        <p:spPr bwMode="auto">
          <a:xfrm>
            <a:off x="769938" y="1370013"/>
            <a:ext cx="2095500" cy="2203450"/>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1452" name="Line 18"/>
          <p:cNvSpPr>
            <a:spLocks noChangeShapeType="1"/>
          </p:cNvSpPr>
          <p:nvPr/>
        </p:nvSpPr>
        <p:spPr bwMode="auto">
          <a:xfrm flipH="1">
            <a:off x="6897688" y="2119313"/>
            <a:ext cx="1792287" cy="517525"/>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1453" name="Rectangle 1"/>
          <p:cNvSpPr>
            <a:spLocks noChangeArrowheads="1"/>
          </p:cNvSpPr>
          <p:nvPr/>
        </p:nvSpPr>
        <p:spPr bwMode="auto">
          <a:xfrm>
            <a:off x="7783513" y="1530350"/>
            <a:ext cx="1903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defRPr/>
            </a:pPr>
            <a:r>
              <a:rPr lang="en-AU" altLang="en-US" sz="1800" dirty="0" smtClean="0">
                <a:solidFill>
                  <a:schemeClr val="tx1"/>
                </a:solidFill>
                <a:effectLst>
                  <a:outerShdw blurRad="38100" dist="38100" dir="2700000" algn="tl">
                    <a:srgbClr val="000000">
                      <a:alpha val="43137"/>
                    </a:srgbClr>
                  </a:outerShdw>
                </a:effectLst>
              </a:rPr>
              <a:t>Upstream 100%</a:t>
            </a:r>
          </a:p>
          <a:p>
            <a:pPr eaLnBrk="1" hangingPunct="1">
              <a:spcBef>
                <a:spcPct val="0"/>
              </a:spcBef>
              <a:buClrTx/>
              <a:buFontTx/>
              <a:buNone/>
              <a:defRPr/>
            </a:pPr>
            <a:r>
              <a:rPr lang="en-AU" altLang="en-US" sz="1800" dirty="0" smtClean="0">
                <a:solidFill>
                  <a:schemeClr val="tx1"/>
                </a:solidFill>
                <a:effectLst>
                  <a:outerShdw blurRad="38100" dist="38100" dir="2700000" algn="tl">
                    <a:srgbClr val="000000">
                      <a:alpha val="43137"/>
                    </a:srgbClr>
                  </a:outerShdw>
                </a:effectLst>
              </a:rPr>
              <a:t>Manifolds</a:t>
            </a:r>
          </a:p>
        </p:txBody>
      </p:sp>
      <p:sp>
        <p:nvSpPr>
          <p:cNvPr id="61454" name="Line 18"/>
          <p:cNvSpPr>
            <a:spLocks noChangeShapeType="1"/>
          </p:cNvSpPr>
          <p:nvPr/>
        </p:nvSpPr>
        <p:spPr bwMode="auto">
          <a:xfrm flipH="1">
            <a:off x="6897688" y="2171700"/>
            <a:ext cx="1827212" cy="154463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Injection Manifolds</a:t>
            </a:r>
            <a:endParaRPr lang="es-AR" dirty="0"/>
          </a:p>
        </p:txBody>
      </p:sp>
      <p:pic>
        <p:nvPicPr>
          <p:cNvPr id="62467" name="Picture Placeholder 9"/>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5" r="105"/>
          <a:stretch>
            <a:fillRect/>
          </a:stretch>
        </p:blipFill>
        <p:spPr>
          <a:xfrm>
            <a:off x="5240338" y="1504950"/>
            <a:ext cx="4953000" cy="3311525"/>
          </a:xfrm>
        </p:spPr>
      </p:pic>
      <p:sp>
        <p:nvSpPr>
          <p:cNvPr id="62468" name="Text Placeholder 4"/>
          <p:cNvSpPr>
            <a:spLocks noGrp="1"/>
          </p:cNvSpPr>
          <p:nvPr>
            <p:ph type="body" sz="quarter" idx="12"/>
          </p:nvPr>
        </p:nvSpPr>
        <p:spPr>
          <a:xfrm>
            <a:off x="152400" y="4879975"/>
            <a:ext cx="4648200" cy="762000"/>
          </a:xfrm>
        </p:spPr>
        <p:txBody>
          <a:bodyPr/>
          <a:lstStyle/>
          <a:p>
            <a:r>
              <a:rPr lang="en-AU" altLang="en-US" sz="2400" dirty="0" smtClean="0">
                <a:solidFill>
                  <a:schemeClr val="tx1"/>
                </a:solidFill>
                <a:latin typeface="Arial" charset="0"/>
                <a:ea typeface="ＭＳ Ｐゴシック" pitchFamily="34" charset="-128"/>
                <a:cs typeface="Arial" charset="0"/>
              </a:rPr>
              <a:t>Injection Manifold in Each Individual Duct. Multiple Aerosol Generators</a:t>
            </a:r>
          </a:p>
        </p:txBody>
      </p:sp>
      <p:sp>
        <p:nvSpPr>
          <p:cNvPr id="62469" name="Text Placeholder 5"/>
          <p:cNvSpPr>
            <a:spLocks noGrp="1"/>
          </p:cNvSpPr>
          <p:nvPr>
            <p:ph type="body" sz="quarter" idx="13"/>
          </p:nvPr>
        </p:nvSpPr>
        <p:spPr>
          <a:xfrm>
            <a:off x="5029200" y="4879975"/>
            <a:ext cx="4724400" cy="762000"/>
          </a:xfrm>
        </p:spPr>
        <p:txBody>
          <a:bodyPr/>
          <a:lstStyle/>
          <a:p>
            <a:r>
              <a:rPr lang="en-AU" altLang="en-US" sz="2400" dirty="0" smtClean="0">
                <a:solidFill>
                  <a:schemeClr val="tx1"/>
                </a:solidFill>
                <a:latin typeface="Arial" charset="0"/>
                <a:ea typeface="ＭＳ Ｐゴシック" pitchFamily="34" charset="-128"/>
                <a:cs typeface="Arial" charset="0"/>
              </a:rPr>
              <a:t>Gasket Sealing with Silicone of standard 2” BSP Socket</a:t>
            </a:r>
          </a:p>
          <a:p>
            <a:r>
              <a:rPr lang="en-NZ" altLang="en-US" dirty="0" smtClean="0">
                <a:latin typeface="Arial" charset="0"/>
                <a:ea typeface="ＭＳ Ｐゴシック" pitchFamily="34" charset="-128"/>
                <a:cs typeface="Arial" charset="0"/>
              </a:rPr>
              <a:t> </a:t>
            </a:r>
            <a:endParaRPr lang="es-AR" altLang="en-US" dirty="0" smtClean="0">
              <a:latin typeface="Arial" charset="0"/>
              <a:ea typeface="ＭＳ Ｐゴシック" pitchFamily="34" charset="-128"/>
              <a:cs typeface="Arial" charset="0"/>
            </a:endParaRPr>
          </a:p>
        </p:txBody>
      </p:sp>
      <p:pic>
        <p:nvPicPr>
          <p:cNvPr id="62470" name="Picture Placeholder 8"/>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05" r="105"/>
          <a:stretch>
            <a:fillRect/>
          </a:stretch>
        </p:blipFill>
        <p:spPr>
          <a:xfrm>
            <a:off x="0" y="1497013"/>
            <a:ext cx="4953000" cy="3311525"/>
          </a:xfrm>
        </p:spPr>
      </p:pic>
      <p:pic>
        <p:nvPicPr>
          <p:cNvPr id="62471" name="Picture 2"/>
          <p:cNvPicPr>
            <a:picLocks noChangeAspect="1" noChangeArrowheads="1"/>
          </p:cNvPicPr>
          <p:nvPr/>
        </p:nvPicPr>
        <p:blipFill>
          <a:blip r:embed="rId5">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200" dirty="0" smtClean="0">
                <a:solidFill>
                  <a:srgbClr val="005A9B"/>
                </a:solidFill>
              </a:rPr>
              <a:t>International Society for Nuclear Air Treatment Technologies 35th Nuclear Air Cleaning Conference -Charleston, SC, June 3-5, 2018 </a:t>
            </a:r>
            <a:endParaRPr lang="en-US" altLang="en-US" sz="1200" dirty="0" smtClean="0">
              <a:solidFill>
                <a:srgbClr val="005A9B"/>
              </a:solidFill>
            </a:endParaRPr>
          </a:p>
        </p:txBody>
      </p:sp>
      <p:sp>
        <p:nvSpPr>
          <p:cNvPr id="62473" name="Slide Number Placeholder 9"/>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25F02366-4F63-45E2-ADC2-6404575A2660}" type="slidenum">
              <a:rPr lang="en-US" altLang="en-US" sz="1200" smtClean="0">
                <a:solidFill>
                  <a:srgbClr val="005A9B"/>
                </a:solidFill>
              </a:rPr>
              <a:pPr eaLnBrk="1" hangingPunct="1">
                <a:spcBef>
                  <a:spcPct val="0"/>
                </a:spcBef>
                <a:buClrTx/>
                <a:buFontTx/>
                <a:buNone/>
              </a:pPr>
              <a:t>5</a:t>
            </a:fld>
            <a:endParaRPr lang="en-US" altLang="en-US" sz="1200" dirty="0" smtClean="0">
              <a:solidFill>
                <a:srgbClr val="005A9B"/>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a:t>Downstream Sampling</a:t>
            </a:r>
            <a:endParaRPr lang="es-AR" dirty="0"/>
          </a:p>
        </p:txBody>
      </p:sp>
      <p:sp>
        <p:nvSpPr>
          <p:cNvPr id="63491" name="Picture Placeholder 2"/>
          <p:cNvSpPr>
            <a:spLocks noGrp="1" noTextEdit="1"/>
          </p:cNvSpPr>
          <p:nvPr>
            <p:ph type="pic" sz="quarter" idx="10"/>
          </p:nvPr>
        </p:nvSpPr>
        <p:spPr>
          <a:xfrm>
            <a:off x="0" y="1497013"/>
            <a:ext cx="4953000" cy="3311525"/>
          </a:xfrm>
        </p:spPr>
      </p:sp>
      <p:sp>
        <p:nvSpPr>
          <p:cNvPr id="63492" name="Picture Placeholder 3"/>
          <p:cNvSpPr>
            <a:spLocks noGrp="1" noTextEdit="1"/>
          </p:cNvSpPr>
          <p:nvPr>
            <p:ph type="pic" sz="quarter" idx="11"/>
          </p:nvPr>
        </p:nvSpPr>
        <p:spPr>
          <a:xfrm>
            <a:off x="4953000" y="1497013"/>
            <a:ext cx="4953000" cy="3311525"/>
          </a:xfrm>
        </p:spPr>
      </p:sp>
      <p:sp>
        <p:nvSpPr>
          <p:cNvPr id="63493" name="Text Placeholder 4"/>
          <p:cNvSpPr>
            <a:spLocks noGrp="1"/>
          </p:cNvSpPr>
          <p:nvPr>
            <p:ph type="body" sz="quarter" idx="12"/>
          </p:nvPr>
        </p:nvSpPr>
        <p:spPr>
          <a:xfrm>
            <a:off x="152400" y="4879975"/>
            <a:ext cx="4648200" cy="762000"/>
          </a:xfrm>
        </p:spPr>
        <p:txBody>
          <a:bodyPr/>
          <a:lstStyle/>
          <a:p>
            <a:endParaRPr lang="es-AR" altLang="es-AR" dirty="0" smtClean="0">
              <a:latin typeface="Arial" charset="0"/>
              <a:ea typeface="ＭＳ Ｐゴシック" pitchFamily="34" charset="-128"/>
              <a:cs typeface="Arial" charset="0"/>
            </a:endParaRPr>
          </a:p>
        </p:txBody>
      </p:sp>
      <p:sp>
        <p:nvSpPr>
          <p:cNvPr id="63494" name="Text Placeholder 5"/>
          <p:cNvSpPr>
            <a:spLocks noGrp="1"/>
          </p:cNvSpPr>
          <p:nvPr>
            <p:ph type="body" sz="quarter" idx="13"/>
          </p:nvPr>
        </p:nvSpPr>
        <p:spPr>
          <a:xfrm>
            <a:off x="5029200" y="4879975"/>
            <a:ext cx="4724400" cy="762000"/>
          </a:xfrm>
        </p:spPr>
        <p:txBody>
          <a:bodyPr/>
          <a:lstStyle/>
          <a:p>
            <a:endParaRPr lang="es-AR" altLang="es-AR" dirty="0" smtClean="0">
              <a:latin typeface="Arial" charset="0"/>
              <a:ea typeface="ＭＳ Ｐゴシック" pitchFamily="34" charset="-128"/>
              <a:cs typeface="Arial" charset="0"/>
            </a:endParaRPr>
          </a:p>
        </p:txBody>
      </p:sp>
      <p:sp>
        <p:nvSpPr>
          <p:cNvPr id="63495" name="Footer Placeholder 6"/>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s-AR" sz="1200" dirty="0" smtClean="0">
                <a:solidFill>
                  <a:srgbClr val="005A9B"/>
                </a:solidFill>
              </a:rPr>
              <a:t>International Society for Nuclear Air Treatment Technologies 35th Nuclear Air Cleaning Conference -Charleston, SC, June 3-5, 2018 </a:t>
            </a:r>
            <a:endParaRPr lang="en-US" altLang="es-AR" sz="1200" dirty="0" smtClean="0">
              <a:solidFill>
                <a:srgbClr val="005A9B"/>
              </a:solidFill>
            </a:endParaRPr>
          </a:p>
        </p:txBody>
      </p:sp>
      <p:sp>
        <p:nvSpPr>
          <p:cNvPr id="63496" name="Slide Number Placeholder 7"/>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C063088A-C392-42A9-9D0B-97A8CD506454}" type="slidenum">
              <a:rPr lang="en-US" altLang="es-AR" sz="1200" smtClean="0">
                <a:solidFill>
                  <a:srgbClr val="005A9B"/>
                </a:solidFill>
              </a:rPr>
              <a:pPr eaLnBrk="1" hangingPunct="1">
                <a:spcBef>
                  <a:spcPct val="0"/>
                </a:spcBef>
                <a:buClrTx/>
                <a:buFontTx/>
                <a:buNone/>
              </a:pPr>
              <a:t>6</a:t>
            </a:fld>
            <a:endParaRPr lang="en-US" altLang="es-AR" sz="1200" dirty="0" smtClean="0">
              <a:solidFill>
                <a:srgbClr val="005A9B"/>
              </a:solidFill>
            </a:endParaRPr>
          </a:p>
        </p:txBody>
      </p:sp>
      <p:pic>
        <p:nvPicPr>
          <p:cNvPr id="634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588" y="2054225"/>
            <a:ext cx="4189412"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Rectangle 4"/>
          <p:cNvSpPr>
            <a:spLocks noChangeArrowheads="1"/>
          </p:cNvSpPr>
          <p:nvPr/>
        </p:nvSpPr>
        <p:spPr bwMode="auto">
          <a:xfrm>
            <a:off x="488950" y="4899025"/>
            <a:ext cx="4711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Axijet High Plume Dilution Fan and</a:t>
            </a:r>
          </a:p>
          <a:p>
            <a:pPr eaLnBrk="1" hangingPunct="1">
              <a:spcBef>
                <a:spcPct val="0"/>
              </a:spcBef>
              <a:buClrTx/>
              <a:buFontTx/>
              <a:buNone/>
            </a:pPr>
            <a:r>
              <a:rPr lang="en-AU" altLang="en-US" sz="1800" dirty="0">
                <a:solidFill>
                  <a:schemeClr val="tx1"/>
                </a:solidFill>
              </a:rPr>
              <a:t>Strobic Air Designs. Shorter Stacks</a:t>
            </a:r>
          </a:p>
          <a:p>
            <a:pPr eaLnBrk="1" hangingPunct="1">
              <a:spcBef>
                <a:spcPct val="0"/>
              </a:spcBef>
              <a:buClrTx/>
              <a:buFontTx/>
              <a:buNone/>
            </a:pPr>
            <a:r>
              <a:rPr lang="en-AU" altLang="en-US" sz="1800" dirty="0">
                <a:solidFill>
                  <a:schemeClr val="tx1"/>
                </a:solidFill>
              </a:rPr>
              <a:t>Outside Air is Mixed with Laboratories Flows</a:t>
            </a:r>
          </a:p>
          <a:p>
            <a:pPr eaLnBrk="1" hangingPunct="1">
              <a:spcBef>
                <a:spcPct val="0"/>
              </a:spcBef>
              <a:buClrTx/>
              <a:buFontTx/>
              <a:buNone/>
            </a:pPr>
            <a:r>
              <a:rPr lang="en-AU" altLang="en-US" sz="1800" dirty="0">
                <a:solidFill>
                  <a:schemeClr val="tx1"/>
                </a:solidFill>
              </a:rPr>
              <a:t>No Possible to Use Downstream Sampling</a:t>
            </a:r>
          </a:p>
        </p:txBody>
      </p:sp>
      <p:pic>
        <p:nvPicPr>
          <p:cNvPr id="6349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2074863"/>
            <a:ext cx="406876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Line 18"/>
          <p:cNvSpPr>
            <a:spLocks noChangeShapeType="1"/>
          </p:cNvSpPr>
          <p:nvPr/>
        </p:nvSpPr>
        <p:spPr bwMode="auto">
          <a:xfrm flipH="1" flipV="1">
            <a:off x="6054725" y="3622675"/>
            <a:ext cx="0" cy="129698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3501" name="Rectangle 1"/>
          <p:cNvSpPr>
            <a:spLocks noChangeArrowheads="1"/>
          </p:cNvSpPr>
          <p:nvPr/>
        </p:nvSpPr>
        <p:spPr bwMode="auto">
          <a:xfrm>
            <a:off x="5045075" y="4879975"/>
            <a:ext cx="181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Air Flow Station</a:t>
            </a:r>
          </a:p>
        </p:txBody>
      </p:sp>
      <p:sp>
        <p:nvSpPr>
          <p:cNvPr id="63502" name="Line 18"/>
          <p:cNvSpPr>
            <a:spLocks noChangeShapeType="1"/>
          </p:cNvSpPr>
          <p:nvPr/>
        </p:nvSpPr>
        <p:spPr bwMode="auto">
          <a:xfrm flipH="1" flipV="1">
            <a:off x="6248400" y="3357563"/>
            <a:ext cx="1225550" cy="1541462"/>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
        <p:nvSpPr>
          <p:cNvPr id="63503" name="Rectangle 1"/>
          <p:cNvSpPr>
            <a:spLocks noChangeArrowheads="1"/>
          </p:cNvSpPr>
          <p:nvPr/>
        </p:nvSpPr>
        <p:spPr bwMode="auto">
          <a:xfrm>
            <a:off x="6848475" y="4900613"/>
            <a:ext cx="2486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Sampling Downstream</a:t>
            </a:r>
          </a:p>
        </p:txBody>
      </p:sp>
      <p:pic>
        <p:nvPicPr>
          <p:cNvPr id="63504" name="Picture 2"/>
          <p:cNvPicPr>
            <a:picLocks noChangeAspect="1" noChangeArrowheads="1"/>
          </p:cNvPicPr>
          <p:nvPr/>
        </p:nvPicPr>
        <p:blipFill>
          <a:blip r:embed="rId5">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5" name="Line 18"/>
          <p:cNvSpPr>
            <a:spLocks noChangeShapeType="1"/>
          </p:cNvSpPr>
          <p:nvPr/>
        </p:nvSpPr>
        <p:spPr bwMode="auto">
          <a:xfrm flipH="1" flipV="1">
            <a:off x="8840788" y="3068638"/>
            <a:ext cx="493712" cy="771525"/>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Installation Details</a:t>
            </a:r>
            <a:endParaRPr lang="es-AR" dirty="0"/>
          </a:p>
        </p:txBody>
      </p:sp>
      <p:sp>
        <p:nvSpPr>
          <p:cNvPr id="64515" name="Picture Placeholder 2"/>
          <p:cNvSpPr>
            <a:spLocks noGrp="1" noTextEdit="1"/>
          </p:cNvSpPr>
          <p:nvPr>
            <p:ph type="pic" sz="quarter" idx="10"/>
          </p:nvPr>
        </p:nvSpPr>
        <p:spPr>
          <a:xfrm>
            <a:off x="-152400" y="1497013"/>
            <a:ext cx="4953000" cy="3311525"/>
          </a:xfrm>
        </p:spPr>
      </p:sp>
      <p:sp>
        <p:nvSpPr>
          <p:cNvPr id="64516" name="Picture Placeholder 3"/>
          <p:cNvSpPr>
            <a:spLocks noGrp="1" noTextEdit="1"/>
          </p:cNvSpPr>
          <p:nvPr>
            <p:ph type="pic" sz="quarter" idx="11"/>
          </p:nvPr>
        </p:nvSpPr>
        <p:spPr>
          <a:xfrm>
            <a:off x="5029200" y="1454150"/>
            <a:ext cx="4953000" cy="3311525"/>
          </a:xfrm>
        </p:spPr>
      </p:sp>
      <p:sp>
        <p:nvSpPr>
          <p:cNvPr id="64517" name="Text Placeholder 4"/>
          <p:cNvSpPr>
            <a:spLocks noGrp="1"/>
          </p:cNvSpPr>
          <p:nvPr>
            <p:ph type="body" sz="quarter" idx="12"/>
          </p:nvPr>
        </p:nvSpPr>
        <p:spPr>
          <a:xfrm>
            <a:off x="152400" y="4879975"/>
            <a:ext cx="4648200" cy="762000"/>
          </a:xfrm>
        </p:spPr>
        <p:txBody>
          <a:bodyPr/>
          <a:lstStyle/>
          <a:p>
            <a:endParaRPr lang="es-AR" altLang="es-AR" dirty="0" smtClean="0">
              <a:latin typeface="Arial" charset="0"/>
              <a:ea typeface="ＭＳ Ｐゴシック" pitchFamily="34" charset="-128"/>
              <a:cs typeface="Arial" charset="0"/>
            </a:endParaRPr>
          </a:p>
        </p:txBody>
      </p:sp>
      <p:sp>
        <p:nvSpPr>
          <p:cNvPr id="64518" name="Text Placeholder 5"/>
          <p:cNvSpPr>
            <a:spLocks noGrp="1"/>
          </p:cNvSpPr>
          <p:nvPr>
            <p:ph type="body" sz="quarter" idx="13"/>
          </p:nvPr>
        </p:nvSpPr>
        <p:spPr>
          <a:xfrm>
            <a:off x="5029200" y="4879975"/>
            <a:ext cx="4724400" cy="762000"/>
          </a:xfrm>
        </p:spPr>
        <p:txBody>
          <a:bodyPr/>
          <a:lstStyle/>
          <a:p>
            <a:endParaRPr lang="es-AR" altLang="es-AR" dirty="0" smtClean="0">
              <a:latin typeface="Arial" charset="0"/>
              <a:ea typeface="ＭＳ Ｐゴシック" pitchFamily="34" charset="-128"/>
              <a:cs typeface="Arial" charset="0"/>
            </a:endParaRPr>
          </a:p>
        </p:txBody>
      </p:sp>
      <p:sp>
        <p:nvSpPr>
          <p:cNvPr id="64519" name="Footer Placeholder 6"/>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s-AR" sz="1200" dirty="0" smtClean="0">
                <a:solidFill>
                  <a:srgbClr val="005A9B"/>
                </a:solidFill>
              </a:rPr>
              <a:t>International Society for Nuclear Air Treatment Technologies 35th Nuclear Air Cleaning Conference -Charleston, SC, June 3-5, 2018 </a:t>
            </a:r>
            <a:endParaRPr lang="en-US" altLang="es-AR" sz="1200" dirty="0" smtClean="0">
              <a:solidFill>
                <a:srgbClr val="005A9B"/>
              </a:solidFill>
            </a:endParaRPr>
          </a:p>
        </p:txBody>
      </p:sp>
      <p:sp>
        <p:nvSpPr>
          <p:cNvPr id="64520" name="Slide Number Placeholder 7"/>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3C9D8327-821B-46FC-A8BB-155AE72A3DDA}" type="slidenum">
              <a:rPr lang="en-US" altLang="es-AR" sz="1200" smtClean="0">
                <a:solidFill>
                  <a:srgbClr val="005A9B"/>
                </a:solidFill>
              </a:rPr>
              <a:pPr eaLnBrk="1" hangingPunct="1">
                <a:spcBef>
                  <a:spcPct val="0"/>
                </a:spcBef>
                <a:buClrTx/>
                <a:buFontTx/>
                <a:buNone/>
              </a:pPr>
              <a:t>7</a:t>
            </a:fld>
            <a:endParaRPr lang="en-US" altLang="es-AR" sz="1200" dirty="0" smtClean="0">
              <a:solidFill>
                <a:srgbClr val="005A9B"/>
              </a:solidFill>
            </a:endParaRPr>
          </a:p>
        </p:txBody>
      </p:sp>
      <p:sp>
        <p:nvSpPr>
          <p:cNvPr id="64521" name="Rectangle 2"/>
          <p:cNvSpPr>
            <a:spLocks noChangeArrowheads="1"/>
          </p:cNvSpPr>
          <p:nvPr/>
        </p:nvSpPr>
        <p:spPr bwMode="auto">
          <a:xfrm>
            <a:off x="152400" y="4279900"/>
            <a:ext cx="5237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Manufactured Sockets ½” SS for plastic ducts. </a:t>
            </a:r>
          </a:p>
          <a:p>
            <a:pPr eaLnBrk="1" hangingPunct="1">
              <a:spcBef>
                <a:spcPct val="0"/>
              </a:spcBef>
              <a:buClrTx/>
              <a:buFontTx/>
              <a:buNone/>
            </a:pPr>
            <a:r>
              <a:rPr lang="en-AU" altLang="en-US" sz="1800" dirty="0">
                <a:solidFill>
                  <a:schemeClr val="tx1"/>
                </a:solidFill>
              </a:rPr>
              <a:t>For Stainless Steel ducts ½” Nutserts are used.</a:t>
            </a:r>
          </a:p>
          <a:p>
            <a:pPr eaLnBrk="1" hangingPunct="1">
              <a:spcBef>
                <a:spcPct val="0"/>
              </a:spcBef>
              <a:buClrTx/>
              <a:buFontTx/>
              <a:buNone/>
            </a:pPr>
            <a:r>
              <a:rPr lang="en-AU" altLang="en-US" sz="1800" dirty="0">
                <a:solidFill>
                  <a:schemeClr val="tx1"/>
                </a:solidFill>
              </a:rPr>
              <a:t>Station for Air Flows and Aerosol Uniformity tests.</a:t>
            </a:r>
          </a:p>
          <a:p>
            <a:pPr eaLnBrk="1" hangingPunct="1">
              <a:spcBef>
                <a:spcPct val="0"/>
              </a:spcBef>
              <a:buClrTx/>
              <a:buFontTx/>
              <a:buNone/>
            </a:pPr>
            <a:r>
              <a:rPr lang="en-AU" altLang="en-US" sz="1800" dirty="0">
                <a:solidFill>
                  <a:schemeClr val="tx1"/>
                </a:solidFill>
              </a:rPr>
              <a:t> </a:t>
            </a:r>
          </a:p>
        </p:txBody>
      </p:sp>
      <p:pic>
        <p:nvPicPr>
          <p:cNvPr id="64522" name="Content Placeholder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344613"/>
            <a:ext cx="410527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1900" y="1390650"/>
            <a:ext cx="413067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Rectangle 3"/>
          <p:cNvSpPr>
            <a:spLocks noChangeArrowheads="1"/>
          </p:cNvSpPr>
          <p:nvPr/>
        </p:nvSpPr>
        <p:spPr bwMode="auto">
          <a:xfrm>
            <a:off x="5586413" y="4265613"/>
            <a:ext cx="31289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Thread Sealing of Manifold</a:t>
            </a:r>
          </a:p>
          <a:p>
            <a:pPr eaLnBrk="1" hangingPunct="1">
              <a:spcBef>
                <a:spcPct val="0"/>
              </a:spcBef>
              <a:buClrTx/>
              <a:buFontTx/>
              <a:buNone/>
            </a:pPr>
            <a:r>
              <a:rPr lang="en-AU" altLang="en-US" sz="1800" dirty="0">
                <a:solidFill>
                  <a:schemeClr val="tx1"/>
                </a:solidFill>
              </a:rPr>
              <a:t>Used for Downstream Filter Test and Stack Monitoring</a:t>
            </a:r>
          </a:p>
          <a:p>
            <a:pPr eaLnBrk="1" hangingPunct="1">
              <a:spcBef>
                <a:spcPct val="0"/>
              </a:spcBef>
              <a:buClrTx/>
              <a:buFont typeface="Arial" charset="0"/>
              <a:buNone/>
            </a:pPr>
            <a:r>
              <a:rPr lang="en-AU" altLang="en-US" sz="1800" dirty="0">
                <a:solidFill>
                  <a:schemeClr val="tx1"/>
                </a:solidFill>
              </a:rPr>
              <a:t>Loctite 569 is the </a:t>
            </a:r>
            <a:r>
              <a:rPr lang="en-AU" altLang="en-US" sz="1800" dirty="0" smtClean="0">
                <a:solidFill>
                  <a:schemeClr val="tx1"/>
                </a:solidFill>
              </a:rPr>
              <a:t>Sealant. Plumbers tape not recommended</a:t>
            </a:r>
          </a:p>
          <a:p>
            <a:pPr eaLnBrk="1" hangingPunct="1">
              <a:spcBef>
                <a:spcPct val="0"/>
              </a:spcBef>
              <a:buClrTx/>
              <a:buFont typeface="Arial" charset="0"/>
              <a:buNone/>
            </a:pPr>
            <a:endParaRPr lang="en-AU" altLang="en-US" sz="1800" dirty="0">
              <a:solidFill>
                <a:schemeClr val="tx1"/>
              </a:solidFill>
            </a:endParaRPr>
          </a:p>
          <a:p>
            <a:pPr eaLnBrk="1" hangingPunct="1">
              <a:spcBef>
                <a:spcPct val="0"/>
              </a:spcBef>
              <a:buClrTx/>
              <a:buFontTx/>
              <a:buNone/>
            </a:pPr>
            <a:r>
              <a:rPr lang="en-AU" altLang="en-US" sz="1800" dirty="0">
                <a:solidFill>
                  <a:schemeClr val="tx1"/>
                </a:solidFill>
              </a:rPr>
              <a:t>  </a:t>
            </a:r>
          </a:p>
        </p:txBody>
      </p:sp>
      <p:pic>
        <p:nvPicPr>
          <p:cNvPr id="64525" name="Picture 2"/>
          <p:cNvPicPr>
            <a:picLocks noChangeAspect="1" noChangeArrowheads="1"/>
          </p:cNvPicPr>
          <p:nvPr/>
        </p:nvPicPr>
        <p:blipFill>
          <a:blip r:embed="rId4">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Standardised Manifolds</a:t>
            </a:r>
            <a:endParaRPr lang="es-AR" dirty="0"/>
          </a:p>
        </p:txBody>
      </p:sp>
      <p:sp>
        <p:nvSpPr>
          <p:cNvPr id="65539" name="Picture Placeholder 2"/>
          <p:cNvSpPr>
            <a:spLocks noGrp="1" noTextEdit="1"/>
          </p:cNvSpPr>
          <p:nvPr>
            <p:ph type="pic" sz="quarter" idx="10"/>
          </p:nvPr>
        </p:nvSpPr>
        <p:spPr>
          <a:xfrm>
            <a:off x="-231775" y="1341438"/>
            <a:ext cx="4953000" cy="3311525"/>
          </a:xfrm>
        </p:spPr>
      </p:sp>
      <p:sp>
        <p:nvSpPr>
          <p:cNvPr id="65540" name="Picture Placeholder 3"/>
          <p:cNvSpPr>
            <a:spLocks noGrp="1" noTextEdit="1"/>
          </p:cNvSpPr>
          <p:nvPr>
            <p:ph type="pic" sz="quarter" idx="11"/>
          </p:nvPr>
        </p:nvSpPr>
        <p:spPr>
          <a:xfrm>
            <a:off x="4953000" y="1497013"/>
            <a:ext cx="4953000" cy="3311525"/>
          </a:xfrm>
        </p:spPr>
      </p:sp>
      <p:sp>
        <p:nvSpPr>
          <p:cNvPr id="65541" name="Text Placeholder 4"/>
          <p:cNvSpPr>
            <a:spLocks noGrp="1"/>
          </p:cNvSpPr>
          <p:nvPr>
            <p:ph type="body" sz="quarter" idx="12"/>
          </p:nvPr>
        </p:nvSpPr>
        <p:spPr>
          <a:xfrm>
            <a:off x="152400" y="4879975"/>
            <a:ext cx="4648200" cy="762000"/>
          </a:xfrm>
        </p:spPr>
        <p:txBody>
          <a:bodyPr/>
          <a:lstStyle/>
          <a:p>
            <a:endParaRPr lang="es-AR" altLang="es-AR" dirty="0" smtClean="0">
              <a:latin typeface="Arial" charset="0"/>
              <a:ea typeface="ＭＳ Ｐゴシック" pitchFamily="34" charset="-128"/>
              <a:cs typeface="Arial" charset="0"/>
            </a:endParaRPr>
          </a:p>
        </p:txBody>
      </p:sp>
      <p:sp>
        <p:nvSpPr>
          <p:cNvPr id="65542" name="Text Placeholder 5"/>
          <p:cNvSpPr>
            <a:spLocks noGrp="1"/>
          </p:cNvSpPr>
          <p:nvPr>
            <p:ph type="body" sz="quarter" idx="13"/>
          </p:nvPr>
        </p:nvSpPr>
        <p:spPr>
          <a:xfrm>
            <a:off x="5029200" y="4879975"/>
            <a:ext cx="4724400" cy="762000"/>
          </a:xfrm>
        </p:spPr>
        <p:txBody>
          <a:bodyPr/>
          <a:lstStyle/>
          <a:p>
            <a:endParaRPr lang="es-AR" altLang="es-AR" dirty="0" smtClean="0">
              <a:latin typeface="Arial" charset="0"/>
              <a:ea typeface="ＭＳ Ｐゴシック" pitchFamily="34" charset="-128"/>
              <a:cs typeface="Arial" charset="0"/>
            </a:endParaRPr>
          </a:p>
        </p:txBody>
      </p:sp>
      <p:sp>
        <p:nvSpPr>
          <p:cNvPr id="65543" name="Footer Placeholder 6"/>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s-AR" sz="1200" dirty="0" smtClean="0">
                <a:solidFill>
                  <a:srgbClr val="005A9B"/>
                </a:solidFill>
              </a:rPr>
              <a:t>International Society for Nuclear Air Treatment Technologies 35th Nuclear Air Cleaning Conference -Charleston, SC, June 3-5, 2018 </a:t>
            </a:r>
            <a:endParaRPr lang="en-US" altLang="es-AR" sz="1200" dirty="0" smtClean="0">
              <a:solidFill>
                <a:srgbClr val="005A9B"/>
              </a:solidFill>
            </a:endParaRPr>
          </a:p>
        </p:txBody>
      </p:sp>
      <p:sp>
        <p:nvSpPr>
          <p:cNvPr id="65544" name="Slide Number Placeholder 7"/>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DE2C29F0-CB43-4D84-9FF0-0E884AF75854}" type="slidenum">
              <a:rPr lang="en-US" altLang="es-AR" sz="1200" smtClean="0">
                <a:solidFill>
                  <a:srgbClr val="005A9B"/>
                </a:solidFill>
              </a:rPr>
              <a:pPr eaLnBrk="1" hangingPunct="1">
                <a:spcBef>
                  <a:spcPct val="0"/>
                </a:spcBef>
                <a:buClrTx/>
                <a:buFontTx/>
                <a:buNone/>
              </a:pPr>
              <a:t>8</a:t>
            </a:fld>
            <a:endParaRPr lang="en-US" altLang="es-AR" sz="1200" dirty="0" smtClean="0">
              <a:solidFill>
                <a:srgbClr val="005A9B"/>
              </a:solidFill>
            </a:endParaRPr>
          </a:p>
        </p:txBody>
      </p:sp>
      <p:pic>
        <p:nvPicPr>
          <p:cNvPr id="6554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196975"/>
            <a:ext cx="44259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Rectangle 2"/>
          <p:cNvSpPr>
            <a:spLocks noChangeArrowheads="1"/>
          </p:cNvSpPr>
          <p:nvPr/>
        </p:nvSpPr>
        <p:spPr bwMode="auto">
          <a:xfrm>
            <a:off x="133350" y="4221163"/>
            <a:ext cx="523081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NZ" altLang="en-US" sz="1800" dirty="0" smtClean="0">
                <a:solidFill>
                  <a:schemeClr val="tx1"/>
                </a:solidFill>
              </a:rPr>
              <a:t>Retrofitting </a:t>
            </a:r>
            <a:r>
              <a:rPr lang="en-NZ" altLang="en-US" sz="1800" dirty="0">
                <a:solidFill>
                  <a:schemeClr val="tx1"/>
                </a:solidFill>
              </a:rPr>
              <a:t>in Existing Installations</a:t>
            </a:r>
            <a:endParaRPr lang="en-AU" altLang="en-US" sz="1800" dirty="0" smtClean="0">
              <a:solidFill>
                <a:schemeClr val="tx1"/>
              </a:solidFill>
            </a:endParaRPr>
          </a:p>
          <a:p>
            <a:pPr eaLnBrk="1" hangingPunct="1">
              <a:spcBef>
                <a:spcPct val="0"/>
              </a:spcBef>
              <a:buClrTx/>
              <a:buFontTx/>
              <a:buNone/>
            </a:pPr>
            <a:r>
              <a:rPr lang="en-AU" altLang="en-US" sz="1800" dirty="0" smtClean="0">
                <a:solidFill>
                  <a:schemeClr val="tx1"/>
                </a:solidFill>
              </a:rPr>
              <a:t>Manufactured </a:t>
            </a:r>
            <a:r>
              <a:rPr lang="en-AU" altLang="en-US" sz="1800" dirty="0">
                <a:solidFill>
                  <a:schemeClr val="tx1"/>
                </a:solidFill>
              </a:rPr>
              <a:t>Socket 2” BSP .</a:t>
            </a:r>
          </a:p>
          <a:p>
            <a:pPr eaLnBrk="1" hangingPunct="1">
              <a:spcBef>
                <a:spcPct val="0"/>
              </a:spcBef>
              <a:buClrTx/>
              <a:buFontTx/>
              <a:buNone/>
            </a:pPr>
            <a:r>
              <a:rPr lang="en-NZ" altLang="en-US" sz="1800" dirty="0">
                <a:solidFill>
                  <a:schemeClr val="tx1"/>
                </a:solidFill>
              </a:rPr>
              <a:t>TEK screws used for fixing in plastic ducts. </a:t>
            </a:r>
          </a:p>
          <a:p>
            <a:pPr eaLnBrk="1" hangingPunct="1">
              <a:spcBef>
                <a:spcPct val="0"/>
              </a:spcBef>
              <a:buClrTx/>
              <a:buFontTx/>
              <a:buNone/>
            </a:pPr>
            <a:r>
              <a:rPr lang="en-NZ" altLang="en-US" sz="1800" dirty="0">
                <a:solidFill>
                  <a:schemeClr val="tx1"/>
                </a:solidFill>
              </a:rPr>
              <a:t>Stainless steel blind rivet used in metal ducts</a:t>
            </a:r>
            <a:r>
              <a:rPr lang="en-NZ" altLang="en-US" sz="1800" dirty="0" smtClean="0">
                <a:solidFill>
                  <a:schemeClr val="tx1"/>
                </a:solidFill>
              </a:rPr>
              <a:t>..  </a:t>
            </a:r>
            <a:endParaRPr lang="en-NZ" altLang="en-US" sz="1800" dirty="0">
              <a:solidFill>
                <a:schemeClr val="tx1"/>
              </a:solidFill>
            </a:endParaRPr>
          </a:p>
          <a:p>
            <a:pPr eaLnBrk="1" hangingPunct="1">
              <a:spcBef>
                <a:spcPct val="0"/>
              </a:spcBef>
              <a:buClrTx/>
              <a:buFontTx/>
              <a:buNone/>
            </a:pPr>
            <a:r>
              <a:rPr lang="en-NZ" altLang="en-US" sz="1800" dirty="0">
                <a:solidFill>
                  <a:schemeClr val="tx1"/>
                </a:solidFill>
              </a:rPr>
              <a:t>For New Installations Welding Socket to SS Ducts is the Best Option.</a:t>
            </a:r>
            <a:endParaRPr lang="es-AR" altLang="en-US" sz="1800" dirty="0">
              <a:solidFill>
                <a:schemeClr val="tx1"/>
              </a:solidFill>
            </a:endParaRPr>
          </a:p>
          <a:p>
            <a:pPr eaLnBrk="1" hangingPunct="1">
              <a:spcBef>
                <a:spcPct val="0"/>
              </a:spcBef>
              <a:buClrTx/>
              <a:buFontTx/>
              <a:buNone/>
            </a:pPr>
            <a:endParaRPr lang="en-AU" altLang="en-US" sz="1800" dirty="0">
              <a:solidFill>
                <a:schemeClr val="tx1"/>
              </a:solidFill>
            </a:endParaRPr>
          </a:p>
        </p:txBody>
      </p:sp>
      <p:pic>
        <p:nvPicPr>
          <p:cNvPr id="6554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223963"/>
            <a:ext cx="455771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Rectangle 5"/>
          <p:cNvSpPr>
            <a:spLocks noChangeArrowheads="1"/>
          </p:cNvSpPr>
          <p:nvPr/>
        </p:nvSpPr>
        <p:spPr bwMode="auto">
          <a:xfrm>
            <a:off x="5843588" y="4289425"/>
            <a:ext cx="3835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n-US" sz="1800" dirty="0">
                <a:solidFill>
                  <a:schemeClr val="tx1"/>
                </a:solidFill>
              </a:rPr>
              <a:t>Details of Manifolds and Fittings.</a:t>
            </a:r>
          </a:p>
          <a:p>
            <a:pPr eaLnBrk="1" hangingPunct="1">
              <a:spcBef>
                <a:spcPct val="0"/>
              </a:spcBef>
              <a:buClrTx/>
              <a:buFontTx/>
              <a:buNone/>
            </a:pPr>
            <a:r>
              <a:rPr lang="en-AU" altLang="en-US" sz="1800" dirty="0">
                <a:solidFill>
                  <a:schemeClr val="tx1"/>
                </a:solidFill>
              </a:rPr>
              <a:t>Copper Construction with 1” and ½” diameter. Holes Staggered every 2”. Area of Holes 1.25 of the Cross Section Area of Manifold.                                                                                                                                                           </a:t>
            </a:r>
          </a:p>
        </p:txBody>
      </p:sp>
      <p:pic>
        <p:nvPicPr>
          <p:cNvPr id="65549" name="Picture 2"/>
          <p:cNvPicPr>
            <a:picLocks noChangeAspect="1" noChangeArrowheads="1"/>
          </p:cNvPicPr>
          <p:nvPr/>
        </p:nvPicPr>
        <p:blipFill>
          <a:blip r:embed="rId4">
            <a:extLst>
              <a:ext uri="{28A0092B-C50C-407E-A947-70E740481C1C}">
                <a14:useLocalDpi xmlns:a14="http://schemas.microsoft.com/office/drawing/2010/main" val="0"/>
              </a:ext>
            </a:extLst>
          </a:blip>
          <a:srcRect l="9258" t="7672" r="11388" b="7825"/>
          <a:stretch>
            <a:fillRect/>
          </a:stretch>
        </p:blipFill>
        <p:spPr bwMode="auto">
          <a:xfrm>
            <a:off x="0" y="63087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906000" cy="1143001"/>
          </a:xfrm>
        </p:spPr>
        <p:txBody>
          <a:bodyPr/>
          <a:lstStyle/>
          <a:p>
            <a:pPr>
              <a:defRPr/>
            </a:pPr>
            <a:r>
              <a:rPr lang="en-NZ" dirty="0" smtClean="0"/>
              <a:t>Ductwork In Limited Spaces</a:t>
            </a:r>
            <a:endParaRPr lang="es-AR" dirty="0"/>
          </a:p>
        </p:txBody>
      </p:sp>
      <p:sp>
        <p:nvSpPr>
          <p:cNvPr id="66563" name="Picture Placeholder 2"/>
          <p:cNvSpPr>
            <a:spLocks noGrp="1" noTextEdit="1"/>
          </p:cNvSpPr>
          <p:nvPr>
            <p:ph type="pic" sz="quarter" idx="10"/>
          </p:nvPr>
        </p:nvSpPr>
        <p:spPr>
          <a:xfrm>
            <a:off x="0" y="1497013"/>
            <a:ext cx="4953000" cy="3311525"/>
          </a:xfrm>
        </p:spPr>
      </p:sp>
      <p:sp>
        <p:nvSpPr>
          <p:cNvPr id="66564" name="Picture Placeholder 3"/>
          <p:cNvSpPr>
            <a:spLocks noGrp="1" noTextEdit="1"/>
          </p:cNvSpPr>
          <p:nvPr>
            <p:ph type="pic" sz="quarter" idx="11"/>
          </p:nvPr>
        </p:nvSpPr>
        <p:spPr>
          <a:xfrm>
            <a:off x="4953000" y="1497013"/>
            <a:ext cx="4953000" cy="3311525"/>
          </a:xfrm>
        </p:spPr>
      </p:sp>
      <p:sp>
        <p:nvSpPr>
          <p:cNvPr id="66565" name="Text Placeholder 4"/>
          <p:cNvSpPr>
            <a:spLocks noGrp="1"/>
          </p:cNvSpPr>
          <p:nvPr>
            <p:ph type="body" sz="quarter" idx="12"/>
          </p:nvPr>
        </p:nvSpPr>
        <p:spPr>
          <a:xfrm>
            <a:off x="152400" y="4879975"/>
            <a:ext cx="4648200" cy="762000"/>
          </a:xfrm>
        </p:spPr>
        <p:txBody>
          <a:bodyPr/>
          <a:lstStyle/>
          <a:p>
            <a:endParaRPr lang="es-AR" altLang="es-AR" dirty="0" smtClean="0">
              <a:latin typeface="Arial" charset="0"/>
              <a:ea typeface="ＭＳ Ｐゴシック" pitchFamily="34" charset="-128"/>
              <a:cs typeface="Arial" charset="0"/>
            </a:endParaRPr>
          </a:p>
        </p:txBody>
      </p:sp>
      <p:sp>
        <p:nvSpPr>
          <p:cNvPr id="66566" name="Text Placeholder 5"/>
          <p:cNvSpPr>
            <a:spLocks noGrp="1"/>
          </p:cNvSpPr>
          <p:nvPr>
            <p:ph type="body" sz="quarter" idx="13"/>
          </p:nvPr>
        </p:nvSpPr>
        <p:spPr>
          <a:xfrm>
            <a:off x="5029200" y="5143500"/>
            <a:ext cx="4724400" cy="762000"/>
          </a:xfrm>
        </p:spPr>
        <p:txBody>
          <a:bodyPr/>
          <a:lstStyle/>
          <a:p>
            <a:endParaRPr lang="es-AR" altLang="es-AR" dirty="0" smtClean="0">
              <a:latin typeface="Arial" charset="0"/>
              <a:ea typeface="ＭＳ Ｐゴシック" pitchFamily="34" charset="-128"/>
              <a:cs typeface="Arial" charset="0"/>
            </a:endParaRPr>
          </a:p>
        </p:txBody>
      </p:sp>
      <p:sp>
        <p:nvSpPr>
          <p:cNvPr id="66567" name="Footer Placeholder 6"/>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r>
              <a:rPr lang="en-AU" altLang="es-AR" sz="1200" dirty="0" smtClean="0">
                <a:solidFill>
                  <a:srgbClr val="005A9B"/>
                </a:solidFill>
              </a:rPr>
              <a:t>International Society for Nuclear Air Treatment Technologies 35th Nuclear Air Cleaning Conference -Charleston, SC, June 3-5, 2018 </a:t>
            </a:r>
            <a:endParaRPr lang="en-US" altLang="es-AR" sz="1200" dirty="0" smtClean="0">
              <a:solidFill>
                <a:srgbClr val="005A9B"/>
              </a:solidFill>
            </a:endParaRPr>
          </a:p>
        </p:txBody>
      </p:sp>
      <p:sp>
        <p:nvSpPr>
          <p:cNvPr id="66568" name="Slide Number Placeholder 7"/>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fld id="{EBFFD938-1825-4065-B5BB-499DBA00560A}" type="slidenum">
              <a:rPr lang="en-US" altLang="es-AR" sz="1200" smtClean="0">
                <a:solidFill>
                  <a:srgbClr val="005A9B"/>
                </a:solidFill>
              </a:rPr>
              <a:pPr eaLnBrk="1" hangingPunct="1">
                <a:spcBef>
                  <a:spcPct val="0"/>
                </a:spcBef>
                <a:buClrTx/>
                <a:buFontTx/>
                <a:buNone/>
              </a:pPr>
              <a:t>9</a:t>
            </a:fld>
            <a:endParaRPr lang="en-US" altLang="es-AR" sz="1200" dirty="0" smtClean="0">
              <a:solidFill>
                <a:srgbClr val="005A9B"/>
              </a:solidFill>
            </a:endParaRPr>
          </a:p>
        </p:txBody>
      </p:sp>
      <p:pic>
        <p:nvPicPr>
          <p:cNvPr id="66569" name="Picture Placeholder 8"/>
          <p:cNvPicPr>
            <a:picLocks noChangeAspect="1"/>
          </p:cNvPicPr>
          <p:nvPr/>
        </p:nvPicPr>
        <p:blipFill>
          <a:blip r:embed="rId2">
            <a:extLst>
              <a:ext uri="{28A0092B-C50C-407E-A947-70E740481C1C}">
                <a14:useLocalDpi xmlns:a14="http://schemas.microsoft.com/office/drawing/2010/main" val="0"/>
              </a:ext>
            </a:extLst>
          </a:blip>
          <a:srcRect l="15488" r="15488"/>
          <a:stretch>
            <a:fillRect/>
          </a:stretch>
        </p:blipFill>
        <p:spPr bwMode="auto">
          <a:xfrm>
            <a:off x="304800" y="852488"/>
            <a:ext cx="44958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 Placeholder 4"/>
          <p:cNvSpPr txBox="1">
            <a:spLocks/>
          </p:cNvSpPr>
          <p:nvPr/>
        </p:nvSpPr>
        <p:spPr bwMode="auto">
          <a:xfrm>
            <a:off x="377825" y="5337175"/>
            <a:ext cx="40782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4572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9144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1371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18288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algn="ctr">
              <a:buFont typeface="Arial" charset="0"/>
              <a:buNone/>
              <a:defRPr/>
            </a:pPr>
            <a:r>
              <a:rPr lang="en-NZ" altLang="es-AR" sz="2400" dirty="0" smtClean="0">
                <a:solidFill>
                  <a:schemeClr val="tx1"/>
                </a:solidFill>
                <a:effectLst>
                  <a:outerShdw blurRad="38100" dist="38100" dir="2700000" algn="tl">
                    <a:srgbClr val="000000">
                      <a:alpha val="43137"/>
                    </a:srgbClr>
                  </a:outerShdw>
                </a:effectLst>
              </a:rPr>
              <a:t>Duct Outlets of Radial Filters</a:t>
            </a:r>
            <a:endParaRPr lang="es-AR" altLang="es-AR" sz="2400" dirty="0" smtClean="0">
              <a:effectLst>
                <a:outerShdw blurRad="38100" dist="38100" dir="2700000" algn="tl">
                  <a:srgbClr val="000000">
                    <a:alpha val="43137"/>
                  </a:srgbClr>
                </a:outerShdw>
              </a:effectLst>
            </a:endParaRPr>
          </a:p>
        </p:txBody>
      </p:sp>
      <p:pic>
        <p:nvPicPr>
          <p:cNvPr id="66571" name="Picture Placeholder 9"/>
          <p:cNvPicPr>
            <a:picLocks noChangeAspect="1"/>
          </p:cNvPicPr>
          <p:nvPr/>
        </p:nvPicPr>
        <p:blipFill>
          <a:blip r:embed="rId3">
            <a:extLst>
              <a:ext uri="{28A0092B-C50C-407E-A947-70E740481C1C}">
                <a14:useLocalDpi xmlns:a14="http://schemas.microsoft.com/office/drawing/2010/main" val="0"/>
              </a:ext>
            </a:extLst>
          </a:blip>
          <a:srcRect l="14902" r="14902"/>
          <a:stretch>
            <a:fillRect/>
          </a:stretch>
        </p:blipFill>
        <p:spPr bwMode="auto">
          <a:xfrm>
            <a:off x="5145088" y="847725"/>
            <a:ext cx="4440237"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6" name="Text Placeholder 5"/>
          <p:cNvSpPr txBox="1">
            <a:spLocks/>
          </p:cNvSpPr>
          <p:nvPr/>
        </p:nvSpPr>
        <p:spPr bwMode="auto">
          <a:xfrm>
            <a:off x="5673725" y="5232400"/>
            <a:ext cx="36639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algn="ctr" eaLnBrk="1" hangingPunct="1">
              <a:spcBef>
                <a:spcPct val="0"/>
              </a:spcBef>
              <a:buClrTx/>
              <a:buFontTx/>
              <a:buNone/>
              <a:defRPr/>
            </a:pPr>
            <a:r>
              <a:rPr lang="en-NZ" altLang="es-AR" sz="2400" dirty="0" smtClean="0">
                <a:solidFill>
                  <a:schemeClr val="tx1"/>
                </a:solidFill>
                <a:effectLst>
                  <a:outerShdw blurRad="38100" dist="38100" dir="2700000" algn="tl">
                    <a:srgbClr val="000000">
                      <a:alpha val="43137"/>
                    </a:srgbClr>
                  </a:outerShdw>
                </a:effectLst>
              </a:rPr>
              <a:t>Outlet Duct from Radial Filters to exhaust plenum</a:t>
            </a:r>
            <a:endParaRPr lang="es-AR" altLang="es-AR" sz="2400"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Wave Green Line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Wave Green Lin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Wave S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Quo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ave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av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ave Top_with logo_insert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Feature Blue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eature Blue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Feature Green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Feature Green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25656</TotalTime>
  <Words>2081</Words>
  <Application>Microsoft Office PowerPoint</Application>
  <PresentationFormat>A4 Paper (210x297 mm)</PresentationFormat>
  <Paragraphs>200</Paragraphs>
  <Slides>25</Slides>
  <Notes>10</Notes>
  <HiddenSlides>0</HiddenSlides>
  <MMClips>0</MMClips>
  <ScaleCrop>false</ScaleCrop>
  <HeadingPairs>
    <vt:vector size="4" baseType="variant">
      <vt:variant>
        <vt:lpstr>Theme</vt:lpstr>
      </vt:variant>
      <vt:variant>
        <vt:i4>14</vt:i4>
      </vt:variant>
      <vt:variant>
        <vt:lpstr>Slide Titles</vt:lpstr>
      </vt:variant>
      <vt:variant>
        <vt:i4>25</vt:i4>
      </vt:variant>
    </vt:vector>
  </HeadingPairs>
  <TitlesOfParts>
    <vt:vector size="39" baseType="lpstr">
      <vt:lpstr>Title - Dark</vt:lpstr>
      <vt:lpstr>Title - Light</vt:lpstr>
      <vt:lpstr>Wave Top</vt:lpstr>
      <vt:lpstr>Wave bottom</vt:lpstr>
      <vt:lpstr>Wave Top_with logo_insert image</vt:lpstr>
      <vt:lpstr>Feature Blue Dark</vt:lpstr>
      <vt:lpstr>Feature Blue Light</vt:lpstr>
      <vt:lpstr>Feature Green Dark</vt:lpstr>
      <vt:lpstr>Feature Green Light</vt:lpstr>
      <vt:lpstr>Wave Green Line Top</vt:lpstr>
      <vt:lpstr>Wave Green Line Bottom</vt:lpstr>
      <vt:lpstr>Wave Side</vt:lpstr>
      <vt:lpstr>Quote</vt:lpstr>
      <vt:lpstr>Default Design</vt:lpstr>
      <vt:lpstr>Active Filter Tests for Radial and Axial Flow HEPA Filters Parallel Canisters for Carbon Filter Test</vt:lpstr>
      <vt:lpstr>Adopted standards for Active Filters tests at ANSTO </vt:lpstr>
      <vt:lpstr>Testing Filters Challenges with New NATS</vt:lpstr>
      <vt:lpstr>Radial HEPA Filters</vt:lpstr>
      <vt:lpstr>Injection Manifolds</vt:lpstr>
      <vt:lpstr>Downstream Sampling</vt:lpstr>
      <vt:lpstr>Installation Details</vt:lpstr>
      <vt:lpstr>Standardised Manifolds</vt:lpstr>
      <vt:lpstr>Ductwork In Limited Spaces</vt:lpstr>
      <vt:lpstr>Injection Manifolds for Radial HEPA Filters</vt:lpstr>
      <vt:lpstr>Radial HEPA Filters Sampling Points</vt:lpstr>
      <vt:lpstr>Filter Test in Areas of High Radiation</vt:lpstr>
      <vt:lpstr>Prefilters and HEPA Filters Replacement</vt:lpstr>
      <vt:lpstr>Test of Axial Flow HEPA Filter 24” X 24” X 12”  </vt:lpstr>
      <vt:lpstr>Achievements</vt:lpstr>
      <vt:lpstr>Instrumentation for 1 Bromobutane Pulse Test of Carbon Filters to Determine Mechanical Efficiency</vt:lpstr>
      <vt:lpstr>Testing Carbon filters</vt:lpstr>
      <vt:lpstr>Design of a Set of 6 Canisters 10” Long  </vt:lpstr>
      <vt:lpstr>Parallel Canister Installation</vt:lpstr>
      <vt:lpstr>Design of a Set of 6 Canisters 2” Long</vt:lpstr>
      <vt:lpstr>Back of 2” Canisters with Triclover connection from lower plenum </vt:lpstr>
      <vt:lpstr>Canisters 2” Deep Retrofitted in a Type IV Carbon Filter Housing</vt:lpstr>
      <vt:lpstr>Transport of Carbon for Test to ASTM 3803</vt:lpstr>
      <vt:lpstr>Conclusions</vt:lpstr>
      <vt:lpstr>PowerPoint Presentation</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Karl Mutimer</dc:creator>
  <cp:lastModifiedBy>Luis Rudenas</cp:lastModifiedBy>
  <cp:revision>353</cp:revision>
  <cp:lastPrinted>2012-08-08T01:47:49Z</cp:lastPrinted>
  <dcterms:created xsi:type="dcterms:W3CDTF">2011-09-12T23:14:44Z</dcterms:created>
  <dcterms:modified xsi:type="dcterms:W3CDTF">2018-06-05T05:39:23Z</dcterms:modified>
</cp:coreProperties>
</file>