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embeddings/oleObject1.bin" ContentType="application/vnd.openxmlformats-officedocument.oleObject"/>
  <Override PartName="/ppt/charts/chart3.xml" ContentType="application/vnd.openxmlformats-officedocument.drawingml.chart+xml"/>
  <Override PartName="/ppt/embeddings/oleObject2.bin" ContentType="application/vnd.openxmlformats-officedocument.oleObject"/>
  <Override PartName="/ppt/charts/chart4.xml" ContentType="application/vnd.openxmlformats-officedocument.drawingml.chart+xml"/>
  <Override PartName="/ppt/embeddings/oleObject3.bin" ContentType="application/vnd.openxmlformats-officedocument.oleObject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embeddings/oleObject4.bin" ContentType="application/vnd.openxmlformats-officedocument.oleObject"/>
  <Override PartName="/ppt/charts/chart7.xml" ContentType="application/vnd.openxmlformats-officedocument.drawingml.chart+xml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7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2"/>
    <a:srgbClr val="0066FF"/>
    <a:srgbClr val="5F5F5F"/>
    <a:srgbClr val="89D8FF"/>
    <a:srgbClr val="E4E4E4"/>
    <a:srgbClr val="A5A5A5"/>
    <a:srgbClr val="C0C0C0"/>
    <a:srgbClr val="000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598" autoAdjust="0"/>
  </p:normalViewPr>
  <p:slideViewPr>
    <p:cSldViewPr>
      <p:cViewPr>
        <p:scale>
          <a:sx n="90" d="100"/>
          <a:sy n="90" d="100"/>
        </p:scale>
        <p:origin x="-1184" y="-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sns.sy\unnpi-departments\C2300\Limited\Drawings\C2370\2370%20Containments\Sorna\HEPA%20Filters\ISNATT\_ISNATT_Paper\Charts\Velocity%20Profile%20Compare%20Across%20Fac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psns.sy\unnpi-departments\C2300\Limited\Drawings\C2370\2370%20Containments\Sorna\HEPA%20Filters\ISNATT\_ISNATT_Paper\Charts\pPleatCL-4cfm_axial_square_with_Baffle_FMB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Velocity Profile Immediately Upstream Of Filter Medium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6579692244352"/>
          <c:y val="0.245555555555556"/>
          <c:w val="0.742546306711661"/>
          <c:h val="0.6322222222222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Compare!$D$3</c:f>
              <c:strCache>
                <c:ptCount val="1"/>
                <c:pt idx="0">
                  <c:v>No Baffle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Compare!$C$4:$C$1003</c:f>
              <c:numCache>
                <c:formatCode>0.000</c:formatCode>
                <c:ptCount val="1000"/>
                <c:pt idx="0">
                  <c:v>0.0</c:v>
                </c:pt>
                <c:pt idx="1">
                  <c:v>0.00389009037</c:v>
                </c:pt>
                <c:pt idx="2">
                  <c:v>0.00778018075</c:v>
                </c:pt>
                <c:pt idx="3">
                  <c:v>0.0116702708</c:v>
                </c:pt>
                <c:pt idx="4">
                  <c:v>0.0155603615</c:v>
                </c:pt>
                <c:pt idx="5">
                  <c:v>0.0194504522</c:v>
                </c:pt>
                <c:pt idx="6">
                  <c:v>0.023340543</c:v>
                </c:pt>
                <c:pt idx="7">
                  <c:v>0.0272306323</c:v>
                </c:pt>
                <c:pt idx="8">
                  <c:v>0.031120723</c:v>
                </c:pt>
                <c:pt idx="9">
                  <c:v>0.0350108137</c:v>
                </c:pt>
                <c:pt idx="10">
                  <c:v>0.0389009045</c:v>
                </c:pt>
                <c:pt idx="11">
                  <c:v>0.0427909952</c:v>
                </c:pt>
                <c:pt idx="12">
                  <c:v>0.046681086</c:v>
                </c:pt>
                <c:pt idx="13">
                  <c:v>0.0505711767</c:v>
                </c:pt>
                <c:pt idx="14">
                  <c:v>0.0544612645</c:v>
                </c:pt>
                <c:pt idx="15">
                  <c:v>0.0583513523</c:v>
                </c:pt>
                <c:pt idx="16">
                  <c:v>0.0622414402</c:v>
                </c:pt>
                <c:pt idx="17">
                  <c:v>0.066131528</c:v>
                </c:pt>
                <c:pt idx="18">
                  <c:v>0.0700216158</c:v>
                </c:pt>
                <c:pt idx="19">
                  <c:v>0.0739117037</c:v>
                </c:pt>
                <c:pt idx="20">
                  <c:v>0.0778017915</c:v>
                </c:pt>
                <c:pt idx="21">
                  <c:v>0.0816918793</c:v>
                </c:pt>
                <c:pt idx="22">
                  <c:v>0.0855819671</c:v>
                </c:pt>
                <c:pt idx="23">
                  <c:v>0.089472055</c:v>
                </c:pt>
                <c:pt idx="24">
                  <c:v>0.0933621428</c:v>
                </c:pt>
                <c:pt idx="25">
                  <c:v>0.0972522306</c:v>
                </c:pt>
                <c:pt idx="26">
                  <c:v>0.101142318</c:v>
                </c:pt>
                <c:pt idx="27">
                  <c:v>0.105032406</c:v>
                </c:pt>
                <c:pt idx="28">
                  <c:v>0.108922494</c:v>
                </c:pt>
                <c:pt idx="29">
                  <c:v>0.112812582</c:v>
                </c:pt>
                <c:pt idx="30">
                  <c:v>0.11670267</c:v>
                </c:pt>
                <c:pt idx="31">
                  <c:v>0.120592758</c:v>
                </c:pt>
                <c:pt idx="32">
                  <c:v>0.124482845</c:v>
                </c:pt>
                <c:pt idx="33">
                  <c:v>0.128372933</c:v>
                </c:pt>
                <c:pt idx="34">
                  <c:v>0.132263021</c:v>
                </c:pt>
                <c:pt idx="35">
                  <c:v>0.136153109</c:v>
                </c:pt>
                <c:pt idx="36">
                  <c:v>0.140043197</c:v>
                </c:pt>
                <c:pt idx="37">
                  <c:v>0.143933285</c:v>
                </c:pt>
                <c:pt idx="38">
                  <c:v>0.147823372</c:v>
                </c:pt>
                <c:pt idx="39">
                  <c:v>0.15171346</c:v>
                </c:pt>
                <c:pt idx="40">
                  <c:v>0.155603548</c:v>
                </c:pt>
                <c:pt idx="41">
                  <c:v>0.159493636</c:v>
                </c:pt>
                <c:pt idx="42">
                  <c:v>0.163383724</c:v>
                </c:pt>
                <c:pt idx="43">
                  <c:v>0.167273812</c:v>
                </c:pt>
                <c:pt idx="44">
                  <c:v>0.171163899</c:v>
                </c:pt>
                <c:pt idx="45">
                  <c:v>0.175053987</c:v>
                </c:pt>
                <c:pt idx="46">
                  <c:v>0.178944075</c:v>
                </c:pt>
                <c:pt idx="47">
                  <c:v>0.182834163</c:v>
                </c:pt>
                <c:pt idx="48">
                  <c:v>0.186724251</c:v>
                </c:pt>
                <c:pt idx="49">
                  <c:v>0.190614338</c:v>
                </c:pt>
                <c:pt idx="50">
                  <c:v>0.194504426</c:v>
                </c:pt>
                <c:pt idx="51">
                  <c:v>0.198394526</c:v>
                </c:pt>
                <c:pt idx="52">
                  <c:v>0.202284614</c:v>
                </c:pt>
                <c:pt idx="53">
                  <c:v>0.206174701</c:v>
                </c:pt>
                <c:pt idx="54">
                  <c:v>0.210064789</c:v>
                </c:pt>
                <c:pt idx="55">
                  <c:v>0.213954877</c:v>
                </c:pt>
                <c:pt idx="56">
                  <c:v>0.217844965</c:v>
                </c:pt>
                <c:pt idx="57">
                  <c:v>0.221735053</c:v>
                </c:pt>
                <c:pt idx="58">
                  <c:v>0.225625141</c:v>
                </c:pt>
                <c:pt idx="59">
                  <c:v>0.229515228</c:v>
                </c:pt>
                <c:pt idx="60">
                  <c:v>0.233405316</c:v>
                </c:pt>
                <c:pt idx="61">
                  <c:v>0.237295404</c:v>
                </c:pt>
                <c:pt idx="62">
                  <c:v>0.241185492</c:v>
                </c:pt>
                <c:pt idx="63">
                  <c:v>0.24507558</c:v>
                </c:pt>
                <c:pt idx="64">
                  <c:v>0.248965668</c:v>
                </c:pt>
                <c:pt idx="65">
                  <c:v>0.252855755</c:v>
                </c:pt>
                <c:pt idx="66">
                  <c:v>0.256745843</c:v>
                </c:pt>
                <c:pt idx="67">
                  <c:v>0.260635931</c:v>
                </c:pt>
                <c:pt idx="68">
                  <c:v>0.264526019</c:v>
                </c:pt>
                <c:pt idx="69">
                  <c:v>0.268416107</c:v>
                </c:pt>
                <c:pt idx="70">
                  <c:v>0.272306195</c:v>
                </c:pt>
                <c:pt idx="71">
                  <c:v>0.276196282</c:v>
                </c:pt>
                <c:pt idx="72">
                  <c:v>0.28008637</c:v>
                </c:pt>
                <c:pt idx="73">
                  <c:v>0.283976458</c:v>
                </c:pt>
                <c:pt idx="74">
                  <c:v>0.287866546</c:v>
                </c:pt>
                <c:pt idx="75">
                  <c:v>0.291756634</c:v>
                </c:pt>
                <c:pt idx="76">
                  <c:v>0.295646721</c:v>
                </c:pt>
                <c:pt idx="77">
                  <c:v>0.299536809</c:v>
                </c:pt>
                <c:pt idx="78">
                  <c:v>0.303426897</c:v>
                </c:pt>
                <c:pt idx="79">
                  <c:v>0.307316985</c:v>
                </c:pt>
                <c:pt idx="80">
                  <c:v>0.311207073</c:v>
                </c:pt>
                <c:pt idx="81">
                  <c:v>0.315097161</c:v>
                </c:pt>
                <c:pt idx="82">
                  <c:v>0.318987248</c:v>
                </c:pt>
                <c:pt idx="83">
                  <c:v>0.322877336</c:v>
                </c:pt>
                <c:pt idx="84">
                  <c:v>0.326767424</c:v>
                </c:pt>
                <c:pt idx="85">
                  <c:v>0.330657512</c:v>
                </c:pt>
                <c:pt idx="86">
                  <c:v>0.3345476</c:v>
                </c:pt>
                <c:pt idx="87">
                  <c:v>0.338437688</c:v>
                </c:pt>
                <c:pt idx="88">
                  <c:v>0.342327775</c:v>
                </c:pt>
                <c:pt idx="89">
                  <c:v>0.346217863</c:v>
                </c:pt>
                <c:pt idx="90">
                  <c:v>0.350107951</c:v>
                </c:pt>
                <c:pt idx="91">
                  <c:v>0.353998039</c:v>
                </c:pt>
                <c:pt idx="92">
                  <c:v>0.357888127</c:v>
                </c:pt>
                <c:pt idx="93">
                  <c:v>0.361778215</c:v>
                </c:pt>
                <c:pt idx="94">
                  <c:v>0.365668302</c:v>
                </c:pt>
                <c:pt idx="95">
                  <c:v>0.36955839</c:v>
                </c:pt>
                <c:pt idx="96">
                  <c:v>0.373448478</c:v>
                </c:pt>
                <c:pt idx="97">
                  <c:v>0.377338566</c:v>
                </c:pt>
                <c:pt idx="98">
                  <c:v>0.381228654</c:v>
                </c:pt>
                <c:pt idx="99">
                  <c:v>0.385118742</c:v>
                </c:pt>
                <c:pt idx="100">
                  <c:v>0.389008829</c:v>
                </c:pt>
                <c:pt idx="101">
                  <c:v>0.392898917</c:v>
                </c:pt>
                <c:pt idx="102">
                  <c:v>0.396789005</c:v>
                </c:pt>
                <c:pt idx="103">
                  <c:v>0.400679093</c:v>
                </c:pt>
                <c:pt idx="104">
                  <c:v>0.404569181</c:v>
                </c:pt>
                <c:pt idx="105">
                  <c:v>0.408459269</c:v>
                </c:pt>
                <c:pt idx="106">
                  <c:v>0.412349356</c:v>
                </c:pt>
                <c:pt idx="107">
                  <c:v>0.416239444</c:v>
                </c:pt>
                <c:pt idx="108">
                  <c:v>0.420129532</c:v>
                </c:pt>
                <c:pt idx="109">
                  <c:v>0.42401962</c:v>
                </c:pt>
                <c:pt idx="110">
                  <c:v>0.427909708</c:v>
                </c:pt>
                <c:pt idx="111">
                  <c:v>0.431799795</c:v>
                </c:pt>
                <c:pt idx="112">
                  <c:v>0.435689883</c:v>
                </c:pt>
                <c:pt idx="113">
                  <c:v>0.439579971</c:v>
                </c:pt>
                <c:pt idx="114">
                  <c:v>0.443470059</c:v>
                </c:pt>
                <c:pt idx="115">
                  <c:v>0.447360147</c:v>
                </c:pt>
                <c:pt idx="116">
                  <c:v>0.451250235</c:v>
                </c:pt>
                <c:pt idx="117">
                  <c:v>0.455140322</c:v>
                </c:pt>
                <c:pt idx="118">
                  <c:v>0.45903041</c:v>
                </c:pt>
                <c:pt idx="119">
                  <c:v>0.462920498</c:v>
                </c:pt>
                <c:pt idx="120">
                  <c:v>0.466810586</c:v>
                </c:pt>
                <c:pt idx="121">
                  <c:v>0.470700674</c:v>
                </c:pt>
                <c:pt idx="122">
                  <c:v>0.474590762</c:v>
                </c:pt>
                <c:pt idx="123">
                  <c:v>0.478480849</c:v>
                </c:pt>
                <c:pt idx="124">
                  <c:v>0.482370937</c:v>
                </c:pt>
                <c:pt idx="125">
                  <c:v>0.486261025</c:v>
                </c:pt>
                <c:pt idx="126">
                  <c:v>0.490151113</c:v>
                </c:pt>
                <c:pt idx="127">
                  <c:v>0.494041201</c:v>
                </c:pt>
                <c:pt idx="128">
                  <c:v>0.497931289</c:v>
                </c:pt>
                <c:pt idx="129">
                  <c:v>0.501821376</c:v>
                </c:pt>
                <c:pt idx="130">
                  <c:v>0.505711464</c:v>
                </c:pt>
                <c:pt idx="131">
                  <c:v>0.509601552</c:v>
                </c:pt>
                <c:pt idx="132">
                  <c:v>0.51349164</c:v>
                </c:pt>
                <c:pt idx="133">
                  <c:v>0.517381728</c:v>
                </c:pt>
                <c:pt idx="134">
                  <c:v>0.521271816</c:v>
                </c:pt>
                <c:pt idx="135">
                  <c:v>0.525161903</c:v>
                </c:pt>
                <c:pt idx="136">
                  <c:v>0.529051991</c:v>
                </c:pt>
                <c:pt idx="137">
                  <c:v>0.532942079</c:v>
                </c:pt>
                <c:pt idx="138">
                  <c:v>0.536832167</c:v>
                </c:pt>
                <c:pt idx="139">
                  <c:v>0.540722255</c:v>
                </c:pt>
                <c:pt idx="140">
                  <c:v>0.544612342</c:v>
                </c:pt>
                <c:pt idx="141">
                  <c:v>0.54850243</c:v>
                </c:pt>
                <c:pt idx="142">
                  <c:v>0.552392518</c:v>
                </c:pt>
                <c:pt idx="143">
                  <c:v>0.556282606</c:v>
                </c:pt>
                <c:pt idx="144">
                  <c:v>0.560172694</c:v>
                </c:pt>
                <c:pt idx="145">
                  <c:v>0.564062782</c:v>
                </c:pt>
                <c:pt idx="146">
                  <c:v>0.567952869</c:v>
                </c:pt>
                <c:pt idx="147">
                  <c:v>0.571842957</c:v>
                </c:pt>
                <c:pt idx="148">
                  <c:v>0.575733045</c:v>
                </c:pt>
                <c:pt idx="149">
                  <c:v>0.579623133</c:v>
                </c:pt>
                <c:pt idx="150">
                  <c:v>0.583513221</c:v>
                </c:pt>
                <c:pt idx="151">
                  <c:v>0.587403309</c:v>
                </c:pt>
                <c:pt idx="152">
                  <c:v>0.591293396</c:v>
                </c:pt>
                <c:pt idx="153">
                  <c:v>0.595183484</c:v>
                </c:pt>
                <c:pt idx="154">
                  <c:v>0.599073572</c:v>
                </c:pt>
                <c:pt idx="155">
                  <c:v>0.60296366</c:v>
                </c:pt>
                <c:pt idx="156">
                  <c:v>0.606853748</c:v>
                </c:pt>
                <c:pt idx="157">
                  <c:v>0.610743836</c:v>
                </c:pt>
                <c:pt idx="158">
                  <c:v>0.614633923</c:v>
                </c:pt>
                <c:pt idx="159">
                  <c:v>0.618524011</c:v>
                </c:pt>
                <c:pt idx="160">
                  <c:v>0.622414099</c:v>
                </c:pt>
                <c:pt idx="161">
                  <c:v>0.626304187</c:v>
                </c:pt>
                <c:pt idx="162">
                  <c:v>0.630194275</c:v>
                </c:pt>
                <c:pt idx="163">
                  <c:v>0.634084363</c:v>
                </c:pt>
                <c:pt idx="164">
                  <c:v>0.63797445</c:v>
                </c:pt>
                <c:pt idx="165">
                  <c:v>0.641864538</c:v>
                </c:pt>
                <c:pt idx="166">
                  <c:v>0.645754626</c:v>
                </c:pt>
                <c:pt idx="167">
                  <c:v>0.649644714</c:v>
                </c:pt>
                <c:pt idx="168">
                  <c:v>0.653534802</c:v>
                </c:pt>
                <c:pt idx="169">
                  <c:v>0.65742489</c:v>
                </c:pt>
                <c:pt idx="170">
                  <c:v>0.661314977</c:v>
                </c:pt>
                <c:pt idx="171">
                  <c:v>0.665205065</c:v>
                </c:pt>
                <c:pt idx="172">
                  <c:v>0.669095153</c:v>
                </c:pt>
                <c:pt idx="173">
                  <c:v>0.672985241</c:v>
                </c:pt>
                <c:pt idx="174">
                  <c:v>0.676875329</c:v>
                </c:pt>
                <c:pt idx="175">
                  <c:v>0.680765416</c:v>
                </c:pt>
                <c:pt idx="176">
                  <c:v>0.684655504</c:v>
                </c:pt>
                <c:pt idx="177">
                  <c:v>0.688545592</c:v>
                </c:pt>
                <c:pt idx="178">
                  <c:v>0.69243568</c:v>
                </c:pt>
                <c:pt idx="179">
                  <c:v>0.696325768</c:v>
                </c:pt>
                <c:pt idx="180">
                  <c:v>0.700215856</c:v>
                </c:pt>
                <c:pt idx="181">
                  <c:v>0.704105943</c:v>
                </c:pt>
                <c:pt idx="182">
                  <c:v>0.707996031</c:v>
                </c:pt>
                <c:pt idx="183">
                  <c:v>0.711886119</c:v>
                </c:pt>
                <c:pt idx="184">
                  <c:v>0.715776207</c:v>
                </c:pt>
                <c:pt idx="185">
                  <c:v>0.719666295</c:v>
                </c:pt>
                <c:pt idx="186">
                  <c:v>0.723556383</c:v>
                </c:pt>
                <c:pt idx="187">
                  <c:v>0.72744647</c:v>
                </c:pt>
                <c:pt idx="188">
                  <c:v>0.731336558</c:v>
                </c:pt>
                <c:pt idx="189">
                  <c:v>0.735226646</c:v>
                </c:pt>
                <c:pt idx="190">
                  <c:v>0.739116734</c:v>
                </c:pt>
                <c:pt idx="191">
                  <c:v>0.743006822</c:v>
                </c:pt>
                <c:pt idx="192">
                  <c:v>0.74689691</c:v>
                </c:pt>
                <c:pt idx="193">
                  <c:v>0.750786997</c:v>
                </c:pt>
                <c:pt idx="194">
                  <c:v>0.754677085</c:v>
                </c:pt>
                <c:pt idx="195">
                  <c:v>0.758567173</c:v>
                </c:pt>
                <c:pt idx="196">
                  <c:v>0.762457261</c:v>
                </c:pt>
                <c:pt idx="197">
                  <c:v>0.766347349</c:v>
                </c:pt>
                <c:pt idx="198">
                  <c:v>0.770237437</c:v>
                </c:pt>
                <c:pt idx="199">
                  <c:v>0.774127524</c:v>
                </c:pt>
                <c:pt idx="200">
                  <c:v>0.778017612</c:v>
                </c:pt>
                <c:pt idx="201">
                  <c:v>0.7819077</c:v>
                </c:pt>
                <c:pt idx="202">
                  <c:v>0.785797834</c:v>
                </c:pt>
                <c:pt idx="203">
                  <c:v>0.789687969</c:v>
                </c:pt>
                <c:pt idx="204">
                  <c:v>0.793578103</c:v>
                </c:pt>
                <c:pt idx="205">
                  <c:v>0.797468238</c:v>
                </c:pt>
                <c:pt idx="206">
                  <c:v>0.801358372</c:v>
                </c:pt>
                <c:pt idx="207">
                  <c:v>0.805248506</c:v>
                </c:pt>
                <c:pt idx="208">
                  <c:v>0.809138641</c:v>
                </c:pt>
                <c:pt idx="209">
                  <c:v>0.813028775</c:v>
                </c:pt>
                <c:pt idx="210">
                  <c:v>0.81691891</c:v>
                </c:pt>
                <c:pt idx="211">
                  <c:v>0.820809044</c:v>
                </c:pt>
                <c:pt idx="212">
                  <c:v>0.824699178</c:v>
                </c:pt>
                <c:pt idx="213">
                  <c:v>0.828589313</c:v>
                </c:pt>
                <c:pt idx="214">
                  <c:v>0.832479447</c:v>
                </c:pt>
                <c:pt idx="215">
                  <c:v>0.836369582</c:v>
                </c:pt>
                <c:pt idx="216">
                  <c:v>0.840259716</c:v>
                </c:pt>
                <c:pt idx="217">
                  <c:v>0.84414985</c:v>
                </c:pt>
                <c:pt idx="218">
                  <c:v>0.848039985</c:v>
                </c:pt>
                <c:pt idx="219">
                  <c:v>0.851930119</c:v>
                </c:pt>
                <c:pt idx="220">
                  <c:v>0.855820253</c:v>
                </c:pt>
                <c:pt idx="221">
                  <c:v>0.859710388</c:v>
                </c:pt>
                <c:pt idx="222">
                  <c:v>0.863600522</c:v>
                </c:pt>
                <c:pt idx="223">
                  <c:v>0.867490657</c:v>
                </c:pt>
                <c:pt idx="224">
                  <c:v>0.871380791</c:v>
                </c:pt>
                <c:pt idx="225">
                  <c:v>0.875270925</c:v>
                </c:pt>
                <c:pt idx="226">
                  <c:v>0.87916106</c:v>
                </c:pt>
                <c:pt idx="227">
                  <c:v>0.883051194</c:v>
                </c:pt>
                <c:pt idx="228">
                  <c:v>0.886941329</c:v>
                </c:pt>
                <c:pt idx="229">
                  <c:v>0.890831463</c:v>
                </c:pt>
                <c:pt idx="230">
                  <c:v>0.894721597</c:v>
                </c:pt>
                <c:pt idx="231">
                  <c:v>0.898611732</c:v>
                </c:pt>
                <c:pt idx="232">
                  <c:v>0.902501866</c:v>
                </c:pt>
                <c:pt idx="233">
                  <c:v>0.906392001</c:v>
                </c:pt>
                <c:pt idx="234">
                  <c:v>0.910282135</c:v>
                </c:pt>
                <c:pt idx="235">
                  <c:v>0.914172269</c:v>
                </c:pt>
                <c:pt idx="236">
                  <c:v>0.918062404</c:v>
                </c:pt>
                <c:pt idx="237">
                  <c:v>0.921952538</c:v>
                </c:pt>
                <c:pt idx="238">
                  <c:v>0.925842673</c:v>
                </c:pt>
                <c:pt idx="239">
                  <c:v>0.929732807</c:v>
                </c:pt>
                <c:pt idx="240">
                  <c:v>0.933622941</c:v>
                </c:pt>
                <c:pt idx="241">
                  <c:v>0.937513076</c:v>
                </c:pt>
                <c:pt idx="242">
                  <c:v>0.94140321</c:v>
                </c:pt>
                <c:pt idx="243">
                  <c:v>0.945293345</c:v>
                </c:pt>
                <c:pt idx="244">
                  <c:v>0.949183479</c:v>
                </c:pt>
                <c:pt idx="245">
                  <c:v>0.953073613</c:v>
                </c:pt>
                <c:pt idx="246">
                  <c:v>0.956963748</c:v>
                </c:pt>
                <c:pt idx="247">
                  <c:v>0.960853882</c:v>
                </c:pt>
                <c:pt idx="248">
                  <c:v>0.964744017</c:v>
                </c:pt>
                <c:pt idx="249">
                  <c:v>0.968634151</c:v>
                </c:pt>
                <c:pt idx="250">
                  <c:v>0.972524285</c:v>
                </c:pt>
                <c:pt idx="251">
                  <c:v>0.97641442</c:v>
                </c:pt>
                <c:pt idx="252">
                  <c:v>0.980304554</c:v>
                </c:pt>
                <c:pt idx="253">
                  <c:v>0.984194688</c:v>
                </c:pt>
                <c:pt idx="254">
                  <c:v>0.988084823</c:v>
                </c:pt>
                <c:pt idx="255">
                  <c:v>0.991974957</c:v>
                </c:pt>
                <c:pt idx="256">
                  <c:v>0.995865092</c:v>
                </c:pt>
                <c:pt idx="257">
                  <c:v>0.999755226</c:v>
                </c:pt>
                <c:pt idx="258">
                  <c:v>1.00364536</c:v>
                </c:pt>
                <c:pt idx="259">
                  <c:v>1.00753549</c:v>
                </c:pt>
                <c:pt idx="260">
                  <c:v>1.01142563</c:v>
                </c:pt>
                <c:pt idx="261">
                  <c:v>1.01531576</c:v>
                </c:pt>
                <c:pt idx="262">
                  <c:v>1.0192059</c:v>
                </c:pt>
                <c:pt idx="263">
                  <c:v>1.02309603</c:v>
                </c:pt>
                <c:pt idx="264">
                  <c:v>1.02698617</c:v>
                </c:pt>
                <c:pt idx="265">
                  <c:v>1.0308763</c:v>
                </c:pt>
                <c:pt idx="266">
                  <c:v>1.03476644</c:v>
                </c:pt>
                <c:pt idx="267">
                  <c:v>1.03865657</c:v>
                </c:pt>
                <c:pt idx="268">
                  <c:v>1.0425467</c:v>
                </c:pt>
                <c:pt idx="269">
                  <c:v>1.04643684</c:v>
                </c:pt>
                <c:pt idx="270">
                  <c:v>1.05032697</c:v>
                </c:pt>
                <c:pt idx="271">
                  <c:v>1.05421711</c:v>
                </c:pt>
                <c:pt idx="272">
                  <c:v>1.05810724</c:v>
                </c:pt>
                <c:pt idx="273">
                  <c:v>1.06199738</c:v>
                </c:pt>
                <c:pt idx="274">
                  <c:v>1.06588751</c:v>
                </c:pt>
                <c:pt idx="275">
                  <c:v>1.06977765</c:v>
                </c:pt>
                <c:pt idx="276">
                  <c:v>1.07366778</c:v>
                </c:pt>
                <c:pt idx="277">
                  <c:v>1.07755791</c:v>
                </c:pt>
                <c:pt idx="278">
                  <c:v>1.08144805</c:v>
                </c:pt>
                <c:pt idx="279">
                  <c:v>1.08533818</c:v>
                </c:pt>
                <c:pt idx="280">
                  <c:v>1.08922832</c:v>
                </c:pt>
                <c:pt idx="281">
                  <c:v>1.09311845</c:v>
                </c:pt>
                <c:pt idx="282">
                  <c:v>1.09700859</c:v>
                </c:pt>
                <c:pt idx="283">
                  <c:v>1.10089872</c:v>
                </c:pt>
                <c:pt idx="284">
                  <c:v>1.10478885</c:v>
                </c:pt>
                <c:pt idx="285">
                  <c:v>1.10867899</c:v>
                </c:pt>
                <c:pt idx="286">
                  <c:v>1.11256912</c:v>
                </c:pt>
                <c:pt idx="287">
                  <c:v>1.11645926</c:v>
                </c:pt>
                <c:pt idx="288">
                  <c:v>1.12034939</c:v>
                </c:pt>
                <c:pt idx="289">
                  <c:v>1.12423953</c:v>
                </c:pt>
                <c:pt idx="290">
                  <c:v>1.12812966</c:v>
                </c:pt>
                <c:pt idx="291">
                  <c:v>1.1320198</c:v>
                </c:pt>
                <c:pt idx="292">
                  <c:v>1.13590993</c:v>
                </c:pt>
                <c:pt idx="293">
                  <c:v>1.13980006</c:v>
                </c:pt>
                <c:pt idx="294">
                  <c:v>1.1436902</c:v>
                </c:pt>
                <c:pt idx="295">
                  <c:v>1.14758033</c:v>
                </c:pt>
                <c:pt idx="296">
                  <c:v>1.15147047</c:v>
                </c:pt>
                <c:pt idx="297">
                  <c:v>1.1553606</c:v>
                </c:pt>
                <c:pt idx="298">
                  <c:v>1.15925074</c:v>
                </c:pt>
                <c:pt idx="299">
                  <c:v>1.16314087</c:v>
                </c:pt>
                <c:pt idx="300">
                  <c:v>1.16703101</c:v>
                </c:pt>
                <c:pt idx="301">
                  <c:v>1.17092114</c:v>
                </c:pt>
                <c:pt idx="302">
                  <c:v>1.17481127</c:v>
                </c:pt>
                <c:pt idx="303">
                  <c:v>1.17870141</c:v>
                </c:pt>
                <c:pt idx="304">
                  <c:v>1.18259154</c:v>
                </c:pt>
                <c:pt idx="305">
                  <c:v>1.18648168</c:v>
                </c:pt>
                <c:pt idx="306">
                  <c:v>1.19037181</c:v>
                </c:pt>
                <c:pt idx="307">
                  <c:v>1.19426195</c:v>
                </c:pt>
                <c:pt idx="308">
                  <c:v>1.19815208</c:v>
                </c:pt>
                <c:pt idx="309">
                  <c:v>1.20204221</c:v>
                </c:pt>
                <c:pt idx="310">
                  <c:v>1.20593235</c:v>
                </c:pt>
                <c:pt idx="311">
                  <c:v>1.20982248</c:v>
                </c:pt>
                <c:pt idx="312">
                  <c:v>1.21371262</c:v>
                </c:pt>
                <c:pt idx="313">
                  <c:v>1.21760275</c:v>
                </c:pt>
                <c:pt idx="314">
                  <c:v>1.22149289</c:v>
                </c:pt>
                <c:pt idx="315">
                  <c:v>1.22538302</c:v>
                </c:pt>
                <c:pt idx="316">
                  <c:v>1.22927316</c:v>
                </c:pt>
                <c:pt idx="317">
                  <c:v>1.23316329</c:v>
                </c:pt>
                <c:pt idx="318">
                  <c:v>1.23705342</c:v>
                </c:pt>
                <c:pt idx="319">
                  <c:v>1.24094356</c:v>
                </c:pt>
                <c:pt idx="320">
                  <c:v>1.24483369</c:v>
                </c:pt>
                <c:pt idx="321">
                  <c:v>1.24872383</c:v>
                </c:pt>
                <c:pt idx="322">
                  <c:v>1.25261396</c:v>
                </c:pt>
                <c:pt idx="323">
                  <c:v>1.2565041</c:v>
                </c:pt>
                <c:pt idx="324">
                  <c:v>1.26039423</c:v>
                </c:pt>
                <c:pt idx="325">
                  <c:v>1.26428436</c:v>
                </c:pt>
                <c:pt idx="326">
                  <c:v>1.2681745</c:v>
                </c:pt>
                <c:pt idx="327">
                  <c:v>1.27206463</c:v>
                </c:pt>
                <c:pt idx="328">
                  <c:v>1.27595477</c:v>
                </c:pt>
                <c:pt idx="329">
                  <c:v>1.2798449</c:v>
                </c:pt>
                <c:pt idx="330">
                  <c:v>1.28373504</c:v>
                </c:pt>
                <c:pt idx="331">
                  <c:v>1.28762517</c:v>
                </c:pt>
                <c:pt idx="332">
                  <c:v>1.29151531</c:v>
                </c:pt>
                <c:pt idx="333">
                  <c:v>1.29540544</c:v>
                </c:pt>
                <c:pt idx="334">
                  <c:v>1.29929557</c:v>
                </c:pt>
                <c:pt idx="335">
                  <c:v>1.30318571</c:v>
                </c:pt>
                <c:pt idx="336">
                  <c:v>1.30707584</c:v>
                </c:pt>
                <c:pt idx="337">
                  <c:v>1.31096598</c:v>
                </c:pt>
                <c:pt idx="338">
                  <c:v>1.31485611</c:v>
                </c:pt>
                <c:pt idx="339">
                  <c:v>1.31874625</c:v>
                </c:pt>
                <c:pt idx="340">
                  <c:v>1.32263638</c:v>
                </c:pt>
                <c:pt idx="341">
                  <c:v>1.32652652</c:v>
                </c:pt>
                <c:pt idx="342">
                  <c:v>1.33041665</c:v>
                </c:pt>
                <c:pt idx="343">
                  <c:v>1.33430678</c:v>
                </c:pt>
                <c:pt idx="344">
                  <c:v>1.33819692</c:v>
                </c:pt>
                <c:pt idx="345">
                  <c:v>1.34208705</c:v>
                </c:pt>
                <c:pt idx="346">
                  <c:v>1.34597719</c:v>
                </c:pt>
                <c:pt idx="347">
                  <c:v>1.34986732</c:v>
                </c:pt>
                <c:pt idx="348">
                  <c:v>1.35375746</c:v>
                </c:pt>
                <c:pt idx="349">
                  <c:v>1.35764759</c:v>
                </c:pt>
                <c:pt idx="350">
                  <c:v>1.36153772</c:v>
                </c:pt>
                <c:pt idx="351">
                  <c:v>1.36542786</c:v>
                </c:pt>
                <c:pt idx="352">
                  <c:v>1.36931799</c:v>
                </c:pt>
                <c:pt idx="353">
                  <c:v>1.37320813</c:v>
                </c:pt>
                <c:pt idx="354">
                  <c:v>1.37709826</c:v>
                </c:pt>
                <c:pt idx="355">
                  <c:v>1.3809884</c:v>
                </c:pt>
                <c:pt idx="356">
                  <c:v>1.38487853</c:v>
                </c:pt>
                <c:pt idx="357">
                  <c:v>1.38876867</c:v>
                </c:pt>
                <c:pt idx="358">
                  <c:v>1.3926588</c:v>
                </c:pt>
                <c:pt idx="359">
                  <c:v>1.39654893</c:v>
                </c:pt>
                <c:pt idx="360">
                  <c:v>1.40043907</c:v>
                </c:pt>
                <c:pt idx="361">
                  <c:v>1.4043292</c:v>
                </c:pt>
                <c:pt idx="362">
                  <c:v>1.40821934</c:v>
                </c:pt>
                <c:pt idx="363">
                  <c:v>1.41210947</c:v>
                </c:pt>
                <c:pt idx="364">
                  <c:v>1.415999609999999</c:v>
                </c:pt>
                <c:pt idx="365">
                  <c:v>1.41988974</c:v>
                </c:pt>
                <c:pt idx="366">
                  <c:v>1.42377988</c:v>
                </c:pt>
                <c:pt idx="367">
                  <c:v>1.42767001</c:v>
                </c:pt>
                <c:pt idx="368">
                  <c:v>1.43156014</c:v>
                </c:pt>
                <c:pt idx="369">
                  <c:v>1.43545028</c:v>
                </c:pt>
                <c:pt idx="370">
                  <c:v>1.43934041</c:v>
                </c:pt>
                <c:pt idx="371">
                  <c:v>1.44323055</c:v>
                </c:pt>
                <c:pt idx="372">
                  <c:v>1.44712068</c:v>
                </c:pt>
                <c:pt idx="373">
                  <c:v>1.45101082</c:v>
                </c:pt>
                <c:pt idx="374">
                  <c:v>1.45490095</c:v>
                </c:pt>
                <c:pt idx="375">
                  <c:v>1.45879108</c:v>
                </c:pt>
                <c:pt idx="376">
                  <c:v>1.46268122</c:v>
                </c:pt>
                <c:pt idx="377">
                  <c:v>1.46657135</c:v>
                </c:pt>
                <c:pt idx="378">
                  <c:v>1.47046149</c:v>
                </c:pt>
                <c:pt idx="379">
                  <c:v>1.47435162</c:v>
                </c:pt>
                <c:pt idx="380">
                  <c:v>1.47824176</c:v>
                </c:pt>
                <c:pt idx="381">
                  <c:v>1.48213189</c:v>
                </c:pt>
                <c:pt idx="382">
                  <c:v>1.48602203</c:v>
                </c:pt>
                <c:pt idx="383">
                  <c:v>1.48991216</c:v>
                </c:pt>
                <c:pt idx="384">
                  <c:v>1.49380229</c:v>
                </c:pt>
                <c:pt idx="385">
                  <c:v>1.49769243</c:v>
                </c:pt>
                <c:pt idx="386">
                  <c:v>1.50158256</c:v>
                </c:pt>
                <c:pt idx="387">
                  <c:v>1.5054727</c:v>
                </c:pt>
                <c:pt idx="388">
                  <c:v>1.50936283</c:v>
                </c:pt>
                <c:pt idx="389">
                  <c:v>1.51325297</c:v>
                </c:pt>
                <c:pt idx="390">
                  <c:v>1.5171431</c:v>
                </c:pt>
                <c:pt idx="391">
                  <c:v>1.52103323</c:v>
                </c:pt>
                <c:pt idx="392">
                  <c:v>1.52492337</c:v>
                </c:pt>
                <c:pt idx="393">
                  <c:v>1.5288135</c:v>
                </c:pt>
                <c:pt idx="394">
                  <c:v>1.53270364</c:v>
                </c:pt>
                <c:pt idx="395">
                  <c:v>1.53659377</c:v>
                </c:pt>
                <c:pt idx="396">
                  <c:v>1.54048391</c:v>
                </c:pt>
                <c:pt idx="397">
                  <c:v>1.54437404</c:v>
                </c:pt>
                <c:pt idx="398">
                  <c:v>1.54826418</c:v>
                </c:pt>
                <c:pt idx="399">
                  <c:v>1.55215431</c:v>
                </c:pt>
                <c:pt idx="400">
                  <c:v>1.55604444</c:v>
                </c:pt>
                <c:pt idx="401">
                  <c:v>1.55993458</c:v>
                </c:pt>
                <c:pt idx="402">
                  <c:v>1.56382471</c:v>
                </c:pt>
                <c:pt idx="403">
                  <c:v>1.56771485</c:v>
                </c:pt>
                <c:pt idx="404">
                  <c:v>1.57160498</c:v>
                </c:pt>
                <c:pt idx="405">
                  <c:v>1.57549512</c:v>
                </c:pt>
                <c:pt idx="406">
                  <c:v>1.57938525</c:v>
                </c:pt>
                <c:pt idx="407">
                  <c:v>1.58327539</c:v>
                </c:pt>
                <c:pt idx="408">
                  <c:v>1.58716552</c:v>
                </c:pt>
                <c:pt idx="409">
                  <c:v>1.59105565</c:v>
                </c:pt>
                <c:pt idx="410">
                  <c:v>1.59494579</c:v>
                </c:pt>
                <c:pt idx="411">
                  <c:v>1.59883592</c:v>
                </c:pt>
                <c:pt idx="412">
                  <c:v>1.60272606</c:v>
                </c:pt>
                <c:pt idx="413">
                  <c:v>1.60661619</c:v>
                </c:pt>
                <c:pt idx="414">
                  <c:v>1.61050633</c:v>
                </c:pt>
                <c:pt idx="415">
                  <c:v>1.61439646</c:v>
                </c:pt>
                <c:pt idx="416">
                  <c:v>1.61828659</c:v>
                </c:pt>
                <c:pt idx="417">
                  <c:v>1.62217673</c:v>
                </c:pt>
                <c:pt idx="418">
                  <c:v>1.62606686</c:v>
                </c:pt>
                <c:pt idx="419">
                  <c:v>1.629957</c:v>
                </c:pt>
                <c:pt idx="420">
                  <c:v>1.63384713</c:v>
                </c:pt>
                <c:pt idx="421">
                  <c:v>1.63773727</c:v>
                </c:pt>
                <c:pt idx="422">
                  <c:v>1.6416274</c:v>
                </c:pt>
                <c:pt idx="423">
                  <c:v>1.64551754</c:v>
                </c:pt>
                <c:pt idx="424">
                  <c:v>1.64940767</c:v>
                </c:pt>
                <c:pt idx="425">
                  <c:v>1.6532978</c:v>
                </c:pt>
                <c:pt idx="426">
                  <c:v>1.65718794</c:v>
                </c:pt>
                <c:pt idx="427">
                  <c:v>1.66107807</c:v>
                </c:pt>
                <c:pt idx="428">
                  <c:v>1.66496821</c:v>
                </c:pt>
                <c:pt idx="429">
                  <c:v>1.66885834</c:v>
                </c:pt>
                <c:pt idx="430">
                  <c:v>1.67274848</c:v>
                </c:pt>
                <c:pt idx="431">
                  <c:v>1.67663861</c:v>
                </c:pt>
                <c:pt idx="432">
                  <c:v>1.68052875</c:v>
                </c:pt>
                <c:pt idx="433">
                  <c:v>1.68441888</c:v>
                </c:pt>
                <c:pt idx="434">
                  <c:v>1.68830901</c:v>
                </c:pt>
                <c:pt idx="435">
                  <c:v>1.69219915</c:v>
                </c:pt>
                <c:pt idx="436">
                  <c:v>1.69608928</c:v>
                </c:pt>
                <c:pt idx="437">
                  <c:v>1.69997942</c:v>
                </c:pt>
                <c:pt idx="438">
                  <c:v>1.70386955</c:v>
                </c:pt>
                <c:pt idx="439">
                  <c:v>1.70775969</c:v>
                </c:pt>
                <c:pt idx="440">
                  <c:v>1.71164982</c:v>
                </c:pt>
                <c:pt idx="441">
                  <c:v>1.71553995</c:v>
                </c:pt>
                <c:pt idx="442">
                  <c:v>1.71943009</c:v>
                </c:pt>
                <c:pt idx="443">
                  <c:v>1.72332022</c:v>
                </c:pt>
                <c:pt idx="444">
                  <c:v>1.72721036</c:v>
                </c:pt>
                <c:pt idx="445">
                  <c:v>1.73110049</c:v>
                </c:pt>
                <c:pt idx="446">
                  <c:v>1.73499063</c:v>
                </c:pt>
                <c:pt idx="447">
                  <c:v>1.73888076</c:v>
                </c:pt>
                <c:pt idx="448">
                  <c:v>1.7427709</c:v>
                </c:pt>
                <c:pt idx="449">
                  <c:v>1.74666103</c:v>
                </c:pt>
                <c:pt idx="450">
                  <c:v>1.75055116</c:v>
                </c:pt>
                <c:pt idx="451">
                  <c:v>1.7544413</c:v>
                </c:pt>
                <c:pt idx="452">
                  <c:v>1.75833143</c:v>
                </c:pt>
                <c:pt idx="453">
                  <c:v>1.76222157</c:v>
                </c:pt>
                <c:pt idx="454">
                  <c:v>1.7661117</c:v>
                </c:pt>
                <c:pt idx="455">
                  <c:v>1.77000184</c:v>
                </c:pt>
                <c:pt idx="456">
                  <c:v>1.77389197</c:v>
                </c:pt>
                <c:pt idx="457">
                  <c:v>1.7777821</c:v>
                </c:pt>
                <c:pt idx="458">
                  <c:v>1.78167224</c:v>
                </c:pt>
                <c:pt idx="459">
                  <c:v>1.78556237</c:v>
                </c:pt>
                <c:pt idx="460">
                  <c:v>1.78945251</c:v>
                </c:pt>
                <c:pt idx="461">
                  <c:v>1.79334264</c:v>
                </c:pt>
                <c:pt idx="462">
                  <c:v>1.79723278</c:v>
                </c:pt>
                <c:pt idx="463">
                  <c:v>1.80112291</c:v>
                </c:pt>
                <c:pt idx="464">
                  <c:v>1.80501305</c:v>
                </c:pt>
                <c:pt idx="465">
                  <c:v>1.80890318</c:v>
                </c:pt>
                <c:pt idx="466">
                  <c:v>1.81279331</c:v>
                </c:pt>
                <c:pt idx="467">
                  <c:v>1.81668345</c:v>
                </c:pt>
                <c:pt idx="468">
                  <c:v>1.82057358</c:v>
                </c:pt>
                <c:pt idx="469">
                  <c:v>1.82446372</c:v>
                </c:pt>
                <c:pt idx="470">
                  <c:v>1.82835385</c:v>
                </c:pt>
                <c:pt idx="471">
                  <c:v>1.83224399</c:v>
                </c:pt>
                <c:pt idx="472">
                  <c:v>1.83613412</c:v>
                </c:pt>
                <c:pt idx="473">
                  <c:v>1.84002426</c:v>
                </c:pt>
                <c:pt idx="474">
                  <c:v>1.84391439</c:v>
                </c:pt>
                <c:pt idx="475">
                  <c:v>1.84780452</c:v>
                </c:pt>
                <c:pt idx="476">
                  <c:v>1.85169466</c:v>
                </c:pt>
                <c:pt idx="477">
                  <c:v>1.85558479</c:v>
                </c:pt>
                <c:pt idx="478">
                  <c:v>1.85947493</c:v>
                </c:pt>
                <c:pt idx="479">
                  <c:v>1.86336506</c:v>
                </c:pt>
                <c:pt idx="480">
                  <c:v>1.8672552</c:v>
                </c:pt>
                <c:pt idx="481">
                  <c:v>1.87114533</c:v>
                </c:pt>
                <c:pt idx="482">
                  <c:v>1.87503546</c:v>
                </c:pt>
                <c:pt idx="483">
                  <c:v>1.8789256</c:v>
                </c:pt>
                <c:pt idx="484">
                  <c:v>1.88281573</c:v>
                </c:pt>
                <c:pt idx="485">
                  <c:v>1.88670587</c:v>
                </c:pt>
                <c:pt idx="486">
                  <c:v>1.890596</c:v>
                </c:pt>
                <c:pt idx="487">
                  <c:v>1.89448614</c:v>
                </c:pt>
                <c:pt idx="488">
                  <c:v>1.89837627</c:v>
                </c:pt>
                <c:pt idx="489">
                  <c:v>1.90226641</c:v>
                </c:pt>
                <c:pt idx="490">
                  <c:v>1.90615654</c:v>
                </c:pt>
                <c:pt idx="491">
                  <c:v>1.91004667</c:v>
                </c:pt>
                <c:pt idx="492">
                  <c:v>1.91393681</c:v>
                </c:pt>
                <c:pt idx="493">
                  <c:v>1.91782694</c:v>
                </c:pt>
                <c:pt idx="494">
                  <c:v>1.92171708</c:v>
                </c:pt>
                <c:pt idx="495">
                  <c:v>1.92560721</c:v>
                </c:pt>
                <c:pt idx="496">
                  <c:v>1.92949735</c:v>
                </c:pt>
                <c:pt idx="497">
                  <c:v>1.93338748</c:v>
                </c:pt>
                <c:pt idx="498">
                  <c:v>1.93727762</c:v>
                </c:pt>
                <c:pt idx="499">
                  <c:v>1.941167749999999</c:v>
                </c:pt>
                <c:pt idx="500">
                  <c:v>1.94505788</c:v>
                </c:pt>
                <c:pt idx="501">
                  <c:v>1.94894802</c:v>
                </c:pt>
                <c:pt idx="502">
                  <c:v>1.95283815</c:v>
                </c:pt>
                <c:pt idx="503">
                  <c:v>1.95672829</c:v>
                </c:pt>
                <c:pt idx="504">
                  <c:v>1.96061842</c:v>
                </c:pt>
                <c:pt idx="505">
                  <c:v>1.96450856</c:v>
                </c:pt>
                <c:pt idx="506">
                  <c:v>1.96839869</c:v>
                </c:pt>
                <c:pt idx="507">
                  <c:v>1.97228882</c:v>
                </c:pt>
                <c:pt idx="508">
                  <c:v>1.97617896</c:v>
                </c:pt>
                <c:pt idx="509">
                  <c:v>1.98006909</c:v>
                </c:pt>
                <c:pt idx="510">
                  <c:v>1.98395923</c:v>
                </c:pt>
                <c:pt idx="511">
                  <c:v>1.98784936</c:v>
                </c:pt>
                <c:pt idx="512">
                  <c:v>1.9917395</c:v>
                </c:pt>
                <c:pt idx="513">
                  <c:v>1.99562963</c:v>
                </c:pt>
                <c:pt idx="514">
                  <c:v>1.99951977</c:v>
                </c:pt>
                <c:pt idx="515">
                  <c:v>2.0034099</c:v>
                </c:pt>
                <c:pt idx="516">
                  <c:v>2.00730003</c:v>
                </c:pt>
                <c:pt idx="517">
                  <c:v>2.01119017</c:v>
                </c:pt>
                <c:pt idx="518">
                  <c:v>2.0150803</c:v>
                </c:pt>
                <c:pt idx="519">
                  <c:v>2.018970439999999</c:v>
                </c:pt>
                <c:pt idx="520">
                  <c:v>2.02286057</c:v>
                </c:pt>
                <c:pt idx="521">
                  <c:v>2.02675071</c:v>
                </c:pt>
                <c:pt idx="522">
                  <c:v>2.030640839999999</c:v>
                </c:pt>
                <c:pt idx="523">
                  <c:v>2.03453097</c:v>
                </c:pt>
                <c:pt idx="524">
                  <c:v>2.03842111</c:v>
                </c:pt>
                <c:pt idx="525">
                  <c:v>2.04231124</c:v>
                </c:pt>
                <c:pt idx="526">
                  <c:v>2.04620138</c:v>
                </c:pt>
                <c:pt idx="527">
                  <c:v>2.05009151</c:v>
                </c:pt>
                <c:pt idx="528">
                  <c:v>2.05398165</c:v>
                </c:pt>
                <c:pt idx="529">
                  <c:v>2.05787178</c:v>
                </c:pt>
                <c:pt idx="530">
                  <c:v>2.06176192</c:v>
                </c:pt>
                <c:pt idx="531">
                  <c:v>2.06565205</c:v>
                </c:pt>
                <c:pt idx="532">
                  <c:v>2.06954218</c:v>
                </c:pt>
                <c:pt idx="533">
                  <c:v>2.07343232</c:v>
                </c:pt>
                <c:pt idx="534">
                  <c:v>2.07732245</c:v>
                </c:pt>
                <c:pt idx="535">
                  <c:v>2.08121259</c:v>
                </c:pt>
                <c:pt idx="536">
                  <c:v>2.08510272</c:v>
                </c:pt>
                <c:pt idx="537">
                  <c:v>2.08899286</c:v>
                </c:pt>
                <c:pt idx="538">
                  <c:v>2.092882989999999</c:v>
                </c:pt>
                <c:pt idx="539">
                  <c:v>2.096773129999999</c:v>
                </c:pt>
                <c:pt idx="540">
                  <c:v>2.10066326</c:v>
                </c:pt>
                <c:pt idx="541">
                  <c:v>2.10455339</c:v>
                </c:pt>
                <c:pt idx="542">
                  <c:v>2.10844353</c:v>
                </c:pt>
                <c:pt idx="543">
                  <c:v>2.11233366</c:v>
                </c:pt>
                <c:pt idx="544">
                  <c:v>2.1162238</c:v>
                </c:pt>
                <c:pt idx="545">
                  <c:v>2.12011393</c:v>
                </c:pt>
                <c:pt idx="546">
                  <c:v>2.12400407</c:v>
                </c:pt>
                <c:pt idx="547">
                  <c:v>2.1278942</c:v>
                </c:pt>
                <c:pt idx="548">
                  <c:v>2.13178433</c:v>
                </c:pt>
                <c:pt idx="549">
                  <c:v>2.13567447</c:v>
                </c:pt>
                <c:pt idx="550">
                  <c:v>2.1395646</c:v>
                </c:pt>
                <c:pt idx="551">
                  <c:v>2.14345474</c:v>
                </c:pt>
                <c:pt idx="552">
                  <c:v>2.14734487</c:v>
                </c:pt>
                <c:pt idx="553">
                  <c:v>2.15123501</c:v>
                </c:pt>
                <c:pt idx="554">
                  <c:v>2.15512514</c:v>
                </c:pt>
                <c:pt idx="555">
                  <c:v>2.15901528</c:v>
                </c:pt>
                <c:pt idx="556">
                  <c:v>2.16290541</c:v>
                </c:pt>
                <c:pt idx="557">
                  <c:v>2.166795540000001</c:v>
                </c:pt>
                <c:pt idx="558">
                  <c:v>2.17068568</c:v>
                </c:pt>
                <c:pt idx="559">
                  <c:v>2.17457581</c:v>
                </c:pt>
                <c:pt idx="560">
                  <c:v>2.17846595</c:v>
                </c:pt>
                <c:pt idx="561">
                  <c:v>2.18235608</c:v>
                </c:pt>
                <c:pt idx="562">
                  <c:v>2.18624622</c:v>
                </c:pt>
                <c:pt idx="563">
                  <c:v>2.19013635</c:v>
                </c:pt>
                <c:pt idx="564">
                  <c:v>2.19402649</c:v>
                </c:pt>
                <c:pt idx="565">
                  <c:v>2.19791662</c:v>
                </c:pt>
                <c:pt idx="566">
                  <c:v>2.20180675</c:v>
                </c:pt>
                <c:pt idx="567">
                  <c:v>2.20569689</c:v>
                </c:pt>
                <c:pt idx="568">
                  <c:v>2.20958702</c:v>
                </c:pt>
                <c:pt idx="569">
                  <c:v>2.21347716</c:v>
                </c:pt>
                <c:pt idx="570">
                  <c:v>2.21736729</c:v>
                </c:pt>
                <c:pt idx="571">
                  <c:v>2.22125743</c:v>
                </c:pt>
                <c:pt idx="572">
                  <c:v>2.22514756</c:v>
                </c:pt>
                <c:pt idx="573">
                  <c:v>2.22903769</c:v>
                </c:pt>
                <c:pt idx="574">
                  <c:v>2.23292783</c:v>
                </c:pt>
                <c:pt idx="575">
                  <c:v>2.23681796</c:v>
                </c:pt>
                <c:pt idx="576">
                  <c:v>2.2407081</c:v>
                </c:pt>
                <c:pt idx="577">
                  <c:v>2.24459823</c:v>
                </c:pt>
                <c:pt idx="578">
                  <c:v>2.24848837</c:v>
                </c:pt>
                <c:pt idx="579">
                  <c:v>2.2523785</c:v>
                </c:pt>
                <c:pt idx="580">
                  <c:v>2.25626864</c:v>
                </c:pt>
                <c:pt idx="581">
                  <c:v>2.26015877</c:v>
                </c:pt>
                <c:pt idx="582">
                  <c:v>2.2640489</c:v>
                </c:pt>
                <c:pt idx="583">
                  <c:v>2.26793904</c:v>
                </c:pt>
                <c:pt idx="584">
                  <c:v>2.27182917</c:v>
                </c:pt>
                <c:pt idx="585">
                  <c:v>2.27571931</c:v>
                </c:pt>
                <c:pt idx="586">
                  <c:v>2.27960944</c:v>
                </c:pt>
                <c:pt idx="587">
                  <c:v>2.28349958</c:v>
                </c:pt>
                <c:pt idx="588">
                  <c:v>2.28738971</c:v>
                </c:pt>
                <c:pt idx="589">
                  <c:v>2.29127984</c:v>
                </c:pt>
                <c:pt idx="590">
                  <c:v>2.29516998</c:v>
                </c:pt>
                <c:pt idx="591">
                  <c:v>2.29906011</c:v>
                </c:pt>
                <c:pt idx="592">
                  <c:v>2.30295025</c:v>
                </c:pt>
                <c:pt idx="593">
                  <c:v>2.306840379999999</c:v>
                </c:pt>
                <c:pt idx="594">
                  <c:v>2.31073052</c:v>
                </c:pt>
                <c:pt idx="595">
                  <c:v>2.31462065</c:v>
                </c:pt>
                <c:pt idx="596">
                  <c:v>2.31851079</c:v>
                </c:pt>
                <c:pt idx="597">
                  <c:v>2.322400919999999</c:v>
                </c:pt>
                <c:pt idx="598">
                  <c:v>2.32629105</c:v>
                </c:pt>
                <c:pt idx="599">
                  <c:v>2.33018119</c:v>
                </c:pt>
                <c:pt idx="600">
                  <c:v>2.33407132</c:v>
                </c:pt>
                <c:pt idx="601">
                  <c:v>2.33796146</c:v>
                </c:pt>
                <c:pt idx="602">
                  <c:v>2.34185159</c:v>
                </c:pt>
                <c:pt idx="603">
                  <c:v>2.34574173</c:v>
                </c:pt>
                <c:pt idx="604">
                  <c:v>2.34963186</c:v>
                </c:pt>
                <c:pt idx="605">
                  <c:v>2.353522</c:v>
                </c:pt>
                <c:pt idx="606">
                  <c:v>2.357412129999999</c:v>
                </c:pt>
                <c:pt idx="607">
                  <c:v>2.36130226</c:v>
                </c:pt>
                <c:pt idx="608">
                  <c:v>2.3651924</c:v>
                </c:pt>
                <c:pt idx="609">
                  <c:v>2.36908253</c:v>
                </c:pt>
                <c:pt idx="610">
                  <c:v>2.372972669999999</c:v>
                </c:pt>
                <c:pt idx="611">
                  <c:v>2.376862799999999</c:v>
                </c:pt>
                <c:pt idx="612">
                  <c:v>2.380752939999999</c:v>
                </c:pt>
                <c:pt idx="613">
                  <c:v>2.38464307</c:v>
                </c:pt>
                <c:pt idx="614">
                  <c:v>2.3885332</c:v>
                </c:pt>
                <c:pt idx="615">
                  <c:v>2.39242334</c:v>
                </c:pt>
                <c:pt idx="616">
                  <c:v>2.396313469999999</c:v>
                </c:pt>
                <c:pt idx="617">
                  <c:v>2.40020361</c:v>
                </c:pt>
                <c:pt idx="618">
                  <c:v>2.40409374</c:v>
                </c:pt>
                <c:pt idx="619">
                  <c:v>2.40798388</c:v>
                </c:pt>
                <c:pt idx="620">
                  <c:v>2.41187401</c:v>
                </c:pt>
                <c:pt idx="621">
                  <c:v>2.41576415</c:v>
                </c:pt>
                <c:pt idx="622">
                  <c:v>2.41965428</c:v>
                </c:pt>
                <c:pt idx="623">
                  <c:v>2.42354441</c:v>
                </c:pt>
                <c:pt idx="624">
                  <c:v>2.42743455</c:v>
                </c:pt>
                <c:pt idx="625">
                  <c:v>2.43132468</c:v>
                </c:pt>
                <c:pt idx="626">
                  <c:v>2.43521482</c:v>
                </c:pt>
                <c:pt idx="627">
                  <c:v>2.43910495</c:v>
                </c:pt>
                <c:pt idx="628">
                  <c:v>2.44299509</c:v>
                </c:pt>
                <c:pt idx="629">
                  <c:v>2.446885219999999</c:v>
                </c:pt>
                <c:pt idx="630">
                  <c:v>2.45077536</c:v>
                </c:pt>
                <c:pt idx="631">
                  <c:v>2.454665489999999</c:v>
                </c:pt>
                <c:pt idx="632">
                  <c:v>2.45855562</c:v>
                </c:pt>
                <c:pt idx="633">
                  <c:v>2.46244576</c:v>
                </c:pt>
                <c:pt idx="634">
                  <c:v>2.46633589</c:v>
                </c:pt>
                <c:pt idx="635">
                  <c:v>2.47022603</c:v>
                </c:pt>
                <c:pt idx="636">
                  <c:v>2.47411616</c:v>
                </c:pt>
                <c:pt idx="637">
                  <c:v>2.4780063</c:v>
                </c:pt>
                <c:pt idx="638">
                  <c:v>2.481896429999999</c:v>
                </c:pt>
                <c:pt idx="639">
                  <c:v>2.48578656</c:v>
                </c:pt>
                <c:pt idx="640">
                  <c:v>2.4896767</c:v>
                </c:pt>
                <c:pt idx="641">
                  <c:v>2.49356683</c:v>
                </c:pt>
                <c:pt idx="642">
                  <c:v>2.49745697</c:v>
                </c:pt>
                <c:pt idx="643">
                  <c:v>2.5013471</c:v>
                </c:pt>
                <c:pt idx="644">
                  <c:v>2.50523724</c:v>
                </c:pt>
                <c:pt idx="645">
                  <c:v>2.50912737</c:v>
                </c:pt>
                <c:pt idx="646">
                  <c:v>2.51301751</c:v>
                </c:pt>
                <c:pt idx="647">
                  <c:v>2.516907639999999</c:v>
                </c:pt>
                <c:pt idx="648">
                  <c:v>2.52079777</c:v>
                </c:pt>
                <c:pt idx="649">
                  <c:v>2.52468791</c:v>
                </c:pt>
                <c:pt idx="650">
                  <c:v>2.52857804</c:v>
                </c:pt>
                <c:pt idx="651">
                  <c:v>2.532468179999999</c:v>
                </c:pt>
                <c:pt idx="652">
                  <c:v>2.536358309999999</c:v>
                </c:pt>
                <c:pt idx="653">
                  <c:v>2.54024845</c:v>
                </c:pt>
                <c:pt idx="654">
                  <c:v>2.544138580000001</c:v>
                </c:pt>
                <c:pt idx="655">
                  <c:v>2.54802871</c:v>
                </c:pt>
                <c:pt idx="656">
                  <c:v>2.55191885</c:v>
                </c:pt>
                <c:pt idx="657">
                  <c:v>2.555808979999999</c:v>
                </c:pt>
                <c:pt idx="658">
                  <c:v>2.559699119999999</c:v>
                </c:pt>
                <c:pt idx="659">
                  <c:v>2.56358925</c:v>
                </c:pt>
                <c:pt idx="660">
                  <c:v>2.56747939</c:v>
                </c:pt>
                <c:pt idx="661">
                  <c:v>2.57136952</c:v>
                </c:pt>
                <c:pt idx="662">
                  <c:v>2.575259659999999</c:v>
                </c:pt>
                <c:pt idx="663">
                  <c:v>2.57914979</c:v>
                </c:pt>
                <c:pt idx="664">
                  <c:v>2.58303992</c:v>
                </c:pt>
                <c:pt idx="665">
                  <c:v>2.58693006</c:v>
                </c:pt>
                <c:pt idx="666">
                  <c:v>2.59082019</c:v>
                </c:pt>
                <c:pt idx="667">
                  <c:v>2.59471033</c:v>
                </c:pt>
                <c:pt idx="668">
                  <c:v>2.59860046</c:v>
                </c:pt>
                <c:pt idx="669">
                  <c:v>2.6024906</c:v>
                </c:pt>
                <c:pt idx="670">
                  <c:v>2.60638073</c:v>
                </c:pt>
                <c:pt idx="671">
                  <c:v>2.61027087</c:v>
                </c:pt>
                <c:pt idx="672">
                  <c:v>2.614161</c:v>
                </c:pt>
                <c:pt idx="673">
                  <c:v>2.618051129999999</c:v>
                </c:pt>
                <c:pt idx="674">
                  <c:v>2.62194127</c:v>
                </c:pt>
                <c:pt idx="675">
                  <c:v>2.6258314</c:v>
                </c:pt>
                <c:pt idx="676">
                  <c:v>2.62972154</c:v>
                </c:pt>
                <c:pt idx="677">
                  <c:v>2.63361167</c:v>
                </c:pt>
                <c:pt idx="678">
                  <c:v>2.637501810000001</c:v>
                </c:pt>
                <c:pt idx="679">
                  <c:v>2.64139194</c:v>
                </c:pt>
                <c:pt idx="680">
                  <c:v>2.64528207</c:v>
                </c:pt>
                <c:pt idx="681">
                  <c:v>2.64917221</c:v>
                </c:pt>
                <c:pt idx="682">
                  <c:v>2.65306234</c:v>
                </c:pt>
                <c:pt idx="683">
                  <c:v>2.656952479999999</c:v>
                </c:pt>
                <c:pt idx="684">
                  <c:v>2.660842609999999</c:v>
                </c:pt>
                <c:pt idx="685">
                  <c:v>2.66473275</c:v>
                </c:pt>
                <c:pt idx="686">
                  <c:v>2.66862288</c:v>
                </c:pt>
                <c:pt idx="687">
                  <c:v>2.67251302</c:v>
                </c:pt>
                <c:pt idx="688">
                  <c:v>2.67640315</c:v>
                </c:pt>
                <c:pt idx="689">
                  <c:v>2.68029328</c:v>
                </c:pt>
                <c:pt idx="690">
                  <c:v>2.68418342</c:v>
                </c:pt>
                <c:pt idx="691">
                  <c:v>2.68807355</c:v>
                </c:pt>
                <c:pt idx="692">
                  <c:v>2.69196369</c:v>
                </c:pt>
                <c:pt idx="693">
                  <c:v>2.695853819999999</c:v>
                </c:pt>
                <c:pt idx="694">
                  <c:v>2.69974396</c:v>
                </c:pt>
                <c:pt idx="695">
                  <c:v>2.70363409</c:v>
                </c:pt>
                <c:pt idx="696">
                  <c:v>2.70752423</c:v>
                </c:pt>
                <c:pt idx="697">
                  <c:v>2.71141436</c:v>
                </c:pt>
                <c:pt idx="698">
                  <c:v>2.71530449</c:v>
                </c:pt>
                <c:pt idx="699">
                  <c:v>2.71919463</c:v>
                </c:pt>
                <c:pt idx="700">
                  <c:v>2.72308476</c:v>
                </c:pt>
                <c:pt idx="701">
                  <c:v>2.7269749</c:v>
                </c:pt>
                <c:pt idx="702">
                  <c:v>2.730865029999999</c:v>
                </c:pt>
                <c:pt idx="703">
                  <c:v>2.73475517</c:v>
                </c:pt>
                <c:pt idx="704">
                  <c:v>2.738645299999999</c:v>
                </c:pt>
                <c:pt idx="705">
                  <c:v>2.74253543</c:v>
                </c:pt>
                <c:pt idx="706">
                  <c:v>2.74642557</c:v>
                </c:pt>
                <c:pt idx="707">
                  <c:v>2.7503157</c:v>
                </c:pt>
                <c:pt idx="708">
                  <c:v>2.75420584</c:v>
                </c:pt>
                <c:pt idx="709">
                  <c:v>2.75809597</c:v>
                </c:pt>
                <c:pt idx="710">
                  <c:v>2.76198611</c:v>
                </c:pt>
                <c:pt idx="711">
                  <c:v>2.76587624</c:v>
                </c:pt>
                <c:pt idx="712">
                  <c:v>2.76976638</c:v>
                </c:pt>
                <c:pt idx="713">
                  <c:v>2.77365651</c:v>
                </c:pt>
                <c:pt idx="714">
                  <c:v>2.77754664</c:v>
                </c:pt>
                <c:pt idx="715">
                  <c:v>2.78143678</c:v>
                </c:pt>
                <c:pt idx="716">
                  <c:v>2.78532691</c:v>
                </c:pt>
                <c:pt idx="717">
                  <c:v>2.78921705</c:v>
                </c:pt>
                <c:pt idx="718">
                  <c:v>2.79310718</c:v>
                </c:pt>
                <c:pt idx="719">
                  <c:v>2.79699732</c:v>
                </c:pt>
                <c:pt idx="720">
                  <c:v>2.80088745</c:v>
                </c:pt>
                <c:pt idx="721">
                  <c:v>2.80477758</c:v>
                </c:pt>
                <c:pt idx="722">
                  <c:v>2.80866772</c:v>
                </c:pt>
                <c:pt idx="723">
                  <c:v>2.81255785</c:v>
                </c:pt>
                <c:pt idx="724">
                  <c:v>2.816447989999999</c:v>
                </c:pt>
                <c:pt idx="725">
                  <c:v>2.82033812</c:v>
                </c:pt>
                <c:pt idx="726">
                  <c:v>2.82422826</c:v>
                </c:pt>
                <c:pt idx="727">
                  <c:v>2.82811839</c:v>
                </c:pt>
                <c:pt idx="728">
                  <c:v>2.832008529999999</c:v>
                </c:pt>
                <c:pt idx="729">
                  <c:v>2.835898659999999</c:v>
                </c:pt>
                <c:pt idx="730">
                  <c:v>2.839788789999999</c:v>
                </c:pt>
                <c:pt idx="731">
                  <c:v>2.84367893</c:v>
                </c:pt>
                <c:pt idx="732">
                  <c:v>2.84756906</c:v>
                </c:pt>
                <c:pt idx="733">
                  <c:v>2.851459199999999</c:v>
                </c:pt>
                <c:pt idx="734">
                  <c:v>2.855349329999999</c:v>
                </c:pt>
                <c:pt idx="735">
                  <c:v>2.859239469999999</c:v>
                </c:pt>
                <c:pt idx="736">
                  <c:v>2.8631296</c:v>
                </c:pt>
                <c:pt idx="737">
                  <c:v>2.86701974</c:v>
                </c:pt>
                <c:pt idx="738">
                  <c:v>2.87090987</c:v>
                </c:pt>
                <c:pt idx="739">
                  <c:v>2.8748</c:v>
                </c:pt>
                <c:pt idx="740">
                  <c:v>2.878690139999999</c:v>
                </c:pt>
                <c:pt idx="741">
                  <c:v>2.88258027</c:v>
                </c:pt>
                <c:pt idx="742">
                  <c:v>2.886470409999999</c:v>
                </c:pt>
                <c:pt idx="743">
                  <c:v>2.89036054</c:v>
                </c:pt>
                <c:pt idx="744">
                  <c:v>2.894250679999999</c:v>
                </c:pt>
                <c:pt idx="745">
                  <c:v>2.89814081</c:v>
                </c:pt>
                <c:pt idx="746">
                  <c:v>2.902030939999999</c:v>
                </c:pt>
                <c:pt idx="747">
                  <c:v>2.90592108</c:v>
                </c:pt>
                <c:pt idx="748">
                  <c:v>2.90981121</c:v>
                </c:pt>
                <c:pt idx="749">
                  <c:v>2.91370135</c:v>
                </c:pt>
                <c:pt idx="750">
                  <c:v>2.91759148</c:v>
                </c:pt>
                <c:pt idx="751">
                  <c:v>2.92148162</c:v>
                </c:pt>
                <c:pt idx="752">
                  <c:v>2.92537175</c:v>
                </c:pt>
                <c:pt idx="753">
                  <c:v>2.92926189</c:v>
                </c:pt>
                <c:pt idx="754">
                  <c:v>2.93315202</c:v>
                </c:pt>
                <c:pt idx="755">
                  <c:v>2.937042149999999</c:v>
                </c:pt>
                <c:pt idx="756">
                  <c:v>2.94093229</c:v>
                </c:pt>
                <c:pt idx="757">
                  <c:v>2.944822419999999</c:v>
                </c:pt>
                <c:pt idx="758">
                  <c:v>2.94871256</c:v>
                </c:pt>
                <c:pt idx="759">
                  <c:v>2.952602689999999</c:v>
                </c:pt>
                <c:pt idx="760">
                  <c:v>2.956492829999999</c:v>
                </c:pt>
                <c:pt idx="761">
                  <c:v>2.96038296</c:v>
                </c:pt>
                <c:pt idx="762">
                  <c:v>2.9642731</c:v>
                </c:pt>
                <c:pt idx="763">
                  <c:v>2.96816323</c:v>
                </c:pt>
                <c:pt idx="764">
                  <c:v>2.97205336</c:v>
                </c:pt>
                <c:pt idx="765">
                  <c:v>2.9759435</c:v>
                </c:pt>
                <c:pt idx="766">
                  <c:v>2.979833629999999</c:v>
                </c:pt>
                <c:pt idx="767">
                  <c:v>2.98372377</c:v>
                </c:pt>
                <c:pt idx="768">
                  <c:v>2.9876139</c:v>
                </c:pt>
                <c:pt idx="769">
                  <c:v>2.99150404</c:v>
                </c:pt>
                <c:pt idx="770">
                  <c:v>2.99539417</c:v>
                </c:pt>
                <c:pt idx="771">
                  <c:v>2.9992843</c:v>
                </c:pt>
                <c:pt idx="772">
                  <c:v>3.00317444</c:v>
                </c:pt>
                <c:pt idx="773">
                  <c:v>3.00706457</c:v>
                </c:pt>
                <c:pt idx="774">
                  <c:v>3.01095471</c:v>
                </c:pt>
                <c:pt idx="775">
                  <c:v>3.014844839999999</c:v>
                </c:pt>
                <c:pt idx="776">
                  <c:v>3.01873498</c:v>
                </c:pt>
                <c:pt idx="777">
                  <c:v>3.022625109999999</c:v>
                </c:pt>
                <c:pt idx="778">
                  <c:v>3.02651525</c:v>
                </c:pt>
                <c:pt idx="779">
                  <c:v>3.030405379999999</c:v>
                </c:pt>
                <c:pt idx="780">
                  <c:v>3.03429551</c:v>
                </c:pt>
                <c:pt idx="781">
                  <c:v>3.03818565</c:v>
                </c:pt>
                <c:pt idx="782">
                  <c:v>3.04207578</c:v>
                </c:pt>
                <c:pt idx="783">
                  <c:v>3.04596592</c:v>
                </c:pt>
                <c:pt idx="784">
                  <c:v>3.04985605</c:v>
                </c:pt>
                <c:pt idx="785">
                  <c:v>3.05374619</c:v>
                </c:pt>
                <c:pt idx="786">
                  <c:v>3.05763632</c:v>
                </c:pt>
                <c:pt idx="787">
                  <c:v>3.06152645</c:v>
                </c:pt>
                <c:pt idx="788">
                  <c:v>3.06541659</c:v>
                </c:pt>
                <c:pt idx="789">
                  <c:v>3.06930672</c:v>
                </c:pt>
                <c:pt idx="790">
                  <c:v>3.07319686</c:v>
                </c:pt>
                <c:pt idx="791">
                  <c:v>3.07708699</c:v>
                </c:pt>
                <c:pt idx="792">
                  <c:v>3.08097713</c:v>
                </c:pt>
                <c:pt idx="793">
                  <c:v>3.08486726</c:v>
                </c:pt>
                <c:pt idx="794">
                  <c:v>3.0887574</c:v>
                </c:pt>
                <c:pt idx="795">
                  <c:v>3.092647529999999</c:v>
                </c:pt>
                <c:pt idx="796">
                  <c:v>3.09653766</c:v>
                </c:pt>
                <c:pt idx="797">
                  <c:v>3.1004278</c:v>
                </c:pt>
                <c:pt idx="798">
                  <c:v>3.10431793</c:v>
                </c:pt>
                <c:pt idx="799">
                  <c:v>3.10820807</c:v>
                </c:pt>
                <c:pt idx="800">
                  <c:v>3.112098199999999</c:v>
                </c:pt>
                <c:pt idx="801">
                  <c:v>3.115988339999999</c:v>
                </c:pt>
                <c:pt idx="802">
                  <c:v>3.119878469999999</c:v>
                </c:pt>
                <c:pt idx="803">
                  <c:v>3.12376861</c:v>
                </c:pt>
                <c:pt idx="804">
                  <c:v>3.12765874</c:v>
                </c:pt>
                <c:pt idx="805">
                  <c:v>3.131548689999999</c:v>
                </c:pt>
                <c:pt idx="806">
                  <c:v>3.13543864</c:v>
                </c:pt>
                <c:pt idx="807">
                  <c:v>3.139328579999999</c:v>
                </c:pt>
                <c:pt idx="808">
                  <c:v>3.14321853</c:v>
                </c:pt>
                <c:pt idx="809">
                  <c:v>3.14710848</c:v>
                </c:pt>
                <c:pt idx="810">
                  <c:v>3.15099843</c:v>
                </c:pt>
                <c:pt idx="811">
                  <c:v>3.154888379999999</c:v>
                </c:pt>
                <c:pt idx="812">
                  <c:v>3.15877832</c:v>
                </c:pt>
                <c:pt idx="813">
                  <c:v>3.16266827</c:v>
                </c:pt>
                <c:pt idx="814">
                  <c:v>3.16655822</c:v>
                </c:pt>
                <c:pt idx="815">
                  <c:v>3.170448169999999</c:v>
                </c:pt>
                <c:pt idx="816">
                  <c:v>3.17433812</c:v>
                </c:pt>
                <c:pt idx="817">
                  <c:v>3.17822807</c:v>
                </c:pt>
                <c:pt idx="818">
                  <c:v>3.18211801</c:v>
                </c:pt>
                <c:pt idx="819">
                  <c:v>3.18600796</c:v>
                </c:pt>
                <c:pt idx="820">
                  <c:v>3.18989791</c:v>
                </c:pt>
                <c:pt idx="821">
                  <c:v>3.19378786</c:v>
                </c:pt>
                <c:pt idx="822">
                  <c:v>3.19767781</c:v>
                </c:pt>
                <c:pt idx="823">
                  <c:v>3.20156775</c:v>
                </c:pt>
                <c:pt idx="824">
                  <c:v>3.2054577</c:v>
                </c:pt>
                <c:pt idx="825">
                  <c:v>3.20934765</c:v>
                </c:pt>
                <c:pt idx="826">
                  <c:v>3.2132376</c:v>
                </c:pt>
                <c:pt idx="827">
                  <c:v>3.21712755</c:v>
                </c:pt>
                <c:pt idx="828">
                  <c:v>3.22101749</c:v>
                </c:pt>
                <c:pt idx="829">
                  <c:v>3.22490744</c:v>
                </c:pt>
                <c:pt idx="830">
                  <c:v>3.228797390000001</c:v>
                </c:pt>
                <c:pt idx="831">
                  <c:v>3.232687339999999</c:v>
                </c:pt>
                <c:pt idx="832">
                  <c:v>3.23657729</c:v>
                </c:pt>
                <c:pt idx="833">
                  <c:v>3.24046724</c:v>
                </c:pt>
                <c:pt idx="834">
                  <c:v>3.24435718</c:v>
                </c:pt>
                <c:pt idx="835">
                  <c:v>3.24824713</c:v>
                </c:pt>
                <c:pt idx="836">
                  <c:v>3.25213708</c:v>
                </c:pt>
                <c:pt idx="837">
                  <c:v>3.25602703</c:v>
                </c:pt>
                <c:pt idx="838">
                  <c:v>3.25991698</c:v>
                </c:pt>
                <c:pt idx="839">
                  <c:v>3.26380692</c:v>
                </c:pt>
                <c:pt idx="840">
                  <c:v>3.267696870000001</c:v>
                </c:pt>
                <c:pt idx="841">
                  <c:v>3.27158682</c:v>
                </c:pt>
                <c:pt idx="842">
                  <c:v>3.27547677</c:v>
                </c:pt>
                <c:pt idx="843">
                  <c:v>3.27936672</c:v>
                </c:pt>
                <c:pt idx="844">
                  <c:v>3.28325666</c:v>
                </c:pt>
                <c:pt idx="845">
                  <c:v>3.28714661</c:v>
                </c:pt>
                <c:pt idx="846">
                  <c:v>3.29103656</c:v>
                </c:pt>
                <c:pt idx="847">
                  <c:v>3.29492651</c:v>
                </c:pt>
                <c:pt idx="848">
                  <c:v>3.29881646</c:v>
                </c:pt>
                <c:pt idx="849">
                  <c:v>3.30270641</c:v>
                </c:pt>
                <c:pt idx="850">
                  <c:v>3.306596349999999</c:v>
                </c:pt>
                <c:pt idx="851">
                  <c:v>3.3104863</c:v>
                </c:pt>
                <c:pt idx="852">
                  <c:v>3.31437625</c:v>
                </c:pt>
                <c:pt idx="853">
                  <c:v>3.3182662</c:v>
                </c:pt>
                <c:pt idx="854">
                  <c:v>3.32215615</c:v>
                </c:pt>
                <c:pt idx="855">
                  <c:v>3.326046089999999</c:v>
                </c:pt>
                <c:pt idx="856">
                  <c:v>3.32993604</c:v>
                </c:pt>
                <c:pt idx="857">
                  <c:v>3.333825989999999</c:v>
                </c:pt>
                <c:pt idx="858">
                  <c:v>3.33771594</c:v>
                </c:pt>
                <c:pt idx="859">
                  <c:v>3.341605889999999</c:v>
                </c:pt>
                <c:pt idx="860">
                  <c:v>3.345495829999999</c:v>
                </c:pt>
                <c:pt idx="861">
                  <c:v>3.34938578</c:v>
                </c:pt>
                <c:pt idx="862">
                  <c:v>3.35327573</c:v>
                </c:pt>
                <c:pt idx="863">
                  <c:v>3.35716568</c:v>
                </c:pt>
                <c:pt idx="864">
                  <c:v>3.361055629999999</c:v>
                </c:pt>
                <c:pt idx="865">
                  <c:v>3.36494558</c:v>
                </c:pt>
                <c:pt idx="866">
                  <c:v>3.36883552</c:v>
                </c:pt>
                <c:pt idx="867">
                  <c:v>3.372725469999999</c:v>
                </c:pt>
                <c:pt idx="868">
                  <c:v>3.376615419999999</c:v>
                </c:pt>
                <c:pt idx="869">
                  <c:v>3.38050537</c:v>
                </c:pt>
                <c:pt idx="870">
                  <c:v>3.38439532</c:v>
                </c:pt>
                <c:pt idx="871">
                  <c:v>3.38828526</c:v>
                </c:pt>
                <c:pt idx="872">
                  <c:v>3.392175209999999</c:v>
                </c:pt>
                <c:pt idx="873">
                  <c:v>3.396065159999999</c:v>
                </c:pt>
                <c:pt idx="874">
                  <c:v>3.399955109999999</c:v>
                </c:pt>
                <c:pt idx="875">
                  <c:v>3.40384506</c:v>
                </c:pt>
                <c:pt idx="876">
                  <c:v>3.40773501</c:v>
                </c:pt>
                <c:pt idx="877">
                  <c:v>3.41162495</c:v>
                </c:pt>
                <c:pt idx="878">
                  <c:v>3.4155149</c:v>
                </c:pt>
                <c:pt idx="879">
                  <c:v>3.41940485</c:v>
                </c:pt>
                <c:pt idx="880">
                  <c:v>3.4232948</c:v>
                </c:pt>
                <c:pt idx="881">
                  <c:v>3.42718475</c:v>
                </c:pt>
                <c:pt idx="882">
                  <c:v>3.43107469</c:v>
                </c:pt>
                <c:pt idx="883">
                  <c:v>3.43496464</c:v>
                </c:pt>
                <c:pt idx="884">
                  <c:v>3.438854589999999</c:v>
                </c:pt>
                <c:pt idx="885">
                  <c:v>3.44274454</c:v>
                </c:pt>
                <c:pt idx="886">
                  <c:v>3.44663449</c:v>
                </c:pt>
                <c:pt idx="887">
                  <c:v>3.45052443</c:v>
                </c:pt>
                <c:pt idx="888">
                  <c:v>3.45441438</c:v>
                </c:pt>
                <c:pt idx="889">
                  <c:v>3.45830433</c:v>
                </c:pt>
                <c:pt idx="890">
                  <c:v>3.46219428</c:v>
                </c:pt>
                <c:pt idx="891">
                  <c:v>3.46608423</c:v>
                </c:pt>
                <c:pt idx="892">
                  <c:v>3.46997418</c:v>
                </c:pt>
                <c:pt idx="893">
                  <c:v>3.47386412</c:v>
                </c:pt>
                <c:pt idx="894">
                  <c:v>3.47775407</c:v>
                </c:pt>
                <c:pt idx="895">
                  <c:v>3.48164402</c:v>
                </c:pt>
                <c:pt idx="896">
                  <c:v>3.48553397</c:v>
                </c:pt>
                <c:pt idx="897">
                  <c:v>3.48942392</c:v>
                </c:pt>
                <c:pt idx="898">
                  <c:v>3.49331386</c:v>
                </c:pt>
                <c:pt idx="899">
                  <c:v>3.49720381</c:v>
                </c:pt>
                <c:pt idx="900">
                  <c:v>3.50109376</c:v>
                </c:pt>
                <c:pt idx="901">
                  <c:v>3.504983710000001</c:v>
                </c:pt>
                <c:pt idx="902">
                  <c:v>3.50887366</c:v>
                </c:pt>
                <c:pt idx="903">
                  <c:v>3.512763599999999</c:v>
                </c:pt>
                <c:pt idx="904">
                  <c:v>3.51665355</c:v>
                </c:pt>
                <c:pt idx="905">
                  <c:v>3.5205435</c:v>
                </c:pt>
                <c:pt idx="906">
                  <c:v>3.52443345</c:v>
                </c:pt>
                <c:pt idx="907">
                  <c:v>3.5283234</c:v>
                </c:pt>
                <c:pt idx="908">
                  <c:v>3.53221335</c:v>
                </c:pt>
                <c:pt idx="909">
                  <c:v>3.53610329</c:v>
                </c:pt>
                <c:pt idx="910">
                  <c:v>3.539993240000001</c:v>
                </c:pt>
                <c:pt idx="911">
                  <c:v>3.54388319</c:v>
                </c:pt>
                <c:pt idx="912">
                  <c:v>3.54777314</c:v>
                </c:pt>
                <c:pt idx="913">
                  <c:v>3.551663089999999</c:v>
                </c:pt>
                <c:pt idx="914">
                  <c:v>3.55555303</c:v>
                </c:pt>
                <c:pt idx="915">
                  <c:v>3.559442979999999</c:v>
                </c:pt>
                <c:pt idx="916">
                  <c:v>3.56333293</c:v>
                </c:pt>
                <c:pt idx="917">
                  <c:v>3.56722288</c:v>
                </c:pt>
                <c:pt idx="918">
                  <c:v>3.57111283</c:v>
                </c:pt>
                <c:pt idx="919">
                  <c:v>3.57500277</c:v>
                </c:pt>
                <c:pt idx="920">
                  <c:v>3.57889272</c:v>
                </c:pt>
                <c:pt idx="921">
                  <c:v>3.58278267</c:v>
                </c:pt>
                <c:pt idx="922">
                  <c:v>3.586672619999999</c:v>
                </c:pt>
                <c:pt idx="923">
                  <c:v>3.59056257</c:v>
                </c:pt>
                <c:pt idx="924">
                  <c:v>3.594452519999999</c:v>
                </c:pt>
                <c:pt idx="925">
                  <c:v>3.59834246</c:v>
                </c:pt>
                <c:pt idx="926">
                  <c:v>3.60223241</c:v>
                </c:pt>
                <c:pt idx="927">
                  <c:v>3.60612236</c:v>
                </c:pt>
                <c:pt idx="928">
                  <c:v>3.61001231</c:v>
                </c:pt>
                <c:pt idx="929">
                  <c:v>3.61390226</c:v>
                </c:pt>
                <c:pt idx="930">
                  <c:v>3.6177922</c:v>
                </c:pt>
                <c:pt idx="931">
                  <c:v>3.62168215</c:v>
                </c:pt>
                <c:pt idx="932">
                  <c:v>3.6255721</c:v>
                </c:pt>
                <c:pt idx="933">
                  <c:v>3.62946205</c:v>
                </c:pt>
                <c:pt idx="934">
                  <c:v>3.633352</c:v>
                </c:pt>
                <c:pt idx="935">
                  <c:v>3.63724194</c:v>
                </c:pt>
                <c:pt idx="936">
                  <c:v>3.641131890000001</c:v>
                </c:pt>
                <c:pt idx="937">
                  <c:v>3.64502184</c:v>
                </c:pt>
                <c:pt idx="938">
                  <c:v>3.64891179</c:v>
                </c:pt>
                <c:pt idx="939">
                  <c:v>3.65280174</c:v>
                </c:pt>
                <c:pt idx="940">
                  <c:v>3.65669169</c:v>
                </c:pt>
                <c:pt idx="941">
                  <c:v>3.660581630000001</c:v>
                </c:pt>
                <c:pt idx="942">
                  <c:v>3.66447158</c:v>
                </c:pt>
                <c:pt idx="943">
                  <c:v>3.66836153</c:v>
                </c:pt>
                <c:pt idx="944">
                  <c:v>3.67225148</c:v>
                </c:pt>
                <c:pt idx="945">
                  <c:v>3.67614143</c:v>
                </c:pt>
                <c:pt idx="946">
                  <c:v>3.68003137</c:v>
                </c:pt>
                <c:pt idx="947">
                  <c:v>3.68392132</c:v>
                </c:pt>
                <c:pt idx="948">
                  <c:v>3.68781127</c:v>
                </c:pt>
                <c:pt idx="949">
                  <c:v>3.69170122</c:v>
                </c:pt>
                <c:pt idx="950">
                  <c:v>3.69559117</c:v>
                </c:pt>
                <c:pt idx="951">
                  <c:v>3.69948111</c:v>
                </c:pt>
                <c:pt idx="952">
                  <c:v>3.70337106</c:v>
                </c:pt>
                <c:pt idx="953">
                  <c:v>3.70726101</c:v>
                </c:pt>
                <c:pt idx="954">
                  <c:v>3.71115096</c:v>
                </c:pt>
                <c:pt idx="955">
                  <c:v>3.715040909999999</c:v>
                </c:pt>
                <c:pt idx="956">
                  <c:v>3.71893086</c:v>
                </c:pt>
                <c:pt idx="957">
                  <c:v>3.7228208</c:v>
                </c:pt>
                <c:pt idx="958">
                  <c:v>3.72671075</c:v>
                </c:pt>
                <c:pt idx="959">
                  <c:v>3.7306007</c:v>
                </c:pt>
                <c:pt idx="960">
                  <c:v>3.73449065</c:v>
                </c:pt>
                <c:pt idx="961">
                  <c:v>3.7383806</c:v>
                </c:pt>
                <c:pt idx="962">
                  <c:v>3.74227054</c:v>
                </c:pt>
                <c:pt idx="963">
                  <c:v>3.74616049</c:v>
                </c:pt>
                <c:pt idx="964">
                  <c:v>3.75005044</c:v>
                </c:pt>
                <c:pt idx="965">
                  <c:v>3.75394039</c:v>
                </c:pt>
                <c:pt idx="966">
                  <c:v>3.75783034</c:v>
                </c:pt>
                <c:pt idx="967">
                  <c:v>3.76172028</c:v>
                </c:pt>
                <c:pt idx="968">
                  <c:v>3.76561023</c:v>
                </c:pt>
                <c:pt idx="969">
                  <c:v>3.76950018</c:v>
                </c:pt>
                <c:pt idx="970">
                  <c:v>3.77339013</c:v>
                </c:pt>
                <c:pt idx="971">
                  <c:v>3.77728008</c:v>
                </c:pt>
                <c:pt idx="972">
                  <c:v>3.78117003</c:v>
                </c:pt>
                <c:pt idx="973">
                  <c:v>3.78505997</c:v>
                </c:pt>
                <c:pt idx="974">
                  <c:v>3.78894992</c:v>
                </c:pt>
                <c:pt idx="975">
                  <c:v>3.79283987</c:v>
                </c:pt>
                <c:pt idx="976">
                  <c:v>3.79672982</c:v>
                </c:pt>
                <c:pt idx="977">
                  <c:v>3.80061977</c:v>
                </c:pt>
                <c:pt idx="978">
                  <c:v>3.80450971</c:v>
                </c:pt>
                <c:pt idx="979">
                  <c:v>3.80839966</c:v>
                </c:pt>
                <c:pt idx="980">
                  <c:v>3.812289609999999</c:v>
                </c:pt>
                <c:pt idx="981">
                  <c:v>3.81617956</c:v>
                </c:pt>
                <c:pt idx="982">
                  <c:v>3.82006951</c:v>
                </c:pt>
                <c:pt idx="983">
                  <c:v>3.82395945</c:v>
                </c:pt>
                <c:pt idx="984">
                  <c:v>3.8278494</c:v>
                </c:pt>
                <c:pt idx="985">
                  <c:v>3.83173935</c:v>
                </c:pt>
                <c:pt idx="986">
                  <c:v>3.835629299999999</c:v>
                </c:pt>
                <c:pt idx="987">
                  <c:v>3.83951925</c:v>
                </c:pt>
                <c:pt idx="988">
                  <c:v>3.8434092</c:v>
                </c:pt>
                <c:pt idx="989">
                  <c:v>3.84729914</c:v>
                </c:pt>
                <c:pt idx="990">
                  <c:v>3.851189089999999</c:v>
                </c:pt>
                <c:pt idx="991">
                  <c:v>3.85507904</c:v>
                </c:pt>
                <c:pt idx="992">
                  <c:v>3.858968989999999</c:v>
                </c:pt>
                <c:pt idx="993">
                  <c:v>3.862858939999999</c:v>
                </c:pt>
                <c:pt idx="994">
                  <c:v>3.866748879999999</c:v>
                </c:pt>
                <c:pt idx="995">
                  <c:v>3.870638829999999</c:v>
                </c:pt>
                <c:pt idx="996">
                  <c:v>3.87452878</c:v>
                </c:pt>
                <c:pt idx="997">
                  <c:v>3.87841873</c:v>
                </c:pt>
                <c:pt idx="998">
                  <c:v>3.88230868</c:v>
                </c:pt>
                <c:pt idx="999">
                  <c:v>3.886198619999999</c:v>
                </c:pt>
              </c:numCache>
            </c:numRef>
          </c:xVal>
          <c:yVal>
            <c:numRef>
              <c:f>Compare!$D$4:$D$1003</c:f>
              <c:numCache>
                <c:formatCode>0.000</c:formatCode>
                <c:ptCount val="1000"/>
                <c:pt idx="0">
                  <c:v>46.75762649999999</c:v>
                </c:pt>
                <c:pt idx="1">
                  <c:v>48.2364416</c:v>
                </c:pt>
                <c:pt idx="2">
                  <c:v>49.8767883</c:v>
                </c:pt>
                <c:pt idx="3">
                  <c:v>51.89352040000001</c:v>
                </c:pt>
                <c:pt idx="4">
                  <c:v>58.0022037</c:v>
                </c:pt>
                <c:pt idx="5">
                  <c:v>64.38500289999999</c:v>
                </c:pt>
                <c:pt idx="6">
                  <c:v>71.07859249999998</c:v>
                </c:pt>
                <c:pt idx="7">
                  <c:v>81.40082360000003</c:v>
                </c:pt>
                <c:pt idx="8">
                  <c:v>93.7291086</c:v>
                </c:pt>
                <c:pt idx="9">
                  <c:v>106.693447</c:v>
                </c:pt>
                <c:pt idx="10">
                  <c:v>120.305574</c:v>
                </c:pt>
                <c:pt idx="11">
                  <c:v>135.983098</c:v>
                </c:pt>
                <c:pt idx="12">
                  <c:v>154.224586</c:v>
                </c:pt>
                <c:pt idx="13">
                  <c:v>173.14384</c:v>
                </c:pt>
                <c:pt idx="14">
                  <c:v>192.698789</c:v>
                </c:pt>
                <c:pt idx="15">
                  <c:v>212.325382</c:v>
                </c:pt>
                <c:pt idx="16">
                  <c:v>220.47267</c:v>
                </c:pt>
                <c:pt idx="17">
                  <c:v>228.068328</c:v>
                </c:pt>
                <c:pt idx="18">
                  <c:v>235.851073</c:v>
                </c:pt>
                <c:pt idx="19">
                  <c:v>243.431091</c:v>
                </c:pt>
                <c:pt idx="20">
                  <c:v>250.598836</c:v>
                </c:pt>
                <c:pt idx="21">
                  <c:v>257.40881</c:v>
                </c:pt>
                <c:pt idx="22">
                  <c:v>263.1235119999999</c:v>
                </c:pt>
                <c:pt idx="23">
                  <c:v>265.3315069999999</c:v>
                </c:pt>
                <c:pt idx="24">
                  <c:v>267.5270799999999</c:v>
                </c:pt>
                <c:pt idx="25">
                  <c:v>269.709301</c:v>
                </c:pt>
                <c:pt idx="26">
                  <c:v>271.876907</c:v>
                </c:pt>
                <c:pt idx="27">
                  <c:v>274.028683</c:v>
                </c:pt>
                <c:pt idx="28">
                  <c:v>276.163006</c:v>
                </c:pt>
                <c:pt idx="29">
                  <c:v>276.04003</c:v>
                </c:pt>
                <c:pt idx="30">
                  <c:v>275.3204349999999</c:v>
                </c:pt>
                <c:pt idx="31">
                  <c:v>274.597836</c:v>
                </c:pt>
                <c:pt idx="32">
                  <c:v>273.867297</c:v>
                </c:pt>
                <c:pt idx="33">
                  <c:v>273.141599</c:v>
                </c:pt>
                <c:pt idx="34">
                  <c:v>272.4084139999999</c:v>
                </c:pt>
                <c:pt idx="35">
                  <c:v>269.2829369999999</c:v>
                </c:pt>
                <c:pt idx="36">
                  <c:v>265.114951</c:v>
                </c:pt>
                <c:pt idx="37">
                  <c:v>260.707641</c:v>
                </c:pt>
                <c:pt idx="38">
                  <c:v>256.0552599999999</c:v>
                </c:pt>
                <c:pt idx="39">
                  <c:v>251.146317</c:v>
                </c:pt>
                <c:pt idx="40">
                  <c:v>245.973492</c:v>
                </c:pt>
                <c:pt idx="41">
                  <c:v>240.358305</c:v>
                </c:pt>
                <c:pt idx="42">
                  <c:v>229.9613</c:v>
                </c:pt>
                <c:pt idx="43">
                  <c:v>218.694997</c:v>
                </c:pt>
                <c:pt idx="44">
                  <c:v>206.295109</c:v>
                </c:pt>
                <c:pt idx="45">
                  <c:v>192.662621</c:v>
                </c:pt>
                <c:pt idx="46">
                  <c:v>177.688503</c:v>
                </c:pt>
                <c:pt idx="47">
                  <c:v>161.252451</c:v>
                </c:pt>
                <c:pt idx="48">
                  <c:v>145.31033</c:v>
                </c:pt>
                <c:pt idx="49">
                  <c:v>124.888635</c:v>
                </c:pt>
                <c:pt idx="50">
                  <c:v>103.304267</c:v>
                </c:pt>
                <c:pt idx="51">
                  <c:v>82.6114058</c:v>
                </c:pt>
                <c:pt idx="52">
                  <c:v>63.7115479</c:v>
                </c:pt>
                <c:pt idx="53">
                  <c:v>52.1588385</c:v>
                </c:pt>
                <c:pt idx="54">
                  <c:v>41.1499858</c:v>
                </c:pt>
                <c:pt idx="55">
                  <c:v>30.71616890000001</c:v>
                </c:pt>
                <c:pt idx="56">
                  <c:v>24.8996064</c:v>
                </c:pt>
                <c:pt idx="57">
                  <c:v>23.0271369</c:v>
                </c:pt>
                <c:pt idx="58">
                  <c:v>21.1902469</c:v>
                </c:pt>
                <c:pt idx="59">
                  <c:v>22.6188764</c:v>
                </c:pt>
                <c:pt idx="60">
                  <c:v>28.3022165</c:v>
                </c:pt>
                <c:pt idx="61">
                  <c:v>34.1103375</c:v>
                </c:pt>
                <c:pt idx="62">
                  <c:v>42.61782469999999</c:v>
                </c:pt>
                <c:pt idx="63">
                  <c:v>56.0977876</c:v>
                </c:pt>
                <c:pt idx="64">
                  <c:v>70.2510357</c:v>
                </c:pt>
                <c:pt idx="65">
                  <c:v>85.0465894</c:v>
                </c:pt>
                <c:pt idx="66">
                  <c:v>107.047975</c:v>
                </c:pt>
                <c:pt idx="67">
                  <c:v>130.573773</c:v>
                </c:pt>
                <c:pt idx="68">
                  <c:v>155.065799</c:v>
                </c:pt>
                <c:pt idx="69">
                  <c:v>180.445993</c:v>
                </c:pt>
                <c:pt idx="70">
                  <c:v>199.104869</c:v>
                </c:pt>
                <c:pt idx="71">
                  <c:v>211.785293</c:v>
                </c:pt>
                <c:pt idx="72">
                  <c:v>222.932863</c:v>
                </c:pt>
                <c:pt idx="73">
                  <c:v>232.75795</c:v>
                </c:pt>
                <c:pt idx="74">
                  <c:v>241.399956</c:v>
                </c:pt>
                <c:pt idx="75">
                  <c:v>248.978257</c:v>
                </c:pt>
                <c:pt idx="76">
                  <c:v>255.090356</c:v>
                </c:pt>
                <c:pt idx="77">
                  <c:v>260.1751569999999</c:v>
                </c:pt>
                <c:pt idx="78">
                  <c:v>264.1253229999999</c:v>
                </c:pt>
                <c:pt idx="79">
                  <c:v>267.8967709999999</c:v>
                </c:pt>
                <c:pt idx="80">
                  <c:v>271.4827539999999</c:v>
                </c:pt>
                <c:pt idx="81">
                  <c:v>274.8723979999999</c:v>
                </c:pt>
                <c:pt idx="82">
                  <c:v>278.057027</c:v>
                </c:pt>
                <c:pt idx="83">
                  <c:v>280.660725</c:v>
                </c:pt>
                <c:pt idx="84">
                  <c:v>281.547952</c:v>
                </c:pt>
                <c:pt idx="85">
                  <c:v>282.3448420000001</c:v>
                </c:pt>
                <c:pt idx="86">
                  <c:v>283.161855</c:v>
                </c:pt>
                <c:pt idx="87">
                  <c:v>284.004974</c:v>
                </c:pt>
                <c:pt idx="88">
                  <c:v>284.170151</c:v>
                </c:pt>
                <c:pt idx="89">
                  <c:v>283.422661</c:v>
                </c:pt>
                <c:pt idx="90">
                  <c:v>282.599211</c:v>
                </c:pt>
                <c:pt idx="91">
                  <c:v>281.67994</c:v>
                </c:pt>
                <c:pt idx="92">
                  <c:v>280.518889</c:v>
                </c:pt>
                <c:pt idx="93">
                  <c:v>278.6807539999999</c:v>
                </c:pt>
                <c:pt idx="94">
                  <c:v>273.8984579999999</c:v>
                </c:pt>
                <c:pt idx="95">
                  <c:v>268.459725</c:v>
                </c:pt>
                <c:pt idx="96">
                  <c:v>262.356186</c:v>
                </c:pt>
                <c:pt idx="97">
                  <c:v>255.583739</c:v>
                </c:pt>
                <c:pt idx="98">
                  <c:v>248.1426</c:v>
                </c:pt>
                <c:pt idx="99">
                  <c:v>240.037274</c:v>
                </c:pt>
                <c:pt idx="100">
                  <c:v>230.035686</c:v>
                </c:pt>
                <c:pt idx="101">
                  <c:v>217.866421</c:v>
                </c:pt>
                <c:pt idx="102">
                  <c:v>204.846478</c:v>
                </c:pt>
                <c:pt idx="103">
                  <c:v>190.623355</c:v>
                </c:pt>
                <c:pt idx="104">
                  <c:v>174.989867</c:v>
                </c:pt>
                <c:pt idx="105">
                  <c:v>157.794392</c:v>
                </c:pt>
                <c:pt idx="106">
                  <c:v>138.754249</c:v>
                </c:pt>
                <c:pt idx="107">
                  <c:v>121.682954</c:v>
                </c:pt>
                <c:pt idx="108">
                  <c:v>101.483679</c:v>
                </c:pt>
                <c:pt idx="109">
                  <c:v>81.2475979</c:v>
                </c:pt>
                <c:pt idx="110">
                  <c:v>61.95008749999999</c:v>
                </c:pt>
                <c:pt idx="111">
                  <c:v>46.1019814</c:v>
                </c:pt>
                <c:pt idx="112">
                  <c:v>37.22240030000001</c:v>
                </c:pt>
                <c:pt idx="113">
                  <c:v>28.6702245</c:v>
                </c:pt>
                <c:pt idx="114">
                  <c:v>20.4715848</c:v>
                </c:pt>
                <c:pt idx="115">
                  <c:v>19.2931622</c:v>
                </c:pt>
                <c:pt idx="116">
                  <c:v>19.612354</c:v>
                </c:pt>
                <c:pt idx="117">
                  <c:v>19.8613033</c:v>
                </c:pt>
                <c:pt idx="118">
                  <c:v>26.2763917</c:v>
                </c:pt>
                <c:pt idx="119">
                  <c:v>34.7073823</c:v>
                </c:pt>
                <c:pt idx="120">
                  <c:v>43.2664156</c:v>
                </c:pt>
                <c:pt idx="121">
                  <c:v>58.1969261</c:v>
                </c:pt>
                <c:pt idx="122">
                  <c:v>75.23088459999998</c:v>
                </c:pt>
                <c:pt idx="123">
                  <c:v>92.68225429999998</c:v>
                </c:pt>
                <c:pt idx="124">
                  <c:v>112.384331</c:v>
                </c:pt>
                <c:pt idx="125">
                  <c:v>135.928059</c:v>
                </c:pt>
                <c:pt idx="126">
                  <c:v>159.65457</c:v>
                </c:pt>
                <c:pt idx="127">
                  <c:v>183.503675</c:v>
                </c:pt>
                <c:pt idx="128">
                  <c:v>207.490587</c:v>
                </c:pt>
                <c:pt idx="129">
                  <c:v>231.58536</c:v>
                </c:pt>
                <c:pt idx="130">
                  <c:v>243.067622</c:v>
                </c:pt>
                <c:pt idx="131">
                  <c:v>250.422478</c:v>
                </c:pt>
                <c:pt idx="132">
                  <c:v>256.7989349999999</c:v>
                </c:pt>
                <c:pt idx="133">
                  <c:v>262.402964</c:v>
                </c:pt>
                <c:pt idx="134">
                  <c:v>267.377567</c:v>
                </c:pt>
                <c:pt idx="135">
                  <c:v>271.8269589999999</c:v>
                </c:pt>
                <c:pt idx="136">
                  <c:v>275.8323189999999</c:v>
                </c:pt>
                <c:pt idx="137">
                  <c:v>279.4469359999999</c:v>
                </c:pt>
                <c:pt idx="138">
                  <c:v>282.7260259999999</c:v>
                </c:pt>
                <c:pt idx="139">
                  <c:v>285.707307</c:v>
                </c:pt>
                <c:pt idx="140">
                  <c:v>288.405943</c:v>
                </c:pt>
                <c:pt idx="141">
                  <c:v>289.95595</c:v>
                </c:pt>
                <c:pt idx="142">
                  <c:v>288.829184</c:v>
                </c:pt>
                <c:pt idx="143">
                  <c:v>287.888455</c:v>
                </c:pt>
                <c:pt idx="144">
                  <c:v>286.7657179999999</c:v>
                </c:pt>
                <c:pt idx="145">
                  <c:v>285.439062</c:v>
                </c:pt>
                <c:pt idx="146">
                  <c:v>283.882833</c:v>
                </c:pt>
                <c:pt idx="147">
                  <c:v>282.066584</c:v>
                </c:pt>
                <c:pt idx="148">
                  <c:v>279.9541229999999</c:v>
                </c:pt>
                <c:pt idx="149">
                  <c:v>277.502084</c:v>
                </c:pt>
                <c:pt idx="150">
                  <c:v>274.6305469999999</c:v>
                </c:pt>
                <c:pt idx="151">
                  <c:v>271.2987419999999</c:v>
                </c:pt>
                <c:pt idx="152">
                  <c:v>267.402935</c:v>
                </c:pt>
                <c:pt idx="153">
                  <c:v>260.8746050000001</c:v>
                </c:pt>
                <c:pt idx="154">
                  <c:v>253.008103</c:v>
                </c:pt>
                <c:pt idx="155">
                  <c:v>244.541907</c:v>
                </c:pt>
                <c:pt idx="156">
                  <c:v>235.429478</c:v>
                </c:pt>
                <c:pt idx="157">
                  <c:v>226.0246749999999</c:v>
                </c:pt>
                <c:pt idx="158">
                  <c:v>215.987539</c:v>
                </c:pt>
                <c:pt idx="159">
                  <c:v>205.131817</c:v>
                </c:pt>
                <c:pt idx="160">
                  <c:v>193.264389</c:v>
                </c:pt>
                <c:pt idx="161">
                  <c:v>180.250609</c:v>
                </c:pt>
                <c:pt idx="162">
                  <c:v>165.81099</c:v>
                </c:pt>
                <c:pt idx="163">
                  <c:v>149.571824</c:v>
                </c:pt>
                <c:pt idx="164">
                  <c:v>130.071783</c:v>
                </c:pt>
                <c:pt idx="165">
                  <c:v>113.251662</c:v>
                </c:pt>
                <c:pt idx="166">
                  <c:v>96.5670884</c:v>
                </c:pt>
                <c:pt idx="167">
                  <c:v>79.97236249999999</c:v>
                </c:pt>
                <c:pt idx="168">
                  <c:v>63.5558248</c:v>
                </c:pt>
                <c:pt idx="169">
                  <c:v>47.3213345</c:v>
                </c:pt>
                <c:pt idx="170">
                  <c:v>37.949577</c:v>
                </c:pt>
                <c:pt idx="171">
                  <c:v>30.033493</c:v>
                </c:pt>
                <c:pt idx="172">
                  <c:v>22.295633</c:v>
                </c:pt>
                <c:pt idx="173">
                  <c:v>15.821673</c:v>
                </c:pt>
                <c:pt idx="174">
                  <c:v>18.1276187</c:v>
                </c:pt>
                <c:pt idx="175">
                  <c:v>20.4151183</c:v>
                </c:pt>
                <c:pt idx="176">
                  <c:v>23.0692804</c:v>
                </c:pt>
                <c:pt idx="177">
                  <c:v>34.14713440000001</c:v>
                </c:pt>
                <c:pt idx="178">
                  <c:v>45.3453958</c:v>
                </c:pt>
                <c:pt idx="179">
                  <c:v>56.88675050000001</c:v>
                </c:pt>
                <c:pt idx="180">
                  <c:v>75.916034</c:v>
                </c:pt>
                <c:pt idx="181">
                  <c:v>95.52456139999998</c:v>
                </c:pt>
                <c:pt idx="182">
                  <c:v>115.668035</c:v>
                </c:pt>
                <c:pt idx="183">
                  <c:v>138.828039</c:v>
                </c:pt>
                <c:pt idx="184">
                  <c:v>165.160084</c:v>
                </c:pt>
                <c:pt idx="185">
                  <c:v>192.329025</c:v>
                </c:pt>
                <c:pt idx="186">
                  <c:v>220.26639</c:v>
                </c:pt>
                <c:pt idx="187">
                  <c:v>248.964238</c:v>
                </c:pt>
                <c:pt idx="188">
                  <c:v>274.315667</c:v>
                </c:pt>
                <c:pt idx="189">
                  <c:v>281.9956299999999</c:v>
                </c:pt>
                <c:pt idx="190">
                  <c:v>288.679099</c:v>
                </c:pt>
                <c:pt idx="191">
                  <c:v>294.37058</c:v>
                </c:pt>
                <c:pt idx="192">
                  <c:v>299.0927699999999</c:v>
                </c:pt>
                <c:pt idx="193">
                  <c:v>302.7162079999999</c:v>
                </c:pt>
                <c:pt idx="194">
                  <c:v>304.115605</c:v>
                </c:pt>
                <c:pt idx="195">
                  <c:v>305.4110289999999</c:v>
                </c:pt>
                <c:pt idx="196">
                  <c:v>305.963612</c:v>
                </c:pt>
                <c:pt idx="197">
                  <c:v>306.150889</c:v>
                </c:pt>
                <c:pt idx="198">
                  <c:v>306.3313959999999</c:v>
                </c:pt>
                <c:pt idx="199">
                  <c:v>306.505656</c:v>
                </c:pt>
                <c:pt idx="200">
                  <c:v>306.674004</c:v>
                </c:pt>
                <c:pt idx="201">
                  <c:v>306.834269</c:v>
                </c:pt>
                <c:pt idx="202">
                  <c:v>306.9942469999999</c:v>
                </c:pt>
                <c:pt idx="203">
                  <c:v>307.147241</c:v>
                </c:pt>
                <c:pt idx="204">
                  <c:v>305.716944</c:v>
                </c:pt>
                <c:pt idx="205">
                  <c:v>303.485012</c:v>
                </c:pt>
                <c:pt idx="206">
                  <c:v>301.001048</c:v>
                </c:pt>
                <c:pt idx="207">
                  <c:v>298.284435</c:v>
                </c:pt>
                <c:pt idx="208">
                  <c:v>295.359397</c:v>
                </c:pt>
                <c:pt idx="209">
                  <c:v>292.2330379999999</c:v>
                </c:pt>
                <c:pt idx="210">
                  <c:v>288.922262</c:v>
                </c:pt>
                <c:pt idx="211">
                  <c:v>283.1165789999999</c:v>
                </c:pt>
                <c:pt idx="212">
                  <c:v>274.2181299999999</c:v>
                </c:pt>
                <c:pt idx="213">
                  <c:v>264.6803379999999</c:v>
                </c:pt>
                <c:pt idx="214">
                  <c:v>254.334211</c:v>
                </c:pt>
                <c:pt idx="215">
                  <c:v>243.013549</c:v>
                </c:pt>
                <c:pt idx="216">
                  <c:v>230.442047</c:v>
                </c:pt>
                <c:pt idx="217">
                  <c:v>216.386199</c:v>
                </c:pt>
                <c:pt idx="218">
                  <c:v>201.221538</c:v>
                </c:pt>
                <c:pt idx="219">
                  <c:v>184.847879</c:v>
                </c:pt>
                <c:pt idx="220">
                  <c:v>167.093682</c:v>
                </c:pt>
                <c:pt idx="221">
                  <c:v>147.748899</c:v>
                </c:pt>
                <c:pt idx="222">
                  <c:v>126.553941</c:v>
                </c:pt>
                <c:pt idx="223">
                  <c:v>103.184068</c:v>
                </c:pt>
                <c:pt idx="224">
                  <c:v>80.748862</c:v>
                </c:pt>
                <c:pt idx="225">
                  <c:v>63.489145</c:v>
                </c:pt>
                <c:pt idx="226">
                  <c:v>46.8239188</c:v>
                </c:pt>
                <c:pt idx="227">
                  <c:v>30.8457017</c:v>
                </c:pt>
                <c:pt idx="228">
                  <c:v>15.6217217</c:v>
                </c:pt>
                <c:pt idx="229">
                  <c:v>10.2246344</c:v>
                </c:pt>
                <c:pt idx="230">
                  <c:v>6.202551349999998</c:v>
                </c:pt>
                <c:pt idx="231">
                  <c:v>2.37258673</c:v>
                </c:pt>
                <c:pt idx="232">
                  <c:v>1.58900898</c:v>
                </c:pt>
                <c:pt idx="233">
                  <c:v>8.10173005</c:v>
                </c:pt>
                <c:pt idx="234">
                  <c:v>14.5197764</c:v>
                </c:pt>
                <c:pt idx="235">
                  <c:v>22.4779844</c:v>
                </c:pt>
                <c:pt idx="236">
                  <c:v>37.6323044</c:v>
                </c:pt>
                <c:pt idx="237">
                  <c:v>53.0887783</c:v>
                </c:pt>
                <c:pt idx="238">
                  <c:v>69.75907089999998</c:v>
                </c:pt>
                <c:pt idx="239">
                  <c:v>94.27677389999997</c:v>
                </c:pt>
                <c:pt idx="240">
                  <c:v>120.051122</c:v>
                </c:pt>
                <c:pt idx="241">
                  <c:v>147.003829</c:v>
                </c:pt>
                <c:pt idx="242">
                  <c:v>178.120053</c:v>
                </c:pt>
                <c:pt idx="243">
                  <c:v>211.583948</c:v>
                </c:pt>
                <c:pt idx="244">
                  <c:v>246.04001</c:v>
                </c:pt>
                <c:pt idx="245">
                  <c:v>281.393051</c:v>
                </c:pt>
                <c:pt idx="246">
                  <c:v>305.3091759999999</c:v>
                </c:pt>
                <c:pt idx="247">
                  <c:v>311.555815</c:v>
                </c:pt>
                <c:pt idx="248">
                  <c:v>316.9706339999999</c:v>
                </c:pt>
                <c:pt idx="249">
                  <c:v>321.553946</c:v>
                </c:pt>
                <c:pt idx="250">
                  <c:v>325.3479</c:v>
                </c:pt>
                <c:pt idx="251">
                  <c:v>328.1811709999999</c:v>
                </c:pt>
                <c:pt idx="252">
                  <c:v>327.7169939999999</c:v>
                </c:pt>
                <c:pt idx="253">
                  <c:v>327.385807</c:v>
                </c:pt>
                <c:pt idx="254">
                  <c:v>327.0357849999999</c:v>
                </c:pt>
                <c:pt idx="255">
                  <c:v>326.695585</c:v>
                </c:pt>
                <c:pt idx="256">
                  <c:v>326.3742210000001</c:v>
                </c:pt>
                <c:pt idx="257">
                  <c:v>326.0741709999999</c:v>
                </c:pt>
                <c:pt idx="258">
                  <c:v>324.8366119999999</c:v>
                </c:pt>
                <c:pt idx="259">
                  <c:v>322.6939679999999</c:v>
                </c:pt>
                <c:pt idx="260">
                  <c:v>320.416594</c:v>
                </c:pt>
                <c:pt idx="261">
                  <c:v>318.0255649999999</c:v>
                </c:pt>
                <c:pt idx="262">
                  <c:v>315.539289</c:v>
                </c:pt>
                <c:pt idx="263">
                  <c:v>312.455368</c:v>
                </c:pt>
                <c:pt idx="264">
                  <c:v>307.876825</c:v>
                </c:pt>
                <c:pt idx="265">
                  <c:v>302.951431</c:v>
                </c:pt>
                <c:pt idx="266">
                  <c:v>297.687697</c:v>
                </c:pt>
                <c:pt idx="267">
                  <c:v>292.2639369999999</c:v>
                </c:pt>
                <c:pt idx="268">
                  <c:v>286.815739</c:v>
                </c:pt>
                <c:pt idx="269">
                  <c:v>280.6101319999999</c:v>
                </c:pt>
                <c:pt idx="270">
                  <c:v>271.43321</c:v>
                </c:pt>
                <c:pt idx="271">
                  <c:v>261.2981799999999</c:v>
                </c:pt>
                <c:pt idx="272">
                  <c:v>250.106168</c:v>
                </c:pt>
                <c:pt idx="273">
                  <c:v>237.748408</c:v>
                </c:pt>
                <c:pt idx="274">
                  <c:v>224.105644</c:v>
                </c:pt>
                <c:pt idx="275">
                  <c:v>209.046602</c:v>
                </c:pt>
                <c:pt idx="276">
                  <c:v>189.752364</c:v>
                </c:pt>
                <c:pt idx="277">
                  <c:v>169.446921</c:v>
                </c:pt>
                <c:pt idx="278">
                  <c:v>149.825144</c:v>
                </c:pt>
                <c:pt idx="279">
                  <c:v>128.646374</c:v>
                </c:pt>
                <c:pt idx="280">
                  <c:v>105.752802</c:v>
                </c:pt>
                <c:pt idx="281">
                  <c:v>80.9618235</c:v>
                </c:pt>
                <c:pt idx="282">
                  <c:v>54.0685058</c:v>
                </c:pt>
                <c:pt idx="283">
                  <c:v>30.29524979999999</c:v>
                </c:pt>
                <c:pt idx="284">
                  <c:v>16.1318704</c:v>
                </c:pt>
                <c:pt idx="285">
                  <c:v>3.28725986</c:v>
                </c:pt>
                <c:pt idx="286">
                  <c:v>-9.025330840000002</c:v>
                </c:pt>
                <c:pt idx="287">
                  <c:v>-20.7396314</c:v>
                </c:pt>
                <c:pt idx="288">
                  <c:v>-20.25922689999999</c:v>
                </c:pt>
                <c:pt idx="289">
                  <c:v>-19.7475508</c:v>
                </c:pt>
                <c:pt idx="290">
                  <c:v>-19.21712160000001</c:v>
                </c:pt>
                <c:pt idx="291">
                  <c:v>-13.1762832</c:v>
                </c:pt>
                <c:pt idx="292">
                  <c:v>-1.84326991</c:v>
                </c:pt>
                <c:pt idx="293">
                  <c:v>9.274107959999998</c:v>
                </c:pt>
                <c:pt idx="294">
                  <c:v>23.93009959999999</c:v>
                </c:pt>
                <c:pt idx="295">
                  <c:v>44.08251640000001</c:v>
                </c:pt>
                <c:pt idx="296">
                  <c:v>64.56343530000001</c:v>
                </c:pt>
                <c:pt idx="297">
                  <c:v>87.44973539999998</c:v>
                </c:pt>
                <c:pt idx="298">
                  <c:v>114.541733</c:v>
                </c:pt>
                <c:pt idx="299">
                  <c:v>142.587614</c:v>
                </c:pt>
                <c:pt idx="300">
                  <c:v>171.504927</c:v>
                </c:pt>
                <c:pt idx="301">
                  <c:v>200.395751</c:v>
                </c:pt>
                <c:pt idx="302">
                  <c:v>229.420853</c:v>
                </c:pt>
                <c:pt idx="303">
                  <c:v>258.629036</c:v>
                </c:pt>
                <c:pt idx="304">
                  <c:v>287.91523</c:v>
                </c:pt>
                <c:pt idx="305">
                  <c:v>317.363048</c:v>
                </c:pt>
                <c:pt idx="306">
                  <c:v>326.6346930000001</c:v>
                </c:pt>
                <c:pt idx="307">
                  <c:v>326.6665699999999</c:v>
                </c:pt>
                <c:pt idx="308">
                  <c:v>326.622534</c:v>
                </c:pt>
                <c:pt idx="309">
                  <c:v>326.5193459999999</c:v>
                </c:pt>
                <c:pt idx="310">
                  <c:v>326.3661149999999</c:v>
                </c:pt>
                <c:pt idx="311">
                  <c:v>326.172662</c:v>
                </c:pt>
                <c:pt idx="312">
                  <c:v>325.943971</c:v>
                </c:pt>
                <c:pt idx="313">
                  <c:v>325.2757549999999</c:v>
                </c:pt>
                <c:pt idx="314">
                  <c:v>322.523427</c:v>
                </c:pt>
                <c:pt idx="315">
                  <c:v>320.197201</c:v>
                </c:pt>
                <c:pt idx="316">
                  <c:v>316.382217</c:v>
                </c:pt>
                <c:pt idx="317">
                  <c:v>310.6428150000001</c:v>
                </c:pt>
                <c:pt idx="318">
                  <c:v>304.9673559999999</c:v>
                </c:pt>
                <c:pt idx="319">
                  <c:v>299.337101</c:v>
                </c:pt>
                <c:pt idx="320">
                  <c:v>293.740678</c:v>
                </c:pt>
                <c:pt idx="321">
                  <c:v>288.1705759999999</c:v>
                </c:pt>
                <c:pt idx="322">
                  <c:v>282.6217169999999</c:v>
                </c:pt>
                <c:pt idx="323">
                  <c:v>277.0905019999999</c:v>
                </c:pt>
                <c:pt idx="324">
                  <c:v>271.57433</c:v>
                </c:pt>
                <c:pt idx="325">
                  <c:v>266.071105</c:v>
                </c:pt>
                <c:pt idx="326">
                  <c:v>260.5731729999999</c:v>
                </c:pt>
                <c:pt idx="327">
                  <c:v>255.092859</c:v>
                </c:pt>
                <c:pt idx="328">
                  <c:v>249.624896</c:v>
                </c:pt>
                <c:pt idx="329">
                  <c:v>238.46457</c:v>
                </c:pt>
                <c:pt idx="330">
                  <c:v>223.502445</c:v>
                </c:pt>
                <c:pt idx="331">
                  <c:v>206.385732</c:v>
                </c:pt>
                <c:pt idx="332">
                  <c:v>188.667166</c:v>
                </c:pt>
                <c:pt idx="333">
                  <c:v>170.277262</c:v>
                </c:pt>
                <c:pt idx="334">
                  <c:v>151.133382</c:v>
                </c:pt>
                <c:pt idx="335">
                  <c:v>131.136334</c:v>
                </c:pt>
                <c:pt idx="336">
                  <c:v>110.163713</c:v>
                </c:pt>
                <c:pt idx="337">
                  <c:v>88.0740643</c:v>
                </c:pt>
                <c:pt idx="338">
                  <c:v>64.6429658</c:v>
                </c:pt>
                <c:pt idx="339">
                  <c:v>39.6474153</c:v>
                </c:pt>
                <c:pt idx="340">
                  <c:v>19.8343888</c:v>
                </c:pt>
                <c:pt idx="341">
                  <c:v>0.677064806</c:v>
                </c:pt>
                <c:pt idx="342">
                  <c:v>-15.4322192</c:v>
                </c:pt>
                <c:pt idx="343">
                  <c:v>-28.3661902</c:v>
                </c:pt>
                <c:pt idx="344">
                  <c:v>-40.4180169</c:v>
                </c:pt>
                <c:pt idx="345">
                  <c:v>-51.453197</c:v>
                </c:pt>
                <c:pt idx="346">
                  <c:v>-52.5254786</c:v>
                </c:pt>
                <c:pt idx="347">
                  <c:v>-50.5041897</c:v>
                </c:pt>
                <c:pt idx="348">
                  <c:v>-48.0000794</c:v>
                </c:pt>
                <c:pt idx="349">
                  <c:v>-44.9514776</c:v>
                </c:pt>
                <c:pt idx="350">
                  <c:v>-31.900081</c:v>
                </c:pt>
                <c:pt idx="351">
                  <c:v>-17.6786989</c:v>
                </c:pt>
                <c:pt idx="352">
                  <c:v>-3.60452645</c:v>
                </c:pt>
                <c:pt idx="353">
                  <c:v>16.1183357</c:v>
                </c:pt>
                <c:pt idx="354">
                  <c:v>38.07272910000001</c:v>
                </c:pt>
                <c:pt idx="355">
                  <c:v>60.2880895</c:v>
                </c:pt>
                <c:pt idx="356">
                  <c:v>84.702754</c:v>
                </c:pt>
                <c:pt idx="357">
                  <c:v>111.13224</c:v>
                </c:pt>
                <c:pt idx="358">
                  <c:v>138.816261</c:v>
                </c:pt>
                <c:pt idx="359">
                  <c:v>166.809452</c:v>
                </c:pt>
                <c:pt idx="360">
                  <c:v>193.831491</c:v>
                </c:pt>
                <c:pt idx="361">
                  <c:v>221.670198</c:v>
                </c:pt>
                <c:pt idx="362">
                  <c:v>250.238299</c:v>
                </c:pt>
                <c:pt idx="363">
                  <c:v>279.329991</c:v>
                </c:pt>
                <c:pt idx="364">
                  <c:v>283.710408</c:v>
                </c:pt>
                <c:pt idx="365">
                  <c:v>282.167506</c:v>
                </c:pt>
                <c:pt idx="366">
                  <c:v>281.302595</c:v>
                </c:pt>
                <c:pt idx="367">
                  <c:v>281.0214279999999</c:v>
                </c:pt>
                <c:pt idx="368">
                  <c:v>281.249833</c:v>
                </c:pt>
                <c:pt idx="369">
                  <c:v>280.740762</c:v>
                </c:pt>
                <c:pt idx="370">
                  <c:v>278.2772539999999</c:v>
                </c:pt>
                <c:pt idx="371">
                  <c:v>276.823092</c:v>
                </c:pt>
                <c:pt idx="372">
                  <c:v>272.9887009999999</c:v>
                </c:pt>
                <c:pt idx="373">
                  <c:v>269.0931559999999</c:v>
                </c:pt>
                <c:pt idx="374">
                  <c:v>265.5967709999999</c:v>
                </c:pt>
                <c:pt idx="375">
                  <c:v>262.4625209999999</c:v>
                </c:pt>
                <c:pt idx="376">
                  <c:v>259.657645</c:v>
                </c:pt>
                <c:pt idx="377">
                  <c:v>257.152176</c:v>
                </c:pt>
                <c:pt idx="378">
                  <c:v>254.1085</c:v>
                </c:pt>
                <c:pt idx="379">
                  <c:v>247.961998</c:v>
                </c:pt>
                <c:pt idx="380">
                  <c:v>241.630459</c:v>
                </c:pt>
                <c:pt idx="381">
                  <c:v>235.093522</c:v>
                </c:pt>
                <c:pt idx="382">
                  <c:v>228.363395</c:v>
                </c:pt>
                <c:pt idx="383">
                  <c:v>221.437931</c:v>
                </c:pt>
                <c:pt idx="384">
                  <c:v>214.315939</c:v>
                </c:pt>
                <c:pt idx="385">
                  <c:v>206.998754</c:v>
                </c:pt>
                <c:pt idx="386">
                  <c:v>198.985958</c:v>
                </c:pt>
                <c:pt idx="387">
                  <c:v>187.209547</c:v>
                </c:pt>
                <c:pt idx="388">
                  <c:v>174.589562</c:v>
                </c:pt>
                <c:pt idx="389">
                  <c:v>161.419654</c:v>
                </c:pt>
                <c:pt idx="390">
                  <c:v>147.706556</c:v>
                </c:pt>
                <c:pt idx="391">
                  <c:v>133.458567</c:v>
                </c:pt>
                <c:pt idx="392">
                  <c:v>118.685412</c:v>
                </c:pt>
                <c:pt idx="393">
                  <c:v>103.398156</c:v>
                </c:pt>
                <c:pt idx="394">
                  <c:v>87.60911819999998</c:v>
                </c:pt>
                <c:pt idx="395">
                  <c:v>68.28370089999999</c:v>
                </c:pt>
                <c:pt idx="396">
                  <c:v>46.1181313</c:v>
                </c:pt>
                <c:pt idx="397">
                  <c:v>23.06058699999999</c:v>
                </c:pt>
                <c:pt idx="398">
                  <c:v>-0.922627747</c:v>
                </c:pt>
                <c:pt idx="399">
                  <c:v>-25.9213269</c:v>
                </c:pt>
                <c:pt idx="400">
                  <c:v>-52.0038664</c:v>
                </c:pt>
                <c:pt idx="401">
                  <c:v>-70.0965166</c:v>
                </c:pt>
                <c:pt idx="402">
                  <c:v>-73.5051632</c:v>
                </c:pt>
                <c:pt idx="403">
                  <c:v>-75.4672766</c:v>
                </c:pt>
                <c:pt idx="404">
                  <c:v>-76.60732269999998</c:v>
                </c:pt>
                <c:pt idx="405">
                  <c:v>-73.73883719999996</c:v>
                </c:pt>
                <c:pt idx="406">
                  <c:v>-65.0506675</c:v>
                </c:pt>
                <c:pt idx="407">
                  <c:v>-56.2675774</c:v>
                </c:pt>
                <c:pt idx="408">
                  <c:v>-47.3771721</c:v>
                </c:pt>
                <c:pt idx="409">
                  <c:v>-33.7879866</c:v>
                </c:pt>
                <c:pt idx="410">
                  <c:v>-19.9022084</c:v>
                </c:pt>
                <c:pt idx="411">
                  <c:v>-6.294772769999999</c:v>
                </c:pt>
                <c:pt idx="412">
                  <c:v>8.750312030000001</c:v>
                </c:pt>
                <c:pt idx="413">
                  <c:v>24.4344264</c:v>
                </c:pt>
                <c:pt idx="414">
                  <c:v>40.4411733</c:v>
                </c:pt>
                <c:pt idx="415">
                  <c:v>55.7956219</c:v>
                </c:pt>
                <c:pt idx="416">
                  <c:v>71.63240909999999</c:v>
                </c:pt>
                <c:pt idx="417">
                  <c:v>88.22605610000001</c:v>
                </c:pt>
                <c:pt idx="418">
                  <c:v>104.451823</c:v>
                </c:pt>
                <c:pt idx="419">
                  <c:v>118.796027</c:v>
                </c:pt>
                <c:pt idx="420">
                  <c:v>133.963418</c:v>
                </c:pt>
                <c:pt idx="421">
                  <c:v>149.896884</c:v>
                </c:pt>
                <c:pt idx="422">
                  <c:v>162.757802</c:v>
                </c:pt>
                <c:pt idx="423">
                  <c:v>161.393809</c:v>
                </c:pt>
                <c:pt idx="424">
                  <c:v>158.390379</c:v>
                </c:pt>
                <c:pt idx="425">
                  <c:v>155.671239</c:v>
                </c:pt>
                <c:pt idx="426">
                  <c:v>153.267491</c:v>
                </c:pt>
                <c:pt idx="427">
                  <c:v>151.20101</c:v>
                </c:pt>
                <c:pt idx="428">
                  <c:v>149.440503</c:v>
                </c:pt>
                <c:pt idx="429">
                  <c:v>147.237754</c:v>
                </c:pt>
                <c:pt idx="430">
                  <c:v>145.279408</c:v>
                </c:pt>
                <c:pt idx="431">
                  <c:v>143.430352</c:v>
                </c:pt>
                <c:pt idx="432">
                  <c:v>141.689301</c:v>
                </c:pt>
                <c:pt idx="433">
                  <c:v>140.063751</c:v>
                </c:pt>
                <c:pt idx="434">
                  <c:v>138.559699</c:v>
                </c:pt>
                <c:pt idx="435">
                  <c:v>137.181389</c:v>
                </c:pt>
                <c:pt idx="436">
                  <c:v>135.929644</c:v>
                </c:pt>
                <c:pt idx="437">
                  <c:v>134.810412</c:v>
                </c:pt>
                <c:pt idx="438">
                  <c:v>133.45077</c:v>
                </c:pt>
                <c:pt idx="439">
                  <c:v>130.466306</c:v>
                </c:pt>
                <c:pt idx="440">
                  <c:v>127.443421</c:v>
                </c:pt>
                <c:pt idx="441">
                  <c:v>124.379969</c:v>
                </c:pt>
                <c:pt idx="442">
                  <c:v>121.274054</c:v>
                </c:pt>
                <c:pt idx="443">
                  <c:v>118.12489</c:v>
                </c:pt>
                <c:pt idx="444">
                  <c:v>114.92691</c:v>
                </c:pt>
                <c:pt idx="445">
                  <c:v>111.412704</c:v>
                </c:pt>
                <c:pt idx="446">
                  <c:v>106.21624</c:v>
                </c:pt>
                <c:pt idx="447">
                  <c:v>100.614238</c:v>
                </c:pt>
                <c:pt idx="448">
                  <c:v>94.5720136</c:v>
                </c:pt>
                <c:pt idx="449">
                  <c:v>88.05045489999998</c:v>
                </c:pt>
                <c:pt idx="450">
                  <c:v>81.00545409999998</c:v>
                </c:pt>
                <c:pt idx="451">
                  <c:v>73.38698509999999</c:v>
                </c:pt>
                <c:pt idx="452">
                  <c:v>65.1381552</c:v>
                </c:pt>
                <c:pt idx="453">
                  <c:v>54.4287086</c:v>
                </c:pt>
                <c:pt idx="454">
                  <c:v>43.07764769999999</c:v>
                </c:pt>
                <c:pt idx="455">
                  <c:v>31.1576694</c:v>
                </c:pt>
                <c:pt idx="456">
                  <c:v>18.6424077</c:v>
                </c:pt>
                <c:pt idx="457">
                  <c:v>5.507194619999998</c:v>
                </c:pt>
                <c:pt idx="458">
                  <c:v>-8.270593730000001</c:v>
                </c:pt>
                <c:pt idx="459">
                  <c:v>-20.17677429999999</c:v>
                </c:pt>
                <c:pt idx="460">
                  <c:v>-26.3267815</c:v>
                </c:pt>
                <c:pt idx="461">
                  <c:v>-30.16709089999999</c:v>
                </c:pt>
                <c:pt idx="462">
                  <c:v>-33.4787905</c:v>
                </c:pt>
                <c:pt idx="463">
                  <c:v>-36.2147957</c:v>
                </c:pt>
                <c:pt idx="464">
                  <c:v>-33.8269651</c:v>
                </c:pt>
                <c:pt idx="465">
                  <c:v>-30.55437209999999</c:v>
                </c:pt>
                <c:pt idx="466">
                  <c:v>-27.1201372</c:v>
                </c:pt>
                <c:pt idx="467">
                  <c:v>-22.6505578</c:v>
                </c:pt>
                <c:pt idx="468">
                  <c:v>-15.4557288</c:v>
                </c:pt>
                <c:pt idx="469">
                  <c:v>-8.314985040000001</c:v>
                </c:pt>
                <c:pt idx="470">
                  <c:v>-1.00766588</c:v>
                </c:pt>
                <c:pt idx="471">
                  <c:v>7.67262876</c:v>
                </c:pt>
                <c:pt idx="472">
                  <c:v>16.5190026</c:v>
                </c:pt>
                <c:pt idx="473">
                  <c:v>25.4047006</c:v>
                </c:pt>
                <c:pt idx="474">
                  <c:v>34.02182759999999</c:v>
                </c:pt>
                <c:pt idx="475">
                  <c:v>43.1423306</c:v>
                </c:pt>
                <c:pt idx="476">
                  <c:v>52.7332425</c:v>
                </c:pt>
                <c:pt idx="477">
                  <c:v>61.01203560000001</c:v>
                </c:pt>
                <c:pt idx="478">
                  <c:v>69.25202609999998</c:v>
                </c:pt>
                <c:pt idx="479">
                  <c:v>77.8844476</c:v>
                </c:pt>
                <c:pt idx="480">
                  <c:v>86.8736148</c:v>
                </c:pt>
                <c:pt idx="481">
                  <c:v>92.43643879999999</c:v>
                </c:pt>
                <c:pt idx="482">
                  <c:v>90.7139897</c:v>
                </c:pt>
                <c:pt idx="483">
                  <c:v>89.410007</c:v>
                </c:pt>
                <c:pt idx="484">
                  <c:v>88.4759605</c:v>
                </c:pt>
                <c:pt idx="485">
                  <c:v>87.87023429999999</c:v>
                </c:pt>
                <c:pt idx="486">
                  <c:v>87.557596</c:v>
                </c:pt>
                <c:pt idx="487">
                  <c:v>86.84637549999998</c:v>
                </c:pt>
                <c:pt idx="488">
                  <c:v>85.9761596</c:v>
                </c:pt>
                <c:pt idx="489">
                  <c:v>85.0447237</c:v>
                </c:pt>
                <c:pt idx="490">
                  <c:v>84.29080839999999</c:v>
                </c:pt>
                <c:pt idx="491">
                  <c:v>83.66650939999998</c:v>
                </c:pt>
                <c:pt idx="492">
                  <c:v>83.15219879999997</c:v>
                </c:pt>
                <c:pt idx="493">
                  <c:v>82.73332119999998</c:v>
                </c:pt>
                <c:pt idx="494">
                  <c:v>82.3975146</c:v>
                </c:pt>
                <c:pt idx="495">
                  <c:v>82.13524220000001</c:v>
                </c:pt>
                <c:pt idx="496">
                  <c:v>81.93870779999999</c:v>
                </c:pt>
                <c:pt idx="497">
                  <c:v>81.2431455</c:v>
                </c:pt>
                <c:pt idx="498">
                  <c:v>80.0746202</c:v>
                </c:pt>
                <c:pt idx="499">
                  <c:v>78.82178429999998</c:v>
                </c:pt>
                <c:pt idx="500">
                  <c:v>77.52441759999998</c:v>
                </c:pt>
                <c:pt idx="501">
                  <c:v>76.17793679999998</c:v>
                </c:pt>
                <c:pt idx="502">
                  <c:v>74.77714419999998</c:v>
                </c:pt>
                <c:pt idx="503">
                  <c:v>73.31607340000002</c:v>
                </c:pt>
                <c:pt idx="504">
                  <c:v>71.4259744</c:v>
                </c:pt>
                <c:pt idx="505">
                  <c:v>68.86510249999998</c:v>
                </c:pt>
                <c:pt idx="506">
                  <c:v>66.09877939999998</c:v>
                </c:pt>
                <c:pt idx="507">
                  <c:v>63.1048739</c:v>
                </c:pt>
                <c:pt idx="508">
                  <c:v>59.8580182</c:v>
                </c:pt>
                <c:pt idx="509">
                  <c:v>56.32901190000001</c:v>
                </c:pt>
                <c:pt idx="510">
                  <c:v>52.4840653</c:v>
                </c:pt>
                <c:pt idx="511">
                  <c:v>47.2386032</c:v>
                </c:pt>
                <c:pt idx="512">
                  <c:v>41.5580362</c:v>
                </c:pt>
                <c:pt idx="513">
                  <c:v>35.77673440000001</c:v>
                </c:pt>
                <c:pt idx="514">
                  <c:v>29.58903609999999</c:v>
                </c:pt>
                <c:pt idx="515">
                  <c:v>22.9526415</c:v>
                </c:pt>
                <c:pt idx="516">
                  <c:v>15.812853</c:v>
                </c:pt>
                <c:pt idx="517">
                  <c:v>8.10576081</c:v>
                </c:pt>
                <c:pt idx="518">
                  <c:v>1.15925157</c:v>
                </c:pt>
                <c:pt idx="519">
                  <c:v>-2.77691502</c:v>
                </c:pt>
                <c:pt idx="520">
                  <c:v>-6.244149060000001</c:v>
                </c:pt>
                <c:pt idx="521">
                  <c:v>-9.39407945</c:v>
                </c:pt>
                <c:pt idx="522">
                  <c:v>-12.1709868</c:v>
                </c:pt>
                <c:pt idx="523">
                  <c:v>-11.4424914</c:v>
                </c:pt>
                <c:pt idx="524">
                  <c:v>-10.6399275</c:v>
                </c:pt>
                <c:pt idx="525">
                  <c:v>-9.7501114</c:v>
                </c:pt>
                <c:pt idx="526">
                  <c:v>-7.512137289999999</c:v>
                </c:pt>
                <c:pt idx="527">
                  <c:v>-4.013841230000001</c:v>
                </c:pt>
                <c:pt idx="528">
                  <c:v>-0.54888567</c:v>
                </c:pt>
                <c:pt idx="529">
                  <c:v>3.50772887</c:v>
                </c:pt>
                <c:pt idx="530">
                  <c:v>8.37175921</c:v>
                </c:pt>
                <c:pt idx="531">
                  <c:v>13.3265883</c:v>
                </c:pt>
                <c:pt idx="532">
                  <c:v>18.5197443</c:v>
                </c:pt>
                <c:pt idx="533">
                  <c:v>24.14804999999999</c:v>
                </c:pt>
                <c:pt idx="534">
                  <c:v>30.0714105</c:v>
                </c:pt>
                <c:pt idx="535">
                  <c:v>36.2454265</c:v>
                </c:pt>
                <c:pt idx="536">
                  <c:v>42.1145737</c:v>
                </c:pt>
                <c:pt idx="537">
                  <c:v>48.2291222</c:v>
                </c:pt>
                <c:pt idx="538">
                  <c:v>54.5648217</c:v>
                </c:pt>
                <c:pt idx="539">
                  <c:v>61.0914409</c:v>
                </c:pt>
                <c:pt idx="540">
                  <c:v>64.05885819999999</c:v>
                </c:pt>
                <c:pt idx="541">
                  <c:v>64.1960859</c:v>
                </c:pt>
                <c:pt idx="542">
                  <c:v>64.45562839999998</c:v>
                </c:pt>
                <c:pt idx="543">
                  <c:v>64.82344269999999</c:v>
                </c:pt>
                <c:pt idx="544">
                  <c:v>65.2875543</c:v>
                </c:pt>
                <c:pt idx="545">
                  <c:v>65.83778260000001</c:v>
                </c:pt>
                <c:pt idx="546">
                  <c:v>66.0870671</c:v>
                </c:pt>
                <c:pt idx="547">
                  <c:v>66.37290119999999</c:v>
                </c:pt>
                <c:pt idx="548">
                  <c:v>66.6101575</c:v>
                </c:pt>
                <c:pt idx="549">
                  <c:v>66.7456627</c:v>
                </c:pt>
                <c:pt idx="550">
                  <c:v>66.889292</c:v>
                </c:pt>
                <c:pt idx="551">
                  <c:v>67.03507899999997</c:v>
                </c:pt>
                <c:pt idx="552">
                  <c:v>67.18283299999999</c:v>
                </c:pt>
                <c:pt idx="553">
                  <c:v>67.33233329999999</c:v>
                </c:pt>
                <c:pt idx="554">
                  <c:v>67.448318</c:v>
                </c:pt>
                <c:pt idx="555">
                  <c:v>67.42827890000001</c:v>
                </c:pt>
                <c:pt idx="556">
                  <c:v>67.414242</c:v>
                </c:pt>
                <c:pt idx="557">
                  <c:v>67.23591089999998</c:v>
                </c:pt>
                <c:pt idx="558">
                  <c:v>66.9640183</c:v>
                </c:pt>
                <c:pt idx="559">
                  <c:v>66.58496860000002</c:v>
                </c:pt>
                <c:pt idx="560">
                  <c:v>66.0935163</c:v>
                </c:pt>
                <c:pt idx="561">
                  <c:v>65.4697955</c:v>
                </c:pt>
                <c:pt idx="562">
                  <c:v>64.69896440000002</c:v>
                </c:pt>
                <c:pt idx="563">
                  <c:v>63.4885252</c:v>
                </c:pt>
                <c:pt idx="564">
                  <c:v>61.8940234</c:v>
                </c:pt>
                <c:pt idx="565">
                  <c:v>60.0640357</c:v>
                </c:pt>
                <c:pt idx="566">
                  <c:v>57.9897165</c:v>
                </c:pt>
                <c:pt idx="567">
                  <c:v>55.6625187</c:v>
                </c:pt>
                <c:pt idx="568">
                  <c:v>53.0742288</c:v>
                </c:pt>
                <c:pt idx="569">
                  <c:v>50.2170384</c:v>
                </c:pt>
                <c:pt idx="570">
                  <c:v>46.6381043</c:v>
                </c:pt>
                <c:pt idx="571">
                  <c:v>42.6335245</c:v>
                </c:pt>
                <c:pt idx="572">
                  <c:v>38.3314073</c:v>
                </c:pt>
                <c:pt idx="573">
                  <c:v>33.6958289</c:v>
                </c:pt>
                <c:pt idx="574">
                  <c:v>28.68955429999999</c:v>
                </c:pt>
                <c:pt idx="575">
                  <c:v>23.2691646</c:v>
                </c:pt>
                <c:pt idx="576">
                  <c:v>17.38369459999999</c:v>
                </c:pt>
                <c:pt idx="577">
                  <c:v>12.8174409</c:v>
                </c:pt>
                <c:pt idx="578">
                  <c:v>8.890699600000003</c:v>
                </c:pt>
                <c:pt idx="579">
                  <c:v>5.19020259</c:v>
                </c:pt>
                <c:pt idx="580">
                  <c:v>1.73261203</c:v>
                </c:pt>
                <c:pt idx="581">
                  <c:v>-0.784254726</c:v>
                </c:pt>
                <c:pt idx="582">
                  <c:v>-1.31591382</c:v>
                </c:pt>
                <c:pt idx="583">
                  <c:v>-1.77509207</c:v>
                </c:pt>
                <c:pt idx="584">
                  <c:v>-2.15804726</c:v>
                </c:pt>
                <c:pt idx="585">
                  <c:v>-0.966034364</c:v>
                </c:pt>
                <c:pt idx="586">
                  <c:v>0.708965026</c:v>
                </c:pt>
                <c:pt idx="587">
                  <c:v>2.36198083</c:v>
                </c:pt>
                <c:pt idx="588">
                  <c:v>4.897350819999998</c:v>
                </c:pt>
                <c:pt idx="589">
                  <c:v>7.92988837</c:v>
                </c:pt>
                <c:pt idx="590">
                  <c:v>11.0013418</c:v>
                </c:pt>
                <c:pt idx="591">
                  <c:v>14.6338761</c:v>
                </c:pt>
                <c:pt idx="592">
                  <c:v>18.7493443</c:v>
                </c:pt>
                <c:pt idx="593">
                  <c:v>23.04096969999999</c:v>
                </c:pt>
                <c:pt idx="594">
                  <c:v>27.53720880000001</c:v>
                </c:pt>
                <c:pt idx="595">
                  <c:v>32.5158179</c:v>
                </c:pt>
                <c:pt idx="596">
                  <c:v>37.6892328</c:v>
                </c:pt>
                <c:pt idx="597">
                  <c:v>43.0367053</c:v>
                </c:pt>
                <c:pt idx="598">
                  <c:v>48.5403389</c:v>
                </c:pt>
                <c:pt idx="599">
                  <c:v>52.7123928</c:v>
                </c:pt>
                <c:pt idx="600">
                  <c:v>53.8600922</c:v>
                </c:pt>
                <c:pt idx="601">
                  <c:v>54.9690962</c:v>
                </c:pt>
                <c:pt idx="602">
                  <c:v>56.04444149999999</c:v>
                </c:pt>
                <c:pt idx="603">
                  <c:v>57.0903063</c:v>
                </c:pt>
                <c:pt idx="604">
                  <c:v>58.11019540000001</c:v>
                </c:pt>
                <c:pt idx="605">
                  <c:v>59.1031849</c:v>
                </c:pt>
                <c:pt idx="606">
                  <c:v>60.0646079</c:v>
                </c:pt>
                <c:pt idx="607">
                  <c:v>60.85931060000001</c:v>
                </c:pt>
                <c:pt idx="608">
                  <c:v>61.5755796</c:v>
                </c:pt>
                <c:pt idx="609">
                  <c:v>62.22962140000001</c:v>
                </c:pt>
                <c:pt idx="610">
                  <c:v>62.83385749999999</c:v>
                </c:pt>
                <c:pt idx="611">
                  <c:v>63.397336</c:v>
                </c:pt>
                <c:pt idx="612">
                  <c:v>63.9278591</c:v>
                </c:pt>
                <c:pt idx="613">
                  <c:v>64.4276917</c:v>
                </c:pt>
                <c:pt idx="614">
                  <c:v>64.90346189999998</c:v>
                </c:pt>
                <c:pt idx="615">
                  <c:v>65.35807849999998</c:v>
                </c:pt>
                <c:pt idx="616">
                  <c:v>65.2066708</c:v>
                </c:pt>
                <c:pt idx="617">
                  <c:v>64.97544649999999</c:v>
                </c:pt>
                <c:pt idx="618">
                  <c:v>64.6810114</c:v>
                </c:pt>
                <c:pt idx="619">
                  <c:v>64.12862539999998</c:v>
                </c:pt>
                <c:pt idx="620">
                  <c:v>63.2408321</c:v>
                </c:pt>
                <c:pt idx="621">
                  <c:v>62.2594833</c:v>
                </c:pt>
                <c:pt idx="622">
                  <c:v>61.1714482</c:v>
                </c:pt>
                <c:pt idx="623">
                  <c:v>59.96030570000001</c:v>
                </c:pt>
                <c:pt idx="624">
                  <c:v>58.6052477</c:v>
                </c:pt>
                <c:pt idx="625">
                  <c:v>57.0789814</c:v>
                </c:pt>
                <c:pt idx="626">
                  <c:v>55.3470194</c:v>
                </c:pt>
                <c:pt idx="627">
                  <c:v>53.3836305</c:v>
                </c:pt>
                <c:pt idx="628">
                  <c:v>50.9318292</c:v>
                </c:pt>
                <c:pt idx="629">
                  <c:v>47.7272302</c:v>
                </c:pt>
                <c:pt idx="630">
                  <c:v>44.3408728</c:v>
                </c:pt>
                <c:pt idx="631">
                  <c:v>40.7470644</c:v>
                </c:pt>
                <c:pt idx="632">
                  <c:v>36.91487909999999</c:v>
                </c:pt>
                <c:pt idx="633">
                  <c:v>32.8067183</c:v>
                </c:pt>
                <c:pt idx="634">
                  <c:v>28.3764511</c:v>
                </c:pt>
                <c:pt idx="635">
                  <c:v>23.8620579</c:v>
                </c:pt>
                <c:pt idx="636">
                  <c:v>20.0581655</c:v>
                </c:pt>
                <c:pt idx="637">
                  <c:v>15.7678485</c:v>
                </c:pt>
                <c:pt idx="638">
                  <c:v>11.7163688</c:v>
                </c:pt>
                <c:pt idx="639">
                  <c:v>7.93288201</c:v>
                </c:pt>
                <c:pt idx="640">
                  <c:v>5.37986644</c:v>
                </c:pt>
                <c:pt idx="641">
                  <c:v>4.098796839999998</c:v>
                </c:pt>
                <c:pt idx="642">
                  <c:v>2.92307399</c:v>
                </c:pt>
                <c:pt idx="643">
                  <c:v>1.86074711</c:v>
                </c:pt>
                <c:pt idx="644">
                  <c:v>2.24198289</c:v>
                </c:pt>
                <c:pt idx="645">
                  <c:v>2.84490287</c:v>
                </c:pt>
                <c:pt idx="646">
                  <c:v>3.44508253</c:v>
                </c:pt>
                <c:pt idx="647">
                  <c:v>4.92479317</c:v>
                </c:pt>
                <c:pt idx="648">
                  <c:v>6.721689549999999</c:v>
                </c:pt>
                <c:pt idx="649">
                  <c:v>8.549749850000003</c:v>
                </c:pt>
                <c:pt idx="650">
                  <c:v>11.1209124</c:v>
                </c:pt>
                <c:pt idx="651">
                  <c:v>14.130199</c:v>
                </c:pt>
                <c:pt idx="652">
                  <c:v>17.27705</c:v>
                </c:pt>
                <c:pt idx="653">
                  <c:v>20.6817791</c:v>
                </c:pt>
                <c:pt idx="654">
                  <c:v>25.0113875</c:v>
                </c:pt>
                <c:pt idx="655">
                  <c:v>29.47611809999999</c:v>
                </c:pt>
                <c:pt idx="656">
                  <c:v>34.048298</c:v>
                </c:pt>
                <c:pt idx="657">
                  <c:v>38.72444030000001</c:v>
                </c:pt>
                <c:pt idx="658">
                  <c:v>43.8442647</c:v>
                </c:pt>
                <c:pt idx="659">
                  <c:v>46.0034937</c:v>
                </c:pt>
                <c:pt idx="660">
                  <c:v>47.85280820000001</c:v>
                </c:pt>
                <c:pt idx="661">
                  <c:v>49.5619833</c:v>
                </c:pt>
                <c:pt idx="662">
                  <c:v>51.16301770000001</c:v>
                </c:pt>
                <c:pt idx="663">
                  <c:v>52.6775539</c:v>
                </c:pt>
                <c:pt idx="664">
                  <c:v>54.12146449999999</c:v>
                </c:pt>
                <c:pt idx="665">
                  <c:v>55.5038095</c:v>
                </c:pt>
                <c:pt idx="666">
                  <c:v>56.8353534</c:v>
                </c:pt>
                <c:pt idx="667">
                  <c:v>58.0680966</c:v>
                </c:pt>
                <c:pt idx="668">
                  <c:v>59.2126906</c:v>
                </c:pt>
                <c:pt idx="669">
                  <c:v>60.2321029</c:v>
                </c:pt>
                <c:pt idx="670">
                  <c:v>60.6987417</c:v>
                </c:pt>
                <c:pt idx="671">
                  <c:v>61.1702681</c:v>
                </c:pt>
                <c:pt idx="672">
                  <c:v>61.6467357</c:v>
                </c:pt>
                <c:pt idx="673">
                  <c:v>62.1282279</c:v>
                </c:pt>
                <c:pt idx="674">
                  <c:v>62.61480449999999</c:v>
                </c:pt>
                <c:pt idx="675">
                  <c:v>63.1065369</c:v>
                </c:pt>
                <c:pt idx="676">
                  <c:v>63.6026263</c:v>
                </c:pt>
                <c:pt idx="677">
                  <c:v>64.0142679</c:v>
                </c:pt>
                <c:pt idx="678">
                  <c:v>63.2715642</c:v>
                </c:pt>
                <c:pt idx="679">
                  <c:v>62.4314785</c:v>
                </c:pt>
                <c:pt idx="680">
                  <c:v>61.5294278</c:v>
                </c:pt>
                <c:pt idx="681">
                  <c:v>60.5576336</c:v>
                </c:pt>
                <c:pt idx="682">
                  <c:v>59.511745</c:v>
                </c:pt>
                <c:pt idx="683">
                  <c:v>58.3723128</c:v>
                </c:pt>
                <c:pt idx="684">
                  <c:v>57.12962750000001</c:v>
                </c:pt>
                <c:pt idx="685">
                  <c:v>55.76373340000001</c:v>
                </c:pt>
                <c:pt idx="686">
                  <c:v>53.3925593</c:v>
                </c:pt>
                <c:pt idx="687">
                  <c:v>50.59938430000001</c:v>
                </c:pt>
                <c:pt idx="688">
                  <c:v>47.6745874</c:v>
                </c:pt>
                <c:pt idx="689">
                  <c:v>44.6727127</c:v>
                </c:pt>
                <c:pt idx="690">
                  <c:v>41.5780365</c:v>
                </c:pt>
                <c:pt idx="691">
                  <c:v>38.3330107</c:v>
                </c:pt>
                <c:pt idx="692">
                  <c:v>34.9196434</c:v>
                </c:pt>
                <c:pt idx="693">
                  <c:v>31.3169062</c:v>
                </c:pt>
                <c:pt idx="694">
                  <c:v>27.24079489999999</c:v>
                </c:pt>
                <c:pt idx="695">
                  <c:v>23.0208591</c:v>
                </c:pt>
                <c:pt idx="696">
                  <c:v>18.9937115</c:v>
                </c:pt>
                <c:pt idx="697">
                  <c:v>15.1786864</c:v>
                </c:pt>
                <c:pt idx="698">
                  <c:v>11.5989476</c:v>
                </c:pt>
                <c:pt idx="699">
                  <c:v>9.28568542</c:v>
                </c:pt>
                <c:pt idx="700">
                  <c:v>7.44674578</c:v>
                </c:pt>
                <c:pt idx="701">
                  <c:v>5.711950359999999</c:v>
                </c:pt>
                <c:pt idx="702">
                  <c:v>4.255139459999999</c:v>
                </c:pt>
                <c:pt idx="703">
                  <c:v>3.876105319999999</c:v>
                </c:pt>
                <c:pt idx="704">
                  <c:v>3.50992121</c:v>
                </c:pt>
                <c:pt idx="705">
                  <c:v>3.206621860000001</c:v>
                </c:pt>
                <c:pt idx="706">
                  <c:v>3.886465359999999</c:v>
                </c:pt>
                <c:pt idx="707">
                  <c:v>4.567101599999999</c:v>
                </c:pt>
                <c:pt idx="708">
                  <c:v>5.254237349999999</c:v>
                </c:pt>
                <c:pt idx="709">
                  <c:v>7.020509989999999</c:v>
                </c:pt>
                <c:pt idx="710">
                  <c:v>8.86290073</c:v>
                </c:pt>
                <c:pt idx="711">
                  <c:v>10.797298</c:v>
                </c:pt>
                <c:pt idx="712">
                  <c:v>13.5524154</c:v>
                </c:pt>
                <c:pt idx="713">
                  <c:v>17.0636073</c:v>
                </c:pt>
                <c:pt idx="714">
                  <c:v>20.7949206</c:v>
                </c:pt>
                <c:pt idx="715">
                  <c:v>24.7267231</c:v>
                </c:pt>
                <c:pt idx="716">
                  <c:v>28.8357794</c:v>
                </c:pt>
                <c:pt idx="717">
                  <c:v>31.89942539999999</c:v>
                </c:pt>
                <c:pt idx="718">
                  <c:v>34.7915292</c:v>
                </c:pt>
                <c:pt idx="719">
                  <c:v>37.5213921</c:v>
                </c:pt>
                <c:pt idx="720">
                  <c:v>40.103513</c:v>
                </c:pt>
                <c:pt idx="721">
                  <c:v>42.54497890000001</c:v>
                </c:pt>
                <c:pt idx="722">
                  <c:v>44.8443383</c:v>
                </c:pt>
                <c:pt idx="723">
                  <c:v>46.8800426</c:v>
                </c:pt>
                <c:pt idx="724">
                  <c:v>48.5332817</c:v>
                </c:pt>
                <c:pt idx="725">
                  <c:v>49.9708474</c:v>
                </c:pt>
                <c:pt idx="726">
                  <c:v>51.2805879</c:v>
                </c:pt>
                <c:pt idx="727">
                  <c:v>52.4782062</c:v>
                </c:pt>
                <c:pt idx="728">
                  <c:v>53.5732269</c:v>
                </c:pt>
                <c:pt idx="729">
                  <c:v>54.5740426</c:v>
                </c:pt>
                <c:pt idx="730">
                  <c:v>55.2091718</c:v>
                </c:pt>
                <c:pt idx="731">
                  <c:v>55.7119668</c:v>
                </c:pt>
                <c:pt idx="732">
                  <c:v>56.0558021</c:v>
                </c:pt>
                <c:pt idx="733">
                  <c:v>56.1082542</c:v>
                </c:pt>
                <c:pt idx="734">
                  <c:v>56.12558720000001</c:v>
                </c:pt>
                <c:pt idx="735">
                  <c:v>56.109488</c:v>
                </c:pt>
                <c:pt idx="736">
                  <c:v>56.0607076</c:v>
                </c:pt>
                <c:pt idx="737">
                  <c:v>55.98205330000001</c:v>
                </c:pt>
                <c:pt idx="738">
                  <c:v>55.68742159999999</c:v>
                </c:pt>
                <c:pt idx="739">
                  <c:v>55.0313473</c:v>
                </c:pt>
                <c:pt idx="740">
                  <c:v>54.0931046</c:v>
                </c:pt>
                <c:pt idx="741">
                  <c:v>53.0945361</c:v>
                </c:pt>
                <c:pt idx="742">
                  <c:v>52.0314336</c:v>
                </c:pt>
                <c:pt idx="743">
                  <c:v>50.8991361</c:v>
                </c:pt>
                <c:pt idx="744">
                  <c:v>49.6925056</c:v>
                </c:pt>
                <c:pt idx="745">
                  <c:v>48.3333468</c:v>
                </c:pt>
                <c:pt idx="746">
                  <c:v>46.68104049999999</c:v>
                </c:pt>
                <c:pt idx="747">
                  <c:v>44.9021369</c:v>
                </c:pt>
                <c:pt idx="748">
                  <c:v>42.9039598</c:v>
                </c:pt>
                <c:pt idx="749">
                  <c:v>40.71376030000001</c:v>
                </c:pt>
                <c:pt idx="750">
                  <c:v>38.3772731</c:v>
                </c:pt>
                <c:pt idx="751">
                  <c:v>35.8807921</c:v>
                </c:pt>
                <c:pt idx="752">
                  <c:v>33.2088917</c:v>
                </c:pt>
                <c:pt idx="753">
                  <c:v>29.02554869999999</c:v>
                </c:pt>
                <c:pt idx="754">
                  <c:v>25.0622809</c:v>
                </c:pt>
                <c:pt idx="755">
                  <c:v>21.2688819</c:v>
                </c:pt>
                <c:pt idx="756">
                  <c:v>17.6241875</c:v>
                </c:pt>
                <c:pt idx="757">
                  <c:v>14.1447604</c:v>
                </c:pt>
                <c:pt idx="758">
                  <c:v>11.7585525</c:v>
                </c:pt>
                <c:pt idx="759">
                  <c:v>9.611379359999998</c:v>
                </c:pt>
                <c:pt idx="760">
                  <c:v>7.556194069999999</c:v>
                </c:pt>
                <c:pt idx="761">
                  <c:v>5.963826920000001</c:v>
                </c:pt>
                <c:pt idx="762">
                  <c:v>4.96154912</c:v>
                </c:pt>
                <c:pt idx="763">
                  <c:v>3.98470312</c:v>
                </c:pt>
                <c:pt idx="764">
                  <c:v>3.325045109999999</c:v>
                </c:pt>
                <c:pt idx="765">
                  <c:v>3.27427648</c:v>
                </c:pt>
                <c:pt idx="766">
                  <c:v>3.22305597</c:v>
                </c:pt>
                <c:pt idx="767">
                  <c:v>3.45347375</c:v>
                </c:pt>
                <c:pt idx="768">
                  <c:v>4.50564101</c:v>
                </c:pt>
                <c:pt idx="769">
                  <c:v>5.63167669</c:v>
                </c:pt>
                <c:pt idx="770">
                  <c:v>6.827399879999998</c:v>
                </c:pt>
                <c:pt idx="771">
                  <c:v>9.22557935</c:v>
                </c:pt>
                <c:pt idx="772">
                  <c:v>12.0089993</c:v>
                </c:pt>
                <c:pt idx="773">
                  <c:v>14.9600655</c:v>
                </c:pt>
                <c:pt idx="774">
                  <c:v>18.0650294</c:v>
                </c:pt>
                <c:pt idx="775">
                  <c:v>21.555081</c:v>
                </c:pt>
                <c:pt idx="776">
                  <c:v>24.6747375</c:v>
                </c:pt>
                <c:pt idx="777">
                  <c:v>27.6377469</c:v>
                </c:pt>
                <c:pt idx="778">
                  <c:v>30.45412</c:v>
                </c:pt>
                <c:pt idx="779">
                  <c:v>33.1394076</c:v>
                </c:pt>
                <c:pt idx="780">
                  <c:v>35.70025560000001</c:v>
                </c:pt>
                <c:pt idx="781">
                  <c:v>38.1471813</c:v>
                </c:pt>
                <c:pt idx="782">
                  <c:v>40.58927300000001</c:v>
                </c:pt>
                <c:pt idx="783">
                  <c:v>42.6897228</c:v>
                </c:pt>
                <c:pt idx="784">
                  <c:v>43.8803494</c:v>
                </c:pt>
                <c:pt idx="785">
                  <c:v>45.0025856</c:v>
                </c:pt>
                <c:pt idx="786">
                  <c:v>46.0627139</c:v>
                </c:pt>
                <c:pt idx="787">
                  <c:v>47.0665514</c:v>
                </c:pt>
                <c:pt idx="788">
                  <c:v>48.01964159999999</c:v>
                </c:pt>
                <c:pt idx="789">
                  <c:v>48.9282876</c:v>
                </c:pt>
                <c:pt idx="790">
                  <c:v>49.25787749999999</c:v>
                </c:pt>
                <c:pt idx="791">
                  <c:v>49.2700756</c:v>
                </c:pt>
                <c:pt idx="792">
                  <c:v>49.2864281</c:v>
                </c:pt>
                <c:pt idx="793">
                  <c:v>49.30332900000001</c:v>
                </c:pt>
                <c:pt idx="794">
                  <c:v>49.3220508</c:v>
                </c:pt>
                <c:pt idx="795">
                  <c:v>49.3425906</c:v>
                </c:pt>
                <c:pt idx="796">
                  <c:v>49.3648082</c:v>
                </c:pt>
                <c:pt idx="797">
                  <c:v>48.8340229</c:v>
                </c:pt>
                <c:pt idx="798">
                  <c:v>48.0708569</c:v>
                </c:pt>
                <c:pt idx="799">
                  <c:v>47.26842340000001</c:v>
                </c:pt>
                <c:pt idx="800">
                  <c:v>46.4380205</c:v>
                </c:pt>
                <c:pt idx="801">
                  <c:v>45.5793321</c:v>
                </c:pt>
                <c:pt idx="802">
                  <c:v>44.6920305</c:v>
                </c:pt>
                <c:pt idx="803">
                  <c:v>43.7758029</c:v>
                </c:pt>
                <c:pt idx="804">
                  <c:v>42.83033010000001</c:v>
                </c:pt>
                <c:pt idx="805">
                  <c:v>41.8553293</c:v>
                </c:pt>
                <c:pt idx="806">
                  <c:v>40.63220920000001</c:v>
                </c:pt>
                <c:pt idx="807">
                  <c:v>39.0352488</c:v>
                </c:pt>
                <c:pt idx="808">
                  <c:v>37.3250365</c:v>
                </c:pt>
                <c:pt idx="809">
                  <c:v>35.4979157</c:v>
                </c:pt>
                <c:pt idx="810">
                  <c:v>33.5399151</c:v>
                </c:pt>
                <c:pt idx="811">
                  <c:v>31.4391077</c:v>
                </c:pt>
                <c:pt idx="812">
                  <c:v>29.2901099</c:v>
                </c:pt>
                <c:pt idx="813">
                  <c:v>25.98871589999999</c:v>
                </c:pt>
                <c:pt idx="814">
                  <c:v>21.98168339999999</c:v>
                </c:pt>
                <c:pt idx="815">
                  <c:v>18.17365880000001</c:v>
                </c:pt>
                <c:pt idx="816">
                  <c:v>14.6722287</c:v>
                </c:pt>
                <c:pt idx="817">
                  <c:v>12.1638827</c:v>
                </c:pt>
                <c:pt idx="818">
                  <c:v>9.78561193</c:v>
                </c:pt>
                <c:pt idx="819">
                  <c:v>7.547126710000001</c:v>
                </c:pt>
                <c:pt idx="820">
                  <c:v>5.91546893</c:v>
                </c:pt>
                <c:pt idx="821">
                  <c:v>4.667886349999997</c:v>
                </c:pt>
                <c:pt idx="822">
                  <c:v>3.4621086</c:v>
                </c:pt>
                <c:pt idx="823">
                  <c:v>2.70641688</c:v>
                </c:pt>
                <c:pt idx="824">
                  <c:v>2.32441276</c:v>
                </c:pt>
                <c:pt idx="825">
                  <c:v>1.93331316</c:v>
                </c:pt>
                <c:pt idx="826">
                  <c:v>2.05487628</c:v>
                </c:pt>
                <c:pt idx="827">
                  <c:v>2.67518088</c:v>
                </c:pt>
                <c:pt idx="828">
                  <c:v>3.338262439999999</c:v>
                </c:pt>
                <c:pt idx="829">
                  <c:v>4.07297798</c:v>
                </c:pt>
                <c:pt idx="830">
                  <c:v>6.088088449999999</c:v>
                </c:pt>
                <c:pt idx="831">
                  <c:v>8.258757000000001</c:v>
                </c:pt>
                <c:pt idx="832">
                  <c:v>10.5683558</c:v>
                </c:pt>
                <c:pt idx="833">
                  <c:v>12.9949614</c:v>
                </c:pt>
                <c:pt idx="834">
                  <c:v>15.9690663</c:v>
                </c:pt>
                <c:pt idx="835">
                  <c:v>18.6860248</c:v>
                </c:pt>
                <c:pt idx="836">
                  <c:v>21.1575568</c:v>
                </c:pt>
                <c:pt idx="837">
                  <c:v>23.4288812</c:v>
                </c:pt>
                <c:pt idx="838">
                  <c:v>25.5401254</c:v>
                </c:pt>
                <c:pt idx="839">
                  <c:v>27.5164515</c:v>
                </c:pt>
                <c:pt idx="840">
                  <c:v>29.37746640000001</c:v>
                </c:pt>
                <c:pt idx="841">
                  <c:v>31.1641455</c:v>
                </c:pt>
                <c:pt idx="842">
                  <c:v>33.1583768</c:v>
                </c:pt>
                <c:pt idx="843">
                  <c:v>35.0474656</c:v>
                </c:pt>
                <c:pt idx="844">
                  <c:v>36.0997319</c:v>
                </c:pt>
                <c:pt idx="845">
                  <c:v>36.8624806</c:v>
                </c:pt>
                <c:pt idx="846">
                  <c:v>37.509951</c:v>
                </c:pt>
                <c:pt idx="847">
                  <c:v>38.0673289</c:v>
                </c:pt>
                <c:pt idx="848">
                  <c:v>38.5521829</c:v>
                </c:pt>
                <c:pt idx="849">
                  <c:v>38.9784604</c:v>
                </c:pt>
                <c:pt idx="850">
                  <c:v>39.3525571</c:v>
                </c:pt>
                <c:pt idx="851">
                  <c:v>39.6846712</c:v>
                </c:pt>
                <c:pt idx="852">
                  <c:v>39.9802566</c:v>
                </c:pt>
                <c:pt idx="853">
                  <c:v>40.0447518</c:v>
                </c:pt>
                <c:pt idx="854">
                  <c:v>39.9539828</c:v>
                </c:pt>
                <c:pt idx="855">
                  <c:v>39.80533780000001</c:v>
                </c:pt>
                <c:pt idx="856">
                  <c:v>39.5275563</c:v>
                </c:pt>
                <c:pt idx="857">
                  <c:v>39.08737900000001</c:v>
                </c:pt>
                <c:pt idx="858">
                  <c:v>38.6253029</c:v>
                </c:pt>
                <c:pt idx="859">
                  <c:v>38.1392032</c:v>
                </c:pt>
                <c:pt idx="860">
                  <c:v>37.6265556</c:v>
                </c:pt>
                <c:pt idx="861">
                  <c:v>37.08057700000001</c:v>
                </c:pt>
                <c:pt idx="862">
                  <c:v>36.5013242</c:v>
                </c:pt>
                <c:pt idx="863">
                  <c:v>35.8308852</c:v>
                </c:pt>
                <c:pt idx="864">
                  <c:v>34.9681586</c:v>
                </c:pt>
                <c:pt idx="865">
                  <c:v>34.04185469999999</c:v>
                </c:pt>
                <c:pt idx="866">
                  <c:v>33.03817510000001</c:v>
                </c:pt>
                <c:pt idx="867">
                  <c:v>31.9486141</c:v>
                </c:pt>
                <c:pt idx="868">
                  <c:v>30.755201</c:v>
                </c:pt>
                <c:pt idx="869">
                  <c:v>28.9268881</c:v>
                </c:pt>
                <c:pt idx="870">
                  <c:v>25.9860754</c:v>
                </c:pt>
                <c:pt idx="871">
                  <c:v>23.2236117</c:v>
                </c:pt>
                <c:pt idx="872">
                  <c:v>20.48855129999999</c:v>
                </c:pt>
                <c:pt idx="873">
                  <c:v>17.7751511</c:v>
                </c:pt>
                <c:pt idx="874">
                  <c:v>15.1003659</c:v>
                </c:pt>
                <c:pt idx="875">
                  <c:v>12.7464205</c:v>
                </c:pt>
                <c:pt idx="876">
                  <c:v>10.6675223</c:v>
                </c:pt>
                <c:pt idx="877">
                  <c:v>8.652078360000001</c:v>
                </c:pt>
                <c:pt idx="878">
                  <c:v>6.708764279999999</c:v>
                </c:pt>
                <c:pt idx="879">
                  <c:v>5.42040728</c:v>
                </c:pt>
                <c:pt idx="880">
                  <c:v>4.229717329999999</c:v>
                </c:pt>
                <c:pt idx="881">
                  <c:v>3.07231806</c:v>
                </c:pt>
                <c:pt idx="882">
                  <c:v>2.56121065</c:v>
                </c:pt>
                <c:pt idx="883">
                  <c:v>2.15791166</c:v>
                </c:pt>
                <c:pt idx="884">
                  <c:v>1.74543001</c:v>
                </c:pt>
                <c:pt idx="885">
                  <c:v>2.0281624</c:v>
                </c:pt>
                <c:pt idx="886">
                  <c:v>2.48941276</c:v>
                </c:pt>
                <c:pt idx="887">
                  <c:v>2.97593866</c:v>
                </c:pt>
                <c:pt idx="888">
                  <c:v>3.88218015</c:v>
                </c:pt>
                <c:pt idx="889">
                  <c:v>5.43538034</c:v>
                </c:pt>
                <c:pt idx="890">
                  <c:v>7.089512050000001</c:v>
                </c:pt>
                <c:pt idx="891">
                  <c:v>8.835264300000002</c:v>
                </c:pt>
                <c:pt idx="892">
                  <c:v>10.9044619</c:v>
                </c:pt>
                <c:pt idx="893">
                  <c:v>13.8134867</c:v>
                </c:pt>
                <c:pt idx="894">
                  <c:v>16.1598355</c:v>
                </c:pt>
                <c:pt idx="895">
                  <c:v>18.20027379999999</c:v>
                </c:pt>
                <c:pt idx="896">
                  <c:v>20.1181784</c:v>
                </c:pt>
                <c:pt idx="897">
                  <c:v>21.9268098</c:v>
                </c:pt>
                <c:pt idx="898">
                  <c:v>23.77906740000001</c:v>
                </c:pt>
                <c:pt idx="899">
                  <c:v>25.67494810000001</c:v>
                </c:pt>
                <c:pt idx="900">
                  <c:v>27.4578452</c:v>
                </c:pt>
                <c:pt idx="901">
                  <c:v>29.1327924</c:v>
                </c:pt>
                <c:pt idx="902">
                  <c:v>30.4100692</c:v>
                </c:pt>
                <c:pt idx="903">
                  <c:v>31.1202973</c:v>
                </c:pt>
                <c:pt idx="904">
                  <c:v>31.8054378</c:v>
                </c:pt>
                <c:pt idx="905">
                  <c:v>32.4660212</c:v>
                </c:pt>
                <c:pt idx="906">
                  <c:v>33.1050903</c:v>
                </c:pt>
                <c:pt idx="907">
                  <c:v>33.7224483</c:v>
                </c:pt>
                <c:pt idx="908">
                  <c:v>34.3201399</c:v>
                </c:pt>
                <c:pt idx="909">
                  <c:v>34.6861869</c:v>
                </c:pt>
                <c:pt idx="910">
                  <c:v>34.5630944</c:v>
                </c:pt>
                <c:pt idx="911">
                  <c:v>34.4403803</c:v>
                </c:pt>
                <c:pt idx="912">
                  <c:v>34.31803580000001</c:v>
                </c:pt>
                <c:pt idx="913">
                  <c:v>34.1960371</c:v>
                </c:pt>
                <c:pt idx="914">
                  <c:v>34.0742022</c:v>
                </c:pt>
                <c:pt idx="915">
                  <c:v>33.9530021</c:v>
                </c:pt>
                <c:pt idx="916">
                  <c:v>33.7819427</c:v>
                </c:pt>
                <c:pt idx="917">
                  <c:v>33.1623882</c:v>
                </c:pt>
                <c:pt idx="918">
                  <c:v>32.5030595</c:v>
                </c:pt>
                <c:pt idx="919">
                  <c:v>31.7988366</c:v>
                </c:pt>
                <c:pt idx="920">
                  <c:v>31.04366659999999</c:v>
                </c:pt>
                <c:pt idx="921">
                  <c:v>30.230245</c:v>
                </c:pt>
                <c:pt idx="922">
                  <c:v>29.3661028</c:v>
                </c:pt>
                <c:pt idx="923">
                  <c:v>28.3043623</c:v>
                </c:pt>
                <c:pt idx="924">
                  <c:v>27.156505</c:v>
                </c:pt>
                <c:pt idx="925">
                  <c:v>25.9215713</c:v>
                </c:pt>
                <c:pt idx="926">
                  <c:v>24.5884404</c:v>
                </c:pt>
                <c:pt idx="927">
                  <c:v>23.13595710000001</c:v>
                </c:pt>
                <c:pt idx="928">
                  <c:v>21.54735030000001</c:v>
                </c:pt>
                <c:pt idx="929">
                  <c:v>19.8401198</c:v>
                </c:pt>
                <c:pt idx="930">
                  <c:v>17.81949850000001</c:v>
                </c:pt>
                <c:pt idx="931">
                  <c:v>15.0948152</c:v>
                </c:pt>
                <c:pt idx="932">
                  <c:v>12.4885984</c:v>
                </c:pt>
                <c:pt idx="933">
                  <c:v>10.0136049</c:v>
                </c:pt>
                <c:pt idx="934">
                  <c:v>8.188925679999997</c:v>
                </c:pt>
                <c:pt idx="935">
                  <c:v>6.634581829999998</c:v>
                </c:pt>
                <c:pt idx="936">
                  <c:v>5.17018698</c:v>
                </c:pt>
                <c:pt idx="937">
                  <c:v>3.91740724</c:v>
                </c:pt>
                <c:pt idx="938">
                  <c:v>3.27500068</c:v>
                </c:pt>
                <c:pt idx="939">
                  <c:v>2.65094787</c:v>
                </c:pt>
                <c:pt idx="940">
                  <c:v>2.1039445</c:v>
                </c:pt>
                <c:pt idx="941">
                  <c:v>2.1872377</c:v>
                </c:pt>
                <c:pt idx="942">
                  <c:v>2.27932446</c:v>
                </c:pt>
                <c:pt idx="943">
                  <c:v>2.40910184</c:v>
                </c:pt>
                <c:pt idx="944">
                  <c:v>3.30757014</c:v>
                </c:pt>
                <c:pt idx="945">
                  <c:v>4.311205449999998</c:v>
                </c:pt>
                <c:pt idx="946">
                  <c:v>5.428575719999999</c:v>
                </c:pt>
                <c:pt idx="947">
                  <c:v>7.32600018</c:v>
                </c:pt>
                <c:pt idx="948">
                  <c:v>9.606480600000002</c:v>
                </c:pt>
                <c:pt idx="949">
                  <c:v>12.0788231</c:v>
                </c:pt>
                <c:pt idx="950">
                  <c:v>14.2746046</c:v>
                </c:pt>
                <c:pt idx="951">
                  <c:v>16.3324758</c:v>
                </c:pt>
                <c:pt idx="952">
                  <c:v>18.2437301</c:v>
                </c:pt>
                <c:pt idx="953">
                  <c:v>20.0566575</c:v>
                </c:pt>
                <c:pt idx="954">
                  <c:v>21.78844209999999</c:v>
                </c:pt>
                <c:pt idx="955">
                  <c:v>23.4245986</c:v>
                </c:pt>
                <c:pt idx="956">
                  <c:v>24.97976419999999</c:v>
                </c:pt>
                <c:pt idx="957">
                  <c:v>26.47260129999999</c:v>
                </c:pt>
                <c:pt idx="958">
                  <c:v>27.75255139999999</c:v>
                </c:pt>
                <c:pt idx="959">
                  <c:v>28.9054841</c:v>
                </c:pt>
                <c:pt idx="960">
                  <c:v>30.0094903</c:v>
                </c:pt>
                <c:pt idx="961">
                  <c:v>31.0683072</c:v>
                </c:pt>
                <c:pt idx="962">
                  <c:v>32.0906043</c:v>
                </c:pt>
                <c:pt idx="963">
                  <c:v>33.0804884</c:v>
                </c:pt>
                <c:pt idx="964">
                  <c:v>34.0420157</c:v>
                </c:pt>
                <c:pt idx="965">
                  <c:v>34.9960595</c:v>
                </c:pt>
                <c:pt idx="966">
                  <c:v>35.3436083</c:v>
                </c:pt>
                <c:pt idx="967">
                  <c:v>35.67097490000001</c:v>
                </c:pt>
                <c:pt idx="968">
                  <c:v>35.9992683</c:v>
                </c:pt>
                <c:pt idx="969">
                  <c:v>36.3284916</c:v>
                </c:pt>
                <c:pt idx="970">
                  <c:v>36.6586715</c:v>
                </c:pt>
                <c:pt idx="971">
                  <c:v>37.0228261</c:v>
                </c:pt>
                <c:pt idx="972">
                  <c:v>37.2979403</c:v>
                </c:pt>
                <c:pt idx="973">
                  <c:v>37.0896012</c:v>
                </c:pt>
                <c:pt idx="974">
                  <c:v>36.8127882</c:v>
                </c:pt>
                <c:pt idx="975">
                  <c:v>36.486128</c:v>
                </c:pt>
                <c:pt idx="976">
                  <c:v>36.0911667</c:v>
                </c:pt>
                <c:pt idx="977">
                  <c:v>35.5996728</c:v>
                </c:pt>
                <c:pt idx="978">
                  <c:v>34.9678248</c:v>
                </c:pt>
                <c:pt idx="979">
                  <c:v>34.1266066</c:v>
                </c:pt>
                <c:pt idx="980">
                  <c:v>32.9515249</c:v>
                </c:pt>
                <c:pt idx="981">
                  <c:v>31.55551549999999</c:v>
                </c:pt>
                <c:pt idx="982">
                  <c:v>30.0888538</c:v>
                </c:pt>
                <c:pt idx="983">
                  <c:v>28.5628289</c:v>
                </c:pt>
                <c:pt idx="984">
                  <c:v>26.9692093</c:v>
                </c:pt>
                <c:pt idx="985">
                  <c:v>24.48532579999999</c:v>
                </c:pt>
                <c:pt idx="986">
                  <c:v>21.436727</c:v>
                </c:pt>
                <c:pt idx="987">
                  <c:v>18.5855344</c:v>
                </c:pt>
                <c:pt idx="988">
                  <c:v>16.0069615</c:v>
                </c:pt>
                <c:pt idx="989">
                  <c:v>13.9689907</c:v>
                </c:pt>
                <c:pt idx="990">
                  <c:v>12.0931536</c:v>
                </c:pt>
                <c:pt idx="991">
                  <c:v>10.3706747</c:v>
                </c:pt>
                <c:pt idx="992">
                  <c:v>8.78996551</c:v>
                </c:pt>
                <c:pt idx="993">
                  <c:v>7.544505599999998</c:v>
                </c:pt>
                <c:pt idx="994">
                  <c:v>6.46187142</c:v>
                </c:pt>
                <c:pt idx="995">
                  <c:v>5.467774349999999</c:v>
                </c:pt>
                <c:pt idx="996">
                  <c:v>4.47130464</c:v>
                </c:pt>
                <c:pt idx="997">
                  <c:v>2.97116097</c:v>
                </c:pt>
                <c:pt idx="998">
                  <c:v>1.48077561</c:v>
                </c:pt>
                <c:pt idx="999">
                  <c:v>0.000585281987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Compare!$E$3</c:f>
              <c:strCache>
                <c:ptCount val="1"/>
                <c:pt idx="0">
                  <c:v>Baffle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Compare!$C$4:$C$1003</c:f>
              <c:numCache>
                <c:formatCode>0.000</c:formatCode>
                <c:ptCount val="1000"/>
                <c:pt idx="0">
                  <c:v>0.0</c:v>
                </c:pt>
                <c:pt idx="1">
                  <c:v>0.00389009037</c:v>
                </c:pt>
                <c:pt idx="2">
                  <c:v>0.00778018075</c:v>
                </c:pt>
                <c:pt idx="3">
                  <c:v>0.0116702708</c:v>
                </c:pt>
                <c:pt idx="4">
                  <c:v>0.0155603615</c:v>
                </c:pt>
                <c:pt idx="5">
                  <c:v>0.0194504522</c:v>
                </c:pt>
                <c:pt idx="6">
                  <c:v>0.023340543</c:v>
                </c:pt>
                <c:pt idx="7">
                  <c:v>0.0272306323</c:v>
                </c:pt>
                <c:pt idx="8">
                  <c:v>0.031120723</c:v>
                </c:pt>
                <c:pt idx="9">
                  <c:v>0.0350108137</c:v>
                </c:pt>
                <c:pt idx="10">
                  <c:v>0.0389009045</c:v>
                </c:pt>
                <c:pt idx="11">
                  <c:v>0.0427909952</c:v>
                </c:pt>
                <c:pt idx="12">
                  <c:v>0.046681086</c:v>
                </c:pt>
                <c:pt idx="13">
                  <c:v>0.0505711767</c:v>
                </c:pt>
                <c:pt idx="14">
                  <c:v>0.0544612645</c:v>
                </c:pt>
                <c:pt idx="15">
                  <c:v>0.0583513523</c:v>
                </c:pt>
                <c:pt idx="16">
                  <c:v>0.0622414402</c:v>
                </c:pt>
                <c:pt idx="17">
                  <c:v>0.066131528</c:v>
                </c:pt>
                <c:pt idx="18">
                  <c:v>0.0700216158</c:v>
                </c:pt>
                <c:pt idx="19">
                  <c:v>0.0739117037</c:v>
                </c:pt>
                <c:pt idx="20">
                  <c:v>0.0778017915</c:v>
                </c:pt>
                <c:pt idx="21">
                  <c:v>0.0816918793</c:v>
                </c:pt>
                <c:pt idx="22">
                  <c:v>0.0855819671</c:v>
                </c:pt>
                <c:pt idx="23">
                  <c:v>0.089472055</c:v>
                </c:pt>
                <c:pt idx="24">
                  <c:v>0.0933621428</c:v>
                </c:pt>
                <c:pt idx="25">
                  <c:v>0.0972522306</c:v>
                </c:pt>
                <c:pt idx="26">
                  <c:v>0.101142318</c:v>
                </c:pt>
                <c:pt idx="27">
                  <c:v>0.105032406</c:v>
                </c:pt>
                <c:pt idx="28">
                  <c:v>0.108922494</c:v>
                </c:pt>
                <c:pt idx="29">
                  <c:v>0.112812582</c:v>
                </c:pt>
                <c:pt idx="30">
                  <c:v>0.11670267</c:v>
                </c:pt>
                <c:pt idx="31">
                  <c:v>0.120592758</c:v>
                </c:pt>
                <c:pt idx="32">
                  <c:v>0.124482845</c:v>
                </c:pt>
                <c:pt idx="33">
                  <c:v>0.128372933</c:v>
                </c:pt>
                <c:pt idx="34">
                  <c:v>0.132263021</c:v>
                </c:pt>
                <c:pt idx="35">
                  <c:v>0.136153109</c:v>
                </c:pt>
                <c:pt idx="36">
                  <c:v>0.140043197</c:v>
                </c:pt>
                <c:pt idx="37">
                  <c:v>0.143933285</c:v>
                </c:pt>
                <c:pt idx="38">
                  <c:v>0.147823372</c:v>
                </c:pt>
                <c:pt idx="39">
                  <c:v>0.15171346</c:v>
                </c:pt>
                <c:pt idx="40">
                  <c:v>0.155603548</c:v>
                </c:pt>
                <c:pt idx="41">
                  <c:v>0.159493636</c:v>
                </c:pt>
                <c:pt idx="42">
                  <c:v>0.163383724</c:v>
                </c:pt>
                <c:pt idx="43">
                  <c:v>0.167273812</c:v>
                </c:pt>
                <c:pt idx="44">
                  <c:v>0.171163899</c:v>
                </c:pt>
                <c:pt idx="45">
                  <c:v>0.175053987</c:v>
                </c:pt>
                <c:pt idx="46">
                  <c:v>0.178944075</c:v>
                </c:pt>
                <c:pt idx="47">
                  <c:v>0.182834163</c:v>
                </c:pt>
                <c:pt idx="48">
                  <c:v>0.186724251</c:v>
                </c:pt>
                <c:pt idx="49">
                  <c:v>0.190614338</c:v>
                </c:pt>
                <c:pt idx="50">
                  <c:v>0.194504426</c:v>
                </c:pt>
                <c:pt idx="51">
                  <c:v>0.198394526</c:v>
                </c:pt>
                <c:pt idx="52">
                  <c:v>0.202284614</c:v>
                </c:pt>
                <c:pt idx="53">
                  <c:v>0.206174701</c:v>
                </c:pt>
                <c:pt idx="54">
                  <c:v>0.210064789</c:v>
                </c:pt>
                <c:pt idx="55">
                  <c:v>0.213954877</c:v>
                </c:pt>
                <c:pt idx="56">
                  <c:v>0.217844965</c:v>
                </c:pt>
                <c:pt idx="57">
                  <c:v>0.221735053</c:v>
                </c:pt>
                <c:pt idx="58">
                  <c:v>0.225625141</c:v>
                </c:pt>
                <c:pt idx="59">
                  <c:v>0.229515228</c:v>
                </c:pt>
                <c:pt idx="60">
                  <c:v>0.233405316</c:v>
                </c:pt>
                <c:pt idx="61">
                  <c:v>0.237295404</c:v>
                </c:pt>
                <c:pt idx="62">
                  <c:v>0.241185492</c:v>
                </c:pt>
                <c:pt idx="63">
                  <c:v>0.24507558</c:v>
                </c:pt>
                <c:pt idx="64">
                  <c:v>0.248965668</c:v>
                </c:pt>
                <c:pt idx="65">
                  <c:v>0.252855755</c:v>
                </c:pt>
                <c:pt idx="66">
                  <c:v>0.256745843</c:v>
                </c:pt>
                <c:pt idx="67">
                  <c:v>0.260635931</c:v>
                </c:pt>
                <c:pt idx="68">
                  <c:v>0.264526019</c:v>
                </c:pt>
                <c:pt idx="69">
                  <c:v>0.268416107</c:v>
                </c:pt>
                <c:pt idx="70">
                  <c:v>0.272306195</c:v>
                </c:pt>
                <c:pt idx="71">
                  <c:v>0.276196282</c:v>
                </c:pt>
                <c:pt idx="72">
                  <c:v>0.28008637</c:v>
                </c:pt>
                <c:pt idx="73">
                  <c:v>0.283976458</c:v>
                </c:pt>
                <c:pt idx="74">
                  <c:v>0.287866546</c:v>
                </c:pt>
                <c:pt idx="75">
                  <c:v>0.291756634</c:v>
                </c:pt>
                <c:pt idx="76">
                  <c:v>0.295646721</c:v>
                </c:pt>
                <c:pt idx="77">
                  <c:v>0.299536809</c:v>
                </c:pt>
                <c:pt idx="78">
                  <c:v>0.303426897</c:v>
                </c:pt>
                <c:pt idx="79">
                  <c:v>0.307316985</c:v>
                </c:pt>
                <c:pt idx="80">
                  <c:v>0.311207073</c:v>
                </c:pt>
                <c:pt idx="81">
                  <c:v>0.315097161</c:v>
                </c:pt>
                <c:pt idx="82">
                  <c:v>0.318987248</c:v>
                </c:pt>
                <c:pt idx="83">
                  <c:v>0.322877336</c:v>
                </c:pt>
                <c:pt idx="84">
                  <c:v>0.326767424</c:v>
                </c:pt>
                <c:pt idx="85">
                  <c:v>0.330657512</c:v>
                </c:pt>
                <c:pt idx="86">
                  <c:v>0.3345476</c:v>
                </c:pt>
                <c:pt idx="87">
                  <c:v>0.338437688</c:v>
                </c:pt>
                <c:pt idx="88">
                  <c:v>0.342327775</c:v>
                </c:pt>
                <c:pt idx="89">
                  <c:v>0.346217863</c:v>
                </c:pt>
                <c:pt idx="90">
                  <c:v>0.350107951</c:v>
                </c:pt>
                <c:pt idx="91">
                  <c:v>0.353998039</c:v>
                </c:pt>
                <c:pt idx="92">
                  <c:v>0.357888127</c:v>
                </c:pt>
                <c:pt idx="93">
                  <c:v>0.361778215</c:v>
                </c:pt>
                <c:pt idx="94">
                  <c:v>0.365668302</c:v>
                </c:pt>
                <c:pt idx="95">
                  <c:v>0.36955839</c:v>
                </c:pt>
                <c:pt idx="96">
                  <c:v>0.373448478</c:v>
                </c:pt>
                <c:pt idx="97">
                  <c:v>0.377338566</c:v>
                </c:pt>
                <c:pt idx="98">
                  <c:v>0.381228654</c:v>
                </c:pt>
                <c:pt idx="99">
                  <c:v>0.385118742</c:v>
                </c:pt>
                <c:pt idx="100">
                  <c:v>0.389008829</c:v>
                </c:pt>
                <c:pt idx="101">
                  <c:v>0.392898917</c:v>
                </c:pt>
                <c:pt idx="102">
                  <c:v>0.396789005</c:v>
                </c:pt>
                <c:pt idx="103">
                  <c:v>0.400679093</c:v>
                </c:pt>
                <c:pt idx="104">
                  <c:v>0.404569181</c:v>
                </c:pt>
                <c:pt idx="105">
                  <c:v>0.408459269</c:v>
                </c:pt>
                <c:pt idx="106">
                  <c:v>0.412349356</c:v>
                </c:pt>
                <c:pt idx="107">
                  <c:v>0.416239444</c:v>
                </c:pt>
                <c:pt idx="108">
                  <c:v>0.420129532</c:v>
                </c:pt>
                <c:pt idx="109">
                  <c:v>0.42401962</c:v>
                </c:pt>
                <c:pt idx="110">
                  <c:v>0.427909708</c:v>
                </c:pt>
                <c:pt idx="111">
                  <c:v>0.431799795</c:v>
                </c:pt>
                <c:pt idx="112">
                  <c:v>0.435689883</c:v>
                </c:pt>
                <c:pt idx="113">
                  <c:v>0.439579971</c:v>
                </c:pt>
                <c:pt idx="114">
                  <c:v>0.443470059</c:v>
                </c:pt>
                <c:pt idx="115">
                  <c:v>0.447360147</c:v>
                </c:pt>
                <c:pt idx="116">
                  <c:v>0.451250235</c:v>
                </c:pt>
                <c:pt idx="117">
                  <c:v>0.455140322</c:v>
                </c:pt>
                <c:pt idx="118">
                  <c:v>0.45903041</c:v>
                </c:pt>
                <c:pt idx="119">
                  <c:v>0.462920498</c:v>
                </c:pt>
                <c:pt idx="120">
                  <c:v>0.466810586</c:v>
                </c:pt>
                <c:pt idx="121">
                  <c:v>0.470700674</c:v>
                </c:pt>
                <c:pt idx="122">
                  <c:v>0.474590762</c:v>
                </c:pt>
                <c:pt idx="123">
                  <c:v>0.478480849</c:v>
                </c:pt>
                <c:pt idx="124">
                  <c:v>0.482370937</c:v>
                </c:pt>
                <c:pt idx="125">
                  <c:v>0.486261025</c:v>
                </c:pt>
                <c:pt idx="126">
                  <c:v>0.490151113</c:v>
                </c:pt>
                <c:pt idx="127">
                  <c:v>0.494041201</c:v>
                </c:pt>
                <c:pt idx="128">
                  <c:v>0.497931289</c:v>
                </c:pt>
                <c:pt idx="129">
                  <c:v>0.501821376</c:v>
                </c:pt>
                <c:pt idx="130">
                  <c:v>0.505711464</c:v>
                </c:pt>
                <c:pt idx="131">
                  <c:v>0.509601552</c:v>
                </c:pt>
                <c:pt idx="132">
                  <c:v>0.51349164</c:v>
                </c:pt>
                <c:pt idx="133">
                  <c:v>0.517381728</c:v>
                </c:pt>
                <c:pt idx="134">
                  <c:v>0.521271816</c:v>
                </c:pt>
                <c:pt idx="135">
                  <c:v>0.525161903</c:v>
                </c:pt>
                <c:pt idx="136">
                  <c:v>0.529051991</c:v>
                </c:pt>
                <c:pt idx="137">
                  <c:v>0.532942079</c:v>
                </c:pt>
                <c:pt idx="138">
                  <c:v>0.536832167</c:v>
                </c:pt>
                <c:pt idx="139">
                  <c:v>0.540722255</c:v>
                </c:pt>
                <c:pt idx="140">
                  <c:v>0.544612342</c:v>
                </c:pt>
                <c:pt idx="141">
                  <c:v>0.54850243</c:v>
                </c:pt>
                <c:pt idx="142">
                  <c:v>0.552392518</c:v>
                </c:pt>
                <c:pt idx="143">
                  <c:v>0.556282606</c:v>
                </c:pt>
                <c:pt idx="144">
                  <c:v>0.560172694</c:v>
                </c:pt>
                <c:pt idx="145">
                  <c:v>0.564062782</c:v>
                </c:pt>
                <c:pt idx="146">
                  <c:v>0.567952869</c:v>
                </c:pt>
                <c:pt idx="147">
                  <c:v>0.571842957</c:v>
                </c:pt>
                <c:pt idx="148">
                  <c:v>0.575733045</c:v>
                </c:pt>
                <c:pt idx="149">
                  <c:v>0.579623133</c:v>
                </c:pt>
                <c:pt idx="150">
                  <c:v>0.583513221</c:v>
                </c:pt>
                <c:pt idx="151">
                  <c:v>0.587403309</c:v>
                </c:pt>
                <c:pt idx="152">
                  <c:v>0.591293396</c:v>
                </c:pt>
                <c:pt idx="153">
                  <c:v>0.595183484</c:v>
                </c:pt>
                <c:pt idx="154">
                  <c:v>0.599073572</c:v>
                </c:pt>
                <c:pt idx="155">
                  <c:v>0.60296366</c:v>
                </c:pt>
                <c:pt idx="156">
                  <c:v>0.606853748</c:v>
                </c:pt>
                <c:pt idx="157">
                  <c:v>0.610743836</c:v>
                </c:pt>
                <c:pt idx="158">
                  <c:v>0.614633923</c:v>
                </c:pt>
                <c:pt idx="159">
                  <c:v>0.618524011</c:v>
                </c:pt>
                <c:pt idx="160">
                  <c:v>0.622414099</c:v>
                </c:pt>
                <c:pt idx="161">
                  <c:v>0.626304187</c:v>
                </c:pt>
                <c:pt idx="162">
                  <c:v>0.630194275</c:v>
                </c:pt>
                <c:pt idx="163">
                  <c:v>0.634084363</c:v>
                </c:pt>
                <c:pt idx="164">
                  <c:v>0.63797445</c:v>
                </c:pt>
                <c:pt idx="165">
                  <c:v>0.641864538</c:v>
                </c:pt>
                <c:pt idx="166">
                  <c:v>0.645754626</c:v>
                </c:pt>
                <c:pt idx="167">
                  <c:v>0.649644714</c:v>
                </c:pt>
                <c:pt idx="168">
                  <c:v>0.653534802</c:v>
                </c:pt>
                <c:pt idx="169">
                  <c:v>0.65742489</c:v>
                </c:pt>
                <c:pt idx="170">
                  <c:v>0.661314977</c:v>
                </c:pt>
                <c:pt idx="171">
                  <c:v>0.665205065</c:v>
                </c:pt>
                <c:pt idx="172">
                  <c:v>0.669095153</c:v>
                </c:pt>
                <c:pt idx="173">
                  <c:v>0.672985241</c:v>
                </c:pt>
                <c:pt idx="174">
                  <c:v>0.676875329</c:v>
                </c:pt>
                <c:pt idx="175">
                  <c:v>0.680765416</c:v>
                </c:pt>
                <c:pt idx="176">
                  <c:v>0.684655504</c:v>
                </c:pt>
                <c:pt idx="177">
                  <c:v>0.688545592</c:v>
                </c:pt>
                <c:pt idx="178">
                  <c:v>0.69243568</c:v>
                </c:pt>
                <c:pt idx="179">
                  <c:v>0.696325768</c:v>
                </c:pt>
                <c:pt idx="180">
                  <c:v>0.700215856</c:v>
                </c:pt>
                <c:pt idx="181">
                  <c:v>0.704105943</c:v>
                </c:pt>
                <c:pt idx="182">
                  <c:v>0.707996031</c:v>
                </c:pt>
                <c:pt idx="183">
                  <c:v>0.711886119</c:v>
                </c:pt>
                <c:pt idx="184">
                  <c:v>0.715776207</c:v>
                </c:pt>
                <c:pt idx="185">
                  <c:v>0.719666295</c:v>
                </c:pt>
                <c:pt idx="186">
                  <c:v>0.723556383</c:v>
                </c:pt>
                <c:pt idx="187">
                  <c:v>0.72744647</c:v>
                </c:pt>
                <c:pt idx="188">
                  <c:v>0.731336558</c:v>
                </c:pt>
                <c:pt idx="189">
                  <c:v>0.735226646</c:v>
                </c:pt>
                <c:pt idx="190">
                  <c:v>0.739116734</c:v>
                </c:pt>
                <c:pt idx="191">
                  <c:v>0.743006822</c:v>
                </c:pt>
                <c:pt idx="192">
                  <c:v>0.74689691</c:v>
                </c:pt>
                <c:pt idx="193">
                  <c:v>0.750786997</c:v>
                </c:pt>
                <c:pt idx="194">
                  <c:v>0.754677085</c:v>
                </c:pt>
                <c:pt idx="195">
                  <c:v>0.758567173</c:v>
                </c:pt>
                <c:pt idx="196">
                  <c:v>0.762457261</c:v>
                </c:pt>
                <c:pt idx="197">
                  <c:v>0.766347349</c:v>
                </c:pt>
                <c:pt idx="198">
                  <c:v>0.770237437</c:v>
                </c:pt>
                <c:pt idx="199">
                  <c:v>0.774127524</c:v>
                </c:pt>
                <c:pt idx="200">
                  <c:v>0.778017612</c:v>
                </c:pt>
                <c:pt idx="201">
                  <c:v>0.7819077</c:v>
                </c:pt>
                <c:pt idx="202">
                  <c:v>0.785797834</c:v>
                </c:pt>
                <c:pt idx="203">
                  <c:v>0.789687969</c:v>
                </c:pt>
                <c:pt idx="204">
                  <c:v>0.793578103</c:v>
                </c:pt>
                <c:pt idx="205">
                  <c:v>0.797468238</c:v>
                </c:pt>
                <c:pt idx="206">
                  <c:v>0.801358372</c:v>
                </c:pt>
                <c:pt idx="207">
                  <c:v>0.805248506</c:v>
                </c:pt>
                <c:pt idx="208">
                  <c:v>0.809138641</c:v>
                </c:pt>
                <c:pt idx="209">
                  <c:v>0.813028775</c:v>
                </c:pt>
                <c:pt idx="210">
                  <c:v>0.81691891</c:v>
                </c:pt>
                <c:pt idx="211">
                  <c:v>0.820809044</c:v>
                </c:pt>
                <c:pt idx="212">
                  <c:v>0.824699178</c:v>
                </c:pt>
                <c:pt idx="213">
                  <c:v>0.828589313</c:v>
                </c:pt>
                <c:pt idx="214">
                  <c:v>0.832479447</c:v>
                </c:pt>
                <c:pt idx="215">
                  <c:v>0.836369582</c:v>
                </c:pt>
                <c:pt idx="216">
                  <c:v>0.840259716</c:v>
                </c:pt>
                <c:pt idx="217">
                  <c:v>0.84414985</c:v>
                </c:pt>
                <c:pt idx="218">
                  <c:v>0.848039985</c:v>
                </c:pt>
                <c:pt idx="219">
                  <c:v>0.851930119</c:v>
                </c:pt>
                <c:pt idx="220">
                  <c:v>0.855820253</c:v>
                </c:pt>
                <c:pt idx="221">
                  <c:v>0.859710388</c:v>
                </c:pt>
                <c:pt idx="222">
                  <c:v>0.863600522</c:v>
                </c:pt>
                <c:pt idx="223">
                  <c:v>0.867490657</c:v>
                </c:pt>
                <c:pt idx="224">
                  <c:v>0.871380791</c:v>
                </c:pt>
                <c:pt idx="225">
                  <c:v>0.875270925</c:v>
                </c:pt>
                <c:pt idx="226">
                  <c:v>0.87916106</c:v>
                </c:pt>
                <c:pt idx="227">
                  <c:v>0.883051194</c:v>
                </c:pt>
                <c:pt idx="228">
                  <c:v>0.886941329</c:v>
                </c:pt>
                <c:pt idx="229">
                  <c:v>0.890831463</c:v>
                </c:pt>
                <c:pt idx="230">
                  <c:v>0.894721597</c:v>
                </c:pt>
                <c:pt idx="231">
                  <c:v>0.898611732</c:v>
                </c:pt>
                <c:pt idx="232">
                  <c:v>0.902501866</c:v>
                </c:pt>
                <c:pt idx="233">
                  <c:v>0.906392001</c:v>
                </c:pt>
                <c:pt idx="234">
                  <c:v>0.910282135</c:v>
                </c:pt>
                <c:pt idx="235">
                  <c:v>0.914172269</c:v>
                </c:pt>
                <c:pt idx="236">
                  <c:v>0.918062404</c:v>
                </c:pt>
                <c:pt idx="237">
                  <c:v>0.921952538</c:v>
                </c:pt>
                <c:pt idx="238">
                  <c:v>0.925842673</c:v>
                </c:pt>
                <c:pt idx="239">
                  <c:v>0.929732807</c:v>
                </c:pt>
                <c:pt idx="240">
                  <c:v>0.933622941</c:v>
                </c:pt>
                <c:pt idx="241">
                  <c:v>0.937513076</c:v>
                </c:pt>
                <c:pt idx="242">
                  <c:v>0.94140321</c:v>
                </c:pt>
                <c:pt idx="243">
                  <c:v>0.945293345</c:v>
                </c:pt>
                <c:pt idx="244">
                  <c:v>0.949183479</c:v>
                </c:pt>
                <c:pt idx="245">
                  <c:v>0.953073613</c:v>
                </c:pt>
                <c:pt idx="246">
                  <c:v>0.956963748</c:v>
                </c:pt>
                <c:pt idx="247">
                  <c:v>0.960853882</c:v>
                </c:pt>
                <c:pt idx="248">
                  <c:v>0.964744017</c:v>
                </c:pt>
                <c:pt idx="249">
                  <c:v>0.968634151</c:v>
                </c:pt>
                <c:pt idx="250">
                  <c:v>0.972524285</c:v>
                </c:pt>
                <c:pt idx="251">
                  <c:v>0.97641442</c:v>
                </c:pt>
                <c:pt idx="252">
                  <c:v>0.980304554</c:v>
                </c:pt>
                <c:pt idx="253">
                  <c:v>0.984194688</c:v>
                </c:pt>
                <c:pt idx="254">
                  <c:v>0.988084823</c:v>
                </c:pt>
                <c:pt idx="255">
                  <c:v>0.991974957</c:v>
                </c:pt>
                <c:pt idx="256">
                  <c:v>0.995865092</c:v>
                </c:pt>
                <c:pt idx="257">
                  <c:v>0.999755226</c:v>
                </c:pt>
                <c:pt idx="258">
                  <c:v>1.00364536</c:v>
                </c:pt>
                <c:pt idx="259">
                  <c:v>1.00753549</c:v>
                </c:pt>
                <c:pt idx="260">
                  <c:v>1.01142563</c:v>
                </c:pt>
                <c:pt idx="261">
                  <c:v>1.01531576</c:v>
                </c:pt>
                <c:pt idx="262">
                  <c:v>1.0192059</c:v>
                </c:pt>
                <c:pt idx="263">
                  <c:v>1.02309603</c:v>
                </c:pt>
                <c:pt idx="264">
                  <c:v>1.02698617</c:v>
                </c:pt>
                <c:pt idx="265">
                  <c:v>1.0308763</c:v>
                </c:pt>
                <c:pt idx="266">
                  <c:v>1.03476644</c:v>
                </c:pt>
                <c:pt idx="267">
                  <c:v>1.03865657</c:v>
                </c:pt>
                <c:pt idx="268">
                  <c:v>1.0425467</c:v>
                </c:pt>
                <c:pt idx="269">
                  <c:v>1.04643684</c:v>
                </c:pt>
                <c:pt idx="270">
                  <c:v>1.05032697</c:v>
                </c:pt>
                <c:pt idx="271">
                  <c:v>1.05421711</c:v>
                </c:pt>
                <c:pt idx="272">
                  <c:v>1.05810724</c:v>
                </c:pt>
                <c:pt idx="273">
                  <c:v>1.06199738</c:v>
                </c:pt>
                <c:pt idx="274">
                  <c:v>1.06588751</c:v>
                </c:pt>
                <c:pt idx="275">
                  <c:v>1.06977765</c:v>
                </c:pt>
                <c:pt idx="276">
                  <c:v>1.07366778</c:v>
                </c:pt>
                <c:pt idx="277">
                  <c:v>1.07755791</c:v>
                </c:pt>
                <c:pt idx="278">
                  <c:v>1.08144805</c:v>
                </c:pt>
                <c:pt idx="279">
                  <c:v>1.08533818</c:v>
                </c:pt>
                <c:pt idx="280">
                  <c:v>1.08922832</c:v>
                </c:pt>
                <c:pt idx="281">
                  <c:v>1.09311845</c:v>
                </c:pt>
                <c:pt idx="282">
                  <c:v>1.09700859</c:v>
                </c:pt>
                <c:pt idx="283">
                  <c:v>1.10089872</c:v>
                </c:pt>
                <c:pt idx="284">
                  <c:v>1.10478885</c:v>
                </c:pt>
                <c:pt idx="285">
                  <c:v>1.10867899</c:v>
                </c:pt>
                <c:pt idx="286">
                  <c:v>1.11256912</c:v>
                </c:pt>
                <c:pt idx="287">
                  <c:v>1.11645926</c:v>
                </c:pt>
                <c:pt idx="288">
                  <c:v>1.12034939</c:v>
                </c:pt>
                <c:pt idx="289">
                  <c:v>1.12423953</c:v>
                </c:pt>
                <c:pt idx="290">
                  <c:v>1.12812966</c:v>
                </c:pt>
                <c:pt idx="291">
                  <c:v>1.1320198</c:v>
                </c:pt>
                <c:pt idx="292">
                  <c:v>1.13590993</c:v>
                </c:pt>
                <c:pt idx="293">
                  <c:v>1.13980006</c:v>
                </c:pt>
                <c:pt idx="294">
                  <c:v>1.1436902</c:v>
                </c:pt>
                <c:pt idx="295">
                  <c:v>1.14758033</c:v>
                </c:pt>
                <c:pt idx="296">
                  <c:v>1.15147047</c:v>
                </c:pt>
                <c:pt idx="297">
                  <c:v>1.1553606</c:v>
                </c:pt>
                <c:pt idx="298">
                  <c:v>1.15925074</c:v>
                </c:pt>
                <c:pt idx="299">
                  <c:v>1.16314087</c:v>
                </c:pt>
                <c:pt idx="300">
                  <c:v>1.16703101</c:v>
                </c:pt>
                <c:pt idx="301">
                  <c:v>1.17092114</c:v>
                </c:pt>
                <c:pt idx="302">
                  <c:v>1.17481127</c:v>
                </c:pt>
                <c:pt idx="303">
                  <c:v>1.17870141</c:v>
                </c:pt>
                <c:pt idx="304">
                  <c:v>1.18259154</c:v>
                </c:pt>
                <c:pt idx="305">
                  <c:v>1.18648168</c:v>
                </c:pt>
                <c:pt idx="306">
                  <c:v>1.19037181</c:v>
                </c:pt>
                <c:pt idx="307">
                  <c:v>1.19426195</c:v>
                </c:pt>
                <c:pt idx="308">
                  <c:v>1.19815208</c:v>
                </c:pt>
                <c:pt idx="309">
                  <c:v>1.20204221</c:v>
                </c:pt>
                <c:pt idx="310">
                  <c:v>1.20593235</c:v>
                </c:pt>
                <c:pt idx="311">
                  <c:v>1.20982248</c:v>
                </c:pt>
                <c:pt idx="312">
                  <c:v>1.21371262</c:v>
                </c:pt>
                <c:pt idx="313">
                  <c:v>1.21760275</c:v>
                </c:pt>
                <c:pt idx="314">
                  <c:v>1.22149289</c:v>
                </c:pt>
                <c:pt idx="315">
                  <c:v>1.22538302</c:v>
                </c:pt>
                <c:pt idx="316">
                  <c:v>1.22927316</c:v>
                </c:pt>
                <c:pt idx="317">
                  <c:v>1.23316329</c:v>
                </c:pt>
                <c:pt idx="318">
                  <c:v>1.23705342</c:v>
                </c:pt>
                <c:pt idx="319">
                  <c:v>1.24094356</c:v>
                </c:pt>
                <c:pt idx="320">
                  <c:v>1.24483369</c:v>
                </c:pt>
                <c:pt idx="321">
                  <c:v>1.24872383</c:v>
                </c:pt>
                <c:pt idx="322">
                  <c:v>1.25261396</c:v>
                </c:pt>
                <c:pt idx="323">
                  <c:v>1.2565041</c:v>
                </c:pt>
                <c:pt idx="324">
                  <c:v>1.26039423</c:v>
                </c:pt>
                <c:pt idx="325">
                  <c:v>1.26428436</c:v>
                </c:pt>
                <c:pt idx="326">
                  <c:v>1.2681745</c:v>
                </c:pt>
                <c:pt idx="327">
                  <c:v>1.27206463</c:v>
                </c:pt>
                <c:pt idx="328">
                  <c:v>1.27595477</c:v>
                </c:pt>
                <c:pt idx="329">
                  <c:v>1.2798449</c:v>
                </c:pt>
                <c:pt idx="330">
                  <c:v>1.28373504</c:v>
                </c:pt>
                <c:pt idx="331">
                  <c:v>1.28762517</c:v>
                </c:pt>
                <c:pt idx="332">
                  <c:v>1.29151531</c:v>
                </c:pt>
                <c:pt idx="333">
                  <c:v>1.29540544</c:v>
                </c:pt>
                <c:pt idx="334">
                  <c:v>1.29929557</c:v>
                </c:pt>
                <c:pt idx="335">
                  <c:v>1.30318571</c:v>
                </c:pt>
                <c:pt idx="336">
                  <c:v>1.30707584</c:v>
                </c:pt>
                <c:pt idx="337">
                  <c:v>1.31096598</c:v>
                </c:pt>
                <c:pt idx="338">
                  <c:v>1.31485611</c:v>
                </c:pt>
                <c:pt idx="339">
                  <c:v>1.31874625</c:v>
                </c:pt>
                <c:pt idx="340">
                  <c:v>1.32263638</c:v>
                </c:pt>
                <c:pt idx="341">
                  <c:v>1.32652652</c:v>
                </c:pt>
                <c:pt idx="342">
                  <c:v>1.33041665</c:v>
                </c:pt>
                <c:pt idx="343">
                  <c:v>1.33430678</c:v>
                </c:pt>
                <c:pt idx="344">
                  <c:v>1.33819692</c:v>
                </c:pt>
                <c:pt idx="345">
                  <c:v>1.34208705</c:v>
                </c:pt>
                <c:pt idx="346">
                  <c:v>1.34597719</c:v>
                </c:pt>
                <c:pt idx="347">
                  <c:v>1.34986732</c:v>
                </c:pt>
                <c:pt idx="348">
                  <c:v>1.35375746</c:v>
                </c:pt>
                <c:pt idx="349">
                  <c:v>1.35764759</c:v>
                </c:pt>
                <c:pt idx="350">
                  <c:v>1.36153772</c:v>
                </c:pt>
                <c:pt idx="351">
                  <c:v>1.36542786</c:v>
                </c:pt>
                <c:pt idx="352">
                  <c:v>1.36931799</c:v>
                </c:pt>
                <c:pt idx="353">
                  <c:v>1.37320813</c:v>
                </c:pt>
                <c:pt idx="354">
                  <c:v>1.37709826</c:v>
                </c:pt>
                <c:pt idx="355">
                  <c:v>1.3809884</c:v>
                </c:pt>
                <c:pt idx="356">
                  <c:v>1.38487853</c:v>
                </c:pt>
                <c:pt idx="357">
                  <c:v>1.38876867</c:v>
                </c:pt>
                <c:pt idx="358">
                  <c:v>1.3926588</c:v>
                </c:pt>
                <c:pt idx="359">
                  <c:v>1.39654893</c:v>
                </c:pt>
                <c:pt idx="360">
                  <c:v>1.40043907</c:v>
                </c:pt>
                <c:pt idx="361">
                  <c:v>1.4043292</c:v>
                </c:pt>
                <c:pt idx="362">
                  <c:v>1.40821934</c:v>
                </c:pt>
                <c:pt idx="363">
                  <c:v>1.41210947</c:v>
                </c:pt>
                <c:pt idx="364">
                  <c:v>1.415999609999999</c:v>
                </c:pt>
                <c:pt idx="365">
                  <c:v>1.41988974</c:v>
                </c:pt>
                <c:pt idx="366">
                  <c:v>1.42377988</c:v>
                </c:pt>
                <c:pt idx="367">
                  <c:v>1.42767001</c:v>
                </c:pt>
                <c:pt idx="368">
                  <c:v>1.43156014</c:v>
                </c:pt>
                <c:pt idx="369">
                  <c:v>1.43545028</c:v>
                </c:pt>
                <c:pt idx="370">
                  <c:v>1.43934041</c:v>
                </c:pt>
                <c:pt idx="371">
                  <c:v>1.44323055</c:v>
                </c:pt>
                <c:pt idx="372">
                  <c:v>1.44712068</c:v>
                </c:pt>
                <c:pt idx="373">
                  <c:v>1.45101082</c:v>
                </c:pt>
                <c:pt idx="374">
                  <c:v>1.45490095</c:v>
                </c:pt>
                <c:pt idx="375">
                  <c:v>1.45879108</c:v>
                </c:pt>
                <c:pt idx="376">
                  <c:v>1.46268122</c:v>
                </c:pt>
                <c:pt idx="377">
                  <c:v>1.46657135</c:v>
                </c:pt>
                <c:pt idx="378">
                  <c:v>1.47046149</c:v>
                </c:pt>
                <c:pt idx="379">
                  <c:v>1.47435162</c:v>
                </c:pt>
                <c:pt idx="380">
                  <c:v>1.47824176</c:v>
                </c:pt>
                <c:pt idx="381">
                  <c:v>1.48213189</c:v>
                </c:pt>
                <c:pt idx="382">
                  <c:v>1.48602203</c:v>
                </c:pt>
                <c:pt idx="383">
                  <c:v>1.48991216</c:v>
                </c:pt>
                <c:pt idx="384">
                  <c:v>1.49380229</c:v>
                </c:pt>
                <c:pt idx="385">
                  <c:v>1.49769243</c:v>
                </c:pt>
                <c:pt idx="386">
                  <c:v>1.50158256</c:v>
                </c:pt>
                <c:pt idx="387">
                  <c:v>1.5054727</c:v>
                </c:pt>
                <c:pt idx="388">
                  <c:v>1.50936283</c:v>
                </c:pt>
                <c:pt idx="389">
                  <c:v>1.51325297</c:v>
                </c:pt>
                <c:pt idx="390">
                  <c:v>1.5171431</c:v>
                </c:pt>
                <c:pt idx="391">
                  <c:v>1.52103323</c:v>
                </c:pt>
                <c:pt idx="392">
                  <c:v>1.52492337</c:v>
                </c:pt>
                <c:pt idx="393">
                  <c:v>1.5288135</c:v>
                </c:pt>
                <c:pt idx="394">
                  <c:v>1.53270364</c:v>
                </c:pt>
                <c:pt idx="395">
                  <c:v>1.53659377</c:v>
                </c:pt>
                <c:pt idx="396">
                  <c:v>1.54048391</c:v>
                </c:pt>
                <c:pt idx="397">
                  <c:v>1.54437404</c:v>
                </c:pt>
                <c:pt idx="398">
                  <c:v>1.54826418</c:v>
                </c:pt>
                <c:pt idx="399">
                  <c:v>1.55215431</c:v>
                </c:pt>
                <c:pt idx="400">
                  <c:v>1.55604444</c:v>
                </c:pt>
                <c:pt idx="401">
                  <c:v>1.55993458</c:v>
                </c:pt>
                <c:pt idx="402">
                  <c:v>1.56382471</c:v>
                </c:pt>
                <c:pt idx="403">
                  <c:v>1.56771485</c:v>
                </c:pt>
                <c:pt idx="404">
                  <c:v>1.57160498</c:v>
                </c:pt>
                <c:pt idx="405">
                  <c:v>1.57549512</c:v>
                </c:pt>
                <c:pt idx="406">
                  <c:v>1.57938525</c:v>
                </c:pt>
                <c:pt idx="407">
                  <c:v>1.58327539</c:v>
                </c:pt>
                <c:pt idx="408">
                  <c:v>1.58716552</c:v>
                </c:pt>
                <c:pt idx="409">
                  <c:v>1.59105565</c:v>
                </c:pt>
                <c:pt idx="410">
                  <c:v>1.59494579</c:v>
                </c:pt>
                <c:pt idx="411">
                  <c:v>1.59883592</c:v>
                </c:pt>
                <c:pt idx="412">
                  <c:v>1.60272606</c:v>
                </c:pt>
                <c:pt idx="413">
                  <c:v>1.60661619</c:v>
                </c:pt>
                <c:pt idx="414">
                  <c:v>1.61050633</c:v>
                </c:pt>
                <c:pt idx="415">
                  <c:v>1.61439646</c:v>
                </c:pt>
                <c:pt idx="416">
                  <c:v>1.61828659</c:v>
                </c:pt>
                <c:pt idx="417">
                  <c:v>1.62217673</c:v>
                </c:pt>
                <c:pt idx="418">
                  <c:v>1.62606686</c:v>
                </c:pt>
                <c:pt idx="419">
                  <c:v>1.629957</c:v>
                </c:pt>
                <c:pt idx="420">
                  <c:v>1.63384713</c:v>
                </c:pt>
                <c:pt idx="421">
                  <c:v>1.63773727</c:v>
                </c:pt>
                <c:pt idx="422">
                  <c:v>1.6416274</c:v>
                </c:pt>
                <c:pt idx="423">
                  <c:v>1.64551754</c:v>
                </c:pt>
                <c:pt idx="424">
                  <c:v>1.64940767</c:v>
                </c:pt>
                <c:pt idx="425">
                  <c:v>1.6532978</c:v>
                </c:pt>
                <c:pt idx="426">
                  <c:v>1.65718794</c:v>
                </c:pt>
                <c:pt idx="427">
                  <c:v>1.66107807</c:v>
                </c:pt>
                <c:pt idx="428">
                  <c:v>1.66496821</c:v>
                </c:pt>
                <c:pt idx="429">
                  <c:v>1.66885834</c:v>
                </c:pt>
                <c:pt idx="430">
                  <c:v>1.67274848</c:v>
                </c:pt>
                <c:pt idx="431">
                  <c:v>1.67663861</c:v>
                </c:pt>
                <c:pt idx="432">
                  <c:v>1.68052875</c:v>
                </c:pt>
                <c:pt idx="433">
                  <c:v>1.68441888</c:v>
                </c:pt>
                <c:pt idx="434">
                  <c:v>1.68830901</c:v>
                </c:pt>
                <c:pt idx="435">
                  <c:v>1.69219915</c:v>
                </c:pt>
                <c:pt idx="436">
                  <c:v>1.69608928</c:v>
                </c:pt>
                <c:pt idx="437">
                  <c:v>1.69997942</c:v>
                </c:pt>
                <c:pt idx="438">
                  <c:v>1.70386955</c:v>
                </c:pt>
                <c:pt idx="439">
                  <c:v>1.70775969</c:v>
                </c:pt>
                <c:pt idx="440">
                  <c:v>1.71164982</c:v>
                </c:pt>
                <c:pt idx="441">
                  <c:v>1.71553995</c:v>
                </c:pt>
                <c:pt idx="442">
                  <c:v>1.71943009</c:v>
                </c:pt>
                <c:pt idx="443">
                  <c:v>1.72332022</c:v>
                </c:pt>
                <c:pt idx="444">
                  <c:v>1.72721036</c:v>
                </c:pt>
                <c:pt idx="445">
                  <c:v>1.73110049</c:v>
                </c:pt>
                <c:pt idx="446">
                  <c:v>1.73499063</c:v>
                </c:pt>
                <c:pt idx="447">
                  <c:v>1.73888076</c:v>
                </c:pt>
                <c:pt idx="448">
                  <c:v>1.7427709</c:v>
                </c:pt>
                <c:pt idx="449">
                  <c:v>1.74666103</c:v>
                </c:pt>
                <c:pt idx="450">
                  <c:v>1.75055116</c:v>
                </c:pt>
                <c:pt idx="451">
                  <c:v>1.7544413</c:v>
                </c:pt>
                <c:pt idx="452">
                  <c:v>1.75833143</c:v>
                </c:pt>
                <c:pt idx="453">
                  <c:v>1.76222157</c:v>
                </c:pt>
                <c:pt idx="454">
                  <c:v>1.7661117</c:v>
                </c:pt>
                <c:pt idx="455">
                  <c:v>1.77000184</c:v>
                </c:pt>
                <c:pt idx="456">
                  <c:v>1.77389197</c:v>
                </c:pt>
                <c:pt idx="457">
                  <c:v>1.7777821</c:v>
                </c:pt>
                <c:pt idx="458">
                  <c:v>1.78167224</c:v>
                </c:pt>
                <c:pt idx="459">
                  <c:v>1.78556237</c:v>
                </c:pt>
                <c:pt idx="460">
                  <c:v>1.78945251</c:v>
                </c:pt>
                <c:pt idx="461">
                  <c:v>1.79334264</c:v>
                </c:pt>
                <c:pt idx="462">
                  <c:v>1.79723278</c:v>
                </c:pt>
                <c:pt idx="463">
                  <c:v>1.80112291</c:v>
                </c:pt>
                <c:pt idx="464">
                  <c:v>1.80501305</c:v>
                </c:pt>
                <c:pt idx="465">
                  <c:v>1.80890318</c:v>
                </c:pt>
                <c:pt idx="466">
                  <c:v>1.81279331</c:v>
                </c:pt>
                <c:pt idx="467">
                  <c:v>1.81668345</c:v>
                </c:pt>
                <c:pt idx="468">
                  <c:v>1.82057358</c:v>
                </c:pt>
                <c:pt idx="469">
                  <c:v>1.82446372</c:v>
                </c:pt>
                <c:pt idx="470">
                  <c:v>1.82835385</c:v>
                </c:pt>
                <c:pt idx="471">
                  <c:v>1.83224399</c:v>
                </c:pt>
                <c:pt idx="472">
                  <c:v>1.83613412</c:v>
                </c:pt>
                <c:pt idx="473">
                  <c:v>1.84002426</c:v>
                </c:pt>
                <c:pt idx="474">
                  <c:v>1.84391439</c:v>
                </c:pt>
                <c:pt idx="475">
                  <c:v>1.84780452</c:v>
                </c:pt>
                <c:pt idx="476">
                  <c:v>1.85169466</c:v>
                </c:pt>
                <c:pt idx="477">
                  <c:v>1.85558479</c:v>
                </c:pt>
                <c:pt idx="478">
                  <c:v>1.85947493</c:v>
                </c:pt>
                <c:pt idx="479">
                  <c:v>1.86336506</c:v>
                </c:pt>
                <c:pt idx="480">
                  <c:v>1.8672552</c:v>
                </c:pt>
                <c:pt idx="481">
                  <c:v>1.87114533</c:v>
                </c:pt>
                <c:pt idx="482">
                  <c:v>1.87503546</c:v>
                </c:pt>
                <c:pt idx="483">
                  <c:v>1.8789256</c:v>
                </c:pt>
                <c:pt idx="484">
                  <c:v>1.88281573</c:v>
                </c:pt>
                <c:pt idx="485">
                  <c:v>1.88670587</c:v>
                </c:pt>
                <c:pt idx="486">
                  <c:v>1.890596</c:v>
                </c:pt>
                <c:pt idx="487">
                  <c:v>1.89448614</c:v>
                </c:pt>
                <c:pt idx="488">
                  <c:v>1.89837627</c:v>
                </c:pt>
                <c:pt idx="489">
                  <c:v>1.90226641</c:v>
                </c:pt>
                <c:pt idx="490">
                  <c:v>1.90615654</c:v>
                </c:pt>
                <c:pt idx="491">
                  <c:v>1.91004667</c:v>
                </c:pt>
                <c:pt idx="492">
                  <c:v>1.91393681</c:v>
                </c:pt>
                <c:pt idx="493">
                  <c:v>1.91782694</c:v>
                </c:pt>
                <c:pt idx="494">
                  <c:v>1.92171708</c:v>
                </c:pt>
                <c:pt idx="495">
                  <c:v>1.92560721</c:v>
                </c:pt>
                <c:pt idx="496">
                  <c:v>1.92949735</c:v>
                </c:pt>
                <c:pt idx="497">
                  <c:v>1.93338748</c:v>
                </c:pt>
                <c:pt idx="498">
                  <c:v>1.93727762</c:v>
                </c:pt>
                <c:pt idx="499">
                  <c:v>1.941167749999999</c:v>
                </c:pt>
                <c:pt idx="500">
                  <c:v>1.94505788</c:v>
                </c:pt>
                <c:pt idx="501">
                  <c:v>1.94894802</c:v>
                </c:pt>
                <c:pt idx="502">
                  <c:v>1.95283815</c:v>
                </c:pt>
                <c:pt idx="503">
                  <c:v>1.95672829</c:v>
                </c:pt>
                <c:pt idx="504">
                  <c:v>1.96061842</c:v>
                </c:pt>
                <c:pt idx="505">
                  <c:v>1.96450856</c:v>
                </c:pt>
                <c:pt idx="506">
                  <c:v>1.96839869</c:v>
                </c:pt>
                <c:pt idx="507">
                  <c:v>1.97228882</c:v>
                </c:pt>
                <c:pt idx="508">
                  <c:v>1.97617896</c:v>
                </c:pt>
                <c:pt idx="509">
                  <c:v>1.98006909</c:v>
                </c:pt>
                <c:pt idx="510">
                  <c:v>1.98395923</c:v>
                </c:pt>
                <c:pt idx="511">
                  <c:v>1.98784936</c:v>
                </c:pt>
                <c:pt idx="512">
                  <c:v>1.9917395</c:v>
                </c:pt>
                <c:pt idx="513">
                  <c:v>1.99562963</c:v>
                </c:pt>
                <c:pt idx="514">
                  <c:v>1.99951977</c:v>
                </c:pt>
                <c:pt idx="515">
                  <c:v>2.0034099</c:v>
                </c:pt>
                <c:pt idx="516">
                  <c:v>2.00730003</c:v>
                </c:pt>
                <c:pt idx="517">
                  <c:v>2.01119017</c:v>
                </c:pt>
                <c:pt idx="518">
                  <c:v>2.0150803</c:v>
                </c:pt>
                <c:pt idx="519">
                  <c:v>2.018970439999999</c:v>
                </c:pt>
                <c:pt idx="520">
                  <c:v>2.02286057</c:v>
                </c:pt>
                <c:pt idx="521">
                  <c:v>2.02675071</c:v>
                </c:pt>
                <c:pt idx="522">
                  <c:v>2.030640839999999</c:v>
                </c:pt>
                <c:pt idx="523">
                  <c:v>2.03453097</c:v>
                </c:pt>
                <c:pt idx="524">
                  <c:v>2.03842111</c:v>
                </c:pt>
                <c:pt idx="525">
                  <c:v>2.04231124</c:v>
                </c:pt>
                <c:pt idx="526">
                  <c:v>2.04620138</c:v>
                </c:pt>
                <c:pt idx="527">
                  <c:v>2.05009151</c:v>
                </c:pt>
                <c:pt idx="528">
                  <c:v>2.05398165</c:v>
                </c:pt>
                <c:pt idx="529">
                  <c:v>2.05787178</c:v>
                </c:pt>
                <c:pt idx="530">
                  <c:v>2.06176192</c:v>
                </c:pt>
                <c:pt idx="531">
                  <c:v>2.06565205</c:v>
                </c:pt>
                <c:pt idx="532">
                  <c:v>2.06954218</c:v>
                </c:pt>
                <c:pt idx="533">
                  <c:v>2.07343232</c:v>
                </c:pt>
                <c:pt idx="534">
                  <c:v>2.07732245</c:v>
                </c:pt>
                <c:pt idx="535">
                  <c:v>2.08121259</c:v>
                </c:pt>
                <c:pt idx="536">
                  <c:v>2.08510272</c:v>
                </c:pt>
                <c:pt idx="537">
                  <c:v>2.08899286</c:v>
                </c:pt>
                <c:pt idx="538">
                  <c:v>2.092882989999999</c:v>
                </c:pt>
                <c:pt idx="539">
                  <c:v>2.096773129999999</c:v>
                </c:pt>
                <c:pt idx="540">
                  <c:v>2.10066326</c:v>
                </c:pt>
                <c:pt idx="541">
                  <c:v>2.10455339</c:v>
                </c:pt>
                <c:pt idx="542">
                  <c:v>2.10844353</c:v>
                </c:pt>
                <c:pt idx="543">
                  <c:v>2.11233366</c:v>
                </c:pt>
                <c:pt idx="544">
                  <c:v>2.1162238</c:v>
                </c:pt>
                <c:pt idx="545">
                  <c:v>2.12011393</c:v>
                </c:pt>
                <c:pt idx="546">
                  <c:v>2.12400407</c:v>
                </c:pt>
                <c:pt idx="547">
                  <c:v>2.1278942</c:v>
                </c:pt>
                <c:pt idx="548">
                  <c:v>2.13178433</c:v>
                </c:pt>
                <c:pt idx="549">
                  <c:v>2.13567447</c:v>
                </c:pt>
                <c:pt idx="550">
                  <c:v>2.1395646</c:v>
                </c:pt>
                <c:pt idx="551">
                  <c:v>2.14345474</c:v>
                </c:pt>
                <c:pt idx="552">
                  <c:v>2.14734487</c:v>
                </c:pt>
                <c:pt idx="553">
                  <c:v>2.15123501</c:v>
                </c:pt>
                <c:pt idx="554">
                  <c:v>2.15512514</c:v>
                </c:pt>
                <c:pt idx="555">
                  <c:v>2.15901528</c:v>
                </c:pt>
                <c:pt idx="556">
                  <c:v>2.16290541</c:v>
                </c:pt>
                <c:pt idx="557">
                  <c:v>2.166795540000001</c:v>
                </c:pt>
                <c:pt idx="558">
                  <c:v>2.17068568</c:v>
                </c:pt>
                <c:pt idx="559">
                  <c:v>2.17457581</c:v>
                </c:pt>
                <c:pt idx="560">
                  <c:v>2.17846595</c:v>
                </c:pt>
                <c:pt idx="561">
                  <c:v>2.18235608</c:v>
                </c:pt>
                <c:pt idx="562">
                  <c:v>2.18624622</c:v>
                </c:pt>
                <c:pt idx="563">
                  <c:v>2.19013635</c:v>
                </c:pt>
                <c:pt idx="564">
                  <c:v>2.19402649</c:v>
                </c:pt>
                <c:pt idx="565">
                  <c:v>2.19791662</c:v>
                </c:pt>
                <c:pt idx="566">
                  <c:v>2.20180675</c:v>
                </c:pt>
                <c:pt idx="567">
                  <c:v>2.20569689</c:v>
                </c:pt>
                <c:pt idx="568">
                  <c:v>2.20958702</c:v>
                </c:pt>
                <c:pt idx="569">
                  <c:v>2.21347716</c:v>
                </c:pt>
                <c:pt idx="570">
                  <c:v>2.21736729</c:v>
                </c:pt>
                <c:pt idx="571">
                  <c:v>2.22125743</c:v>
                </c:pt>
                <c:pt idx="572">
                  <c:v>2.22514756</c:v>
                </c:pt>
                <c:pt idx="573">
                  <c:v>2.22903769</c:v>
                </c:pt>
                <c:pt idx="574">
                  <c:v>2.23292783</c:v>
                </c:pt>
                <c:pt idx="575">
                  <c:v>2.23681796</c:v>
                </c:pt>
                <c:pt idx="576">
                  <c:v>2.2407081</c:v>
                </c:pt>
                <c:pt idx="577">
                  <c:v>2.24459823</c:v>
                </c:pt>
                <c:pt idx="578">
                  <c:v>2.24848837</c:v>
                </c:pt>
                <c:pt idx="579">
                  <c:v>2.2523785</c:v>
                </c:pt>
                <c:pt idx="580">
                  <c:v>2.25626864</c:v>
                </c:pt>
                <c:pt idx="581">
                  <c:v>2.26015877</c:v>
                </c:pt>
                <c:pt idx="582">
                  <c:v>2.2640489</c:v>
                </c:pt>
                <c:pt idx="583">
                  <c:v>2.26793904</c:v>
                </c:pt>
                <c:pt idx="584">
                  <c:v>2.27182917</c:v>
                </c:pt>
                <c:pt idx="585">
                  <c:v>2.27571931</c:v>
                </c:pt>
                <c:pt idx="586">
                  <c:v>2.27960944</c:v>
                </c:pt>
                <c:pt idx="587">
                  <c:v>2.28349958</c:v>
                </c:pt>
                <c:pt idx="588">
                  <c:v>2.28738971</c:v>
                </c:pt>
                <c:pt idx="589">
                  <c:v>2.29127984</c:v>
                </c:pt>
                <c:pt idx="590">
                  <c:v>2.29516998</c:v>
                </c:pt>
                <c:pt idx="591">
                  <c:v>2.29906011</c:v>
                </c:pt>
                <c:pt idx="592">
                  <c:v>2.30295025</c:v>
                </c:pt>
                <c:pt idx="593">
                  <c:v>2.306840379999999</c:v>
                </c:pt>
                <c:pt idx="594">
                  <c:v>2.31073052</c:v>
                </c:pt>
                <c:pt idx="595">
                  <c:v>2.31462065</c:v>
                </c:pt>
                <c:pt idx="596">
                  <c:v>2.31851079</c:v>
                </c:pt>
                <c:pt idx="597">
                  <c:v>2.322400919999999</c:v>
                </c:pt>
                <c:pt idx="598">
                  <c:v>2.32629105</c:v>
                </c:pt>
                <c:pt idx="599">
                  <c:v>2.33018119</c:v>
                </c:pt>
                <c:pt idx="600">
                  <c:v>2.33407132</c:v>
                </c:pt>
                <c:pt idx="601">
                  <c:v>2.33796146</c:v>
                </c:pt>
                <c:pt idx="602">
                  <c:v>2.34185159</c:v>
                </c:pt>
                <c:pt idx="603">
                  <c:v>2.34574173</c:v>
                </c:pt>
                <c:pt idx="604">
                  <c:v>2.34963186</c:v>
                </c:pt>
                <c:pt idx="605">
                  <c:v>2.353522</c:v>
                </c:pt>
                <c:pt idx="606">
                  <c:v>2.357412129999999</c:v>
                </c:pt>
                <c:pt idx="607">
                  <c:v>2.36130226</c:v>
                </c:pt>
                <c:pt idx="608">
                  <c:v>2.3651924</c:v>
                </c:pt>
                <c:pt idx="609">
                  <c:v>2.36908253</c:v>
                </c:pt>
                <c:pt idx="610">
                  <c:v>2.372972669999999</c:v>
                </c:pt>
                <c:pt idx="611">
                  <c:v>2.376862799999999</c:v>
                </c:pt>
                <c:pt idx="612">
                  <c:v>2.380752939999999</c:v>
                </c:pt>
                <c:pt idx="613">
                  <c:v>2.38464307</c:v>
                </c:pt>
                <c:pt idx="614">
                  <c:v>2.3885332</c:v>
                </c:pt>
                <c:pt idx="615">
                  <c:v>2.39242334</c:v>
                </c:pt>
                <c:pt idx="616">
                  <c:v>2.396313469999999</c:v>
                </c:pt>
                <c:pt idx="617">
                  <c:v>2.40020361</c:v>
                </c:pt>
                <c:pt idx="618">
                  <c:v>2.40409374</c:v>
                </c:pt>
                <c:pt idx="619">
                  <c:v>2.40798388</c:v>
                </c:pt>
                <c:pt idx="620">
                  <c:v>2.41187401</c:v>
                </c:pt>
                <c:pt idx="621">
                  <c:v>2.41576415</c:v>
                </c:pt>
                <c:pt idx="622">
                  <c:v>2.41965428</c:v>
                </c:pt>
                <c:pt idx="623">
                  <c:v>2.42354441</c:v>
                </c:pt>
                <c:pt idx="624">
                  <c:v>2.42743455</c:v>
                </c:pt>
                <c:pt idx="625">
                  <c:v>2.43132468</c:v>
                </c:pt>
                <c:pt idx="626">
                  <c:v>2.43521482</c:v>
                </c:pt>
                <c:pt idx="627">
                  <c:v>2.43910495</c:v>
                </c:pt>
                <c:pt idx="628">
                  <c:v>2.44299509</c:v>
                </c:pt>
                <c:pt idx="629">
                  <c:v>2.446885219999999</c:v>
                </c:pt>
                <c:pt idx="630">
                  <c:v>2.45077536</c:v>
                </c:pt>
                <c:pt idx="631">
                  <c:v>2.454665489999999</c:v>
                </c:pt>
                <c:pt idx="632">
                  <c:v>2.45855562</c:v>
                </c:pt>
                <c:pt idx="633">
                  <c:v>2.46244576</c:v>
                </c:pt>
                <c:pt idx="634">
                  <c:v>2.46633589</c:v>
                </c:pt>
                <c:pt idx="635">
                  <c:v>2.47022603</c:v>
                </c:pt>
                <c:pt idx="636">
                  <c:v>2.47411616</c:v>
                </c:pt>
                <c:pt idx="637">
                  <c:v>2.4780063</c:v>
                </c:pt>
                <c:pt idx="638">
                  <c:v>2.481896429999999</c:v>
                </c:pt>
                <c:pt idx="639">
                  <c:v>2.48578656</c:v>
                </c:pt>
                <c:pt idx="640">
                  <c:v>2.4896767</c:v>
                </c:pt>
                <c:pt idx="641">
                  <c:v>2.49356683</c:v>
                </c:pt>
                <c:pt idx="642">
                  <c:v>2.49745697</c:v>
                </c:pt>
                <c:pt idx="643">
                  <c:v>2.5013471</c:v>
                </c:pt>
                <c:pt idx="644">
                  <c:v>2.50523724</c:v>
                </c:pt>
                <c:pt idx="645">
                  <c:v>2.50912737</c:v>
                </c:pt>
                <c:pt idx="646">
                  <c:v>2.51301751</c:v>
                </c:pt>
                <c:pt idx="647">
                  <c:v>2.516907639999999</c:v>
                </c:pt>
                <c:pt idx="648">
                  <c:v>2.52079777</c:v>
                </c:pt>
                <c:pt idx="649">
                  <c:v>2.52468791</c:v>
                </c:pt>
                <c:pt idx="650">
                  <c:v>2.52857804</c:v>
                </c:pt>
                <c:pt idx="651">
                  <c:v>2.532468179999999</c:v>
                </c:pt>
                <c:pt idx="652">
                  <c:v>2.536358309999999</c:v>
                </c:pt>
                <c:pt idx="653">
                  <c:v>2.54024845</c:v>
                </c:pt>
                <c:pt idx="654">
                  <c:v>2.544138580000001</c:v>
                </c:pt>
                <c:pt idx="655">
                  <c:v>2.54802871</c:v>
                </c:pt>
                <c:pt idx="656">
                  <c:v>2.55191885</c:v>
                </c:pt>
                <c:pt idx="657">
                  <c:v>2.555808979999999</c:v>
                </c:pt>
                <c:pt idx="658">
                  <c:v>2.559699119999999</c:v>
                </c:pt>
                <c:pt idx="659">
                  <c:v>2.56358925</c:v>
                </c:pt>
                <c:pt idx="660">
                  <c:v>2.56747939</c:v>
                </c:pt>
                <c:pt idx="661">
                  <c:v>2.57136952</c:v>
                </c:pt>
                <c:pt idx="662">
                  <c:v>2.575259659999999</c:v>
                </c:pt>
                <c:pt idx="663">
                  <c:v>2.57914979</c:v>
                </c:pt>
                <c:pt idx="664">
                  <c:v>2.58303992</c:v>
                </c:pt>
                <c:pt idx="665">
                  <c:v>2.58693006</c:v>
                </c:pt>
                <c:pt idx="666">
                  <c:v>2.59082019</c:v>
                </c:pt>
                <c:pt idx="667">
                  <c:v>2.59471033</c:v>
                </c:pt>
                <c:pt idx="668">
                  <c:v>2.59860046</c:v>
                </c:pt>
                <c:pt idx="669">
                  <c:v>2.6024906</c:v>
                </c:pt>
                <c:pt idx="670">
                  <c:v>2.60638073</c:v>
                </c:pt>
                <c:pt idx="671">
                  <c:v>2.61027087</c:v>
                </c:pt>
                <c:pt idx="672">
                  <c:v>2.614161</c:v>
                </c:pt>
                <c:pt idx="673">
                  <c:v>2.618051129999999</c:v>
                </c:pt>
                <c:pt idx="674">
                  <c:v>2.62194127</c:v>
                </c:pt>
                <c:pt idx="675">
                  <c:v>2.6258314</c:v>
                </c:pt>
                <c:pt idx="676">
                  <c:v>2.62972154</c:v>
                </c:pt>
                <c:pt idx="677">
                  <c:v>2.63361167</c:v>
                </c:pt>
                <c:pt idx="678">
                  <c:v>2.637501810000001</c:v>
                </c:pt>
                <c:pt idx="679">
                  <c:v>2.64139194</c:v>
                </c:pt>
                <c:pt idx="680">
                  <c:v>2.64528207</c:v>
                </c:pt>
                <c:pt idx="681">
                  <c:v>2.64917221</c:v>
                </c:pt>
                <c:pt idx="682">
                  <c:v>2.65306234</c:v>
                </c:pt>
                <c:pt idx="683">
                  <c:v>2.656952479999999</c:v>
                </c:pt>
                <c:pt idx="684">
                  <c:v>2.660842609999999</c:v>
                </c:pt>
                <c:pt idx="685">
                  <c:v>2.66473275</c:v>
                </c:pt>
                <c:pt idx="686">
                  <c:v>2.66862288</c:v>
                </c:pt>
                <c:pt idx="687">
                  <c:v>2.67251302</c:v>
                </c:pt>
                <c:pt idx="688">
                  <c:v>2.67640315</c:v>
                </c:pt>
                <c:pt idx="689">
                  <c:v>2.68029328</c:v>
                </c:pt>
                <c:pt idx="690">
                  <c:v>2.68418342</c:v>
                </c:pt>
                <c:pt idx="691">
                  <c:v>2.68807355</c:v>
                </c:pt>
                <c:pt idx="692">
                  <c:v>2.69196369</c:v>
                </c:pt>
                <c:pt idx="693">
                  <c:v>2.695853819999999</c:v>
                </c:pt>
                <c:pt idx="694">
                  <c:v>2.69974396</c:v>
                </c:pt>
                <c:pt idx="695">
                  <c:v>2.70363409</c:v>
                </c:pt>
                <c:pt idx="696">
                  <c:v>2.70752423</c:v>
                </c:pt>
                <c:pt idx="697">
                  <c:v>2.71141436</c:v>
                </c:pt>
                <c:pt idx="698">
                  <c:v>2.71530449</c:v>
                </c:pt>
                <c:pt idx="699">
                  <c:v>2.71919463</c:v>
                </c:pt>
                <c:pt idx="700">
                  <c:v>2.72308476</c:v>
                </c:pt>
                <c:pt idx="701">
                  <c:v>2.7269749</c:v>
                </c:pt>
                <c:pt idx="702">
                  <c:v>2.730865029999999</c:v>
                </c:pt>
                <c:pt idx="703">
                  <c:v>2.73475517</c:v>
                </c:pt>
                <c:pt idx="704">
                  <c:v>2.738645299999999</c:v>
                </c:pt>
                <c:pt idx="705">
                  <c:v>2.74253543</c:v>
                </c:pt>
                <c:pt idx="706">
                  <c:v>2.74642557</c:v>
                </c:pt>
                <c:pt idx="707">
                  <c:v>2.7503157</c:v>
                </c:pt>
                <c:pt idx="708">
                  <c:v>2.75420584</c:v>
                </c:pt>
                <c:pt idx="709">
                  <c:v>2.75809597</c:v>
                </c:pt>
                <c:pt idx="710">
                  <c:v>2.76198611</c:v>
                </c:pt>
                <c:pt idx="711">
                  <c:v>2.76587624</c:v>
                </c:pt>
                <c:pt idx="712">
                  <c:v>2.76976638</c:v>
                </c:pt>
                <c:pt idx="713">
                  <c:v>2.77365651</c:v>
                </c:pt>
                <c:pt idx="714">
                  <c:v>2.77754664</c:v>
                </c:pt>
                <c:pt idx="715">
                  <c:v>2.78143678</c:v>
                </c:pt>
                <c:pt idx="716">
                  <c:v>2.78532691</c:v>
                </c:pt>
                <c:pt idx="717">
                  <c:v>2.78921705</c:v>
                </c:pt>
                <c:pt idx="718">
                  <c:v>2.79310718</c:v>
                </c:pt>
                <c:pt idx="719">
                  <c:v>2.79699732</c:v>
                </c:pt>
                <c:pt idx="720">
                  <c:v>2.80088745</c:v>
                </c:pt>
                <c:pt idx="721">
                  <c:v>2.80477758</c:v>
                </c:pt>
                <c:pt idx="722">
                  <c:v>2.80866772</c:v>
                </c:pt>
                <c:pt idx="723">
                  <c:v>2.81255785</c:v>
                </c:pt>
                <c:pt idx="724">
                  <c:v>2.816447989999999</c:v>
                </c:pt>
                <c:pt idx="725">
                  <c:v>2.82033812</c:v>
                </c:pt>
                <c:pt idx="726">
                  <c:v>2.82422826</c:v>
                </c:pt>
                <c:pt idx="727">
                  <c:v>2.82811839</c:v>
                </c:pt>
                <c:pt idx="728">
                  <c:v>2.832008529999999</c:v>
                </c:pt>
                <c:pt idx="729">
                  <c:v>2.835898659999999</c:v>
                </c:pt>
                <c:pt idx="730">
                  <c:v>2.839788789999999</c:v>
                </c:pt>
                <c:pt idx="731">
                  <c:v>2.84367893</c:v>
                </c:pt>
                <c:pt idx="732">
                  <c:v>2.84756906</c:v>
                </c:pt>
                <c:pt idx="733">
                  <c:v>2.851459199999999</c:v>
                </c:pt>
                <c:pt idx="734">
                  <c:v>2.855349329999999</c:v>
                </c:pt>
                <c:pt idx="735">
                  <c:v>2.859239469999999</c:v>
                </c:pt>
                <c:pt idx="736">
                  <c:v>2.8631296</c:v>
                </c:pt>
                <c:pt idx="737">
                  <c:v>2.86701974</c:v>
                </c:pt>
                <c:pt idx="738">
                  <c:v>2.87090987</c:v>
                </c:pt>
                <c:pt idx="739">
                  <c:v>2.8748</c:v>
                </c:pt>
                <c:pt idx="740">
                  <c:v>2.878690139999999</c:v>
                </c:pt>
                <c:pt idx="741">
                  <c:v>2.88258027</c:v>
                </c:pt>
                <c:pt idx="742">
                  <c:v>2.886470409999999</c:v>
                </c:pt>
                <c:pt idx="743">
                  <c:v>2.89036054</c:v>
                </c:pt>
                <c:pt idx="744">
                  <c:v>2.894250679999999</c:v>
                </c:pt>
                <c:pt idx="745">
                  <c:v>2.89814081</c:v>
                </c:pt>
                <c:pt idx="746">
                  <c:v>2.902030939999999</c:v>
                </c:pt>
                <c:pt idx="747">
                  <c:v>2.90592108</c:v>
                </c:pt>
                <c:pt idx="748">
                  <c:v>2.90981121</c:v>
                </c:pt>
                <c:pt idx="749">
                  <c:v>2.91370135</c:v>
                </c:pt>
                <c:pt idx="750">
                  <c:v>2.91759148</c:v>
                </c:pt>
                <c:pt idx="751">
                  <c:v>2.92148162</c:v>
                </c:pt>
                <c:pt idx="752">
                  <c:v>2.92537175</c:v>
                </c:pt>
                <c:pt idx="753">
                  <c:v>2.92926189</c:v>
                </c:pt>
                <c:pt idx="754">
                  <c:v>2.93315202</c:v>
                </c:pt>
                <c:pt idx="755">
                  <c:v>2.937042149999999</c:v>
                </c:pt>
                <c:pt idx="756">
                  <c:v>2.94093229</c:v>
                </c:pt>
                <c:pt idx="757">
                  <c:v>2.944822419999999</c:v>
                </c:pt>
                <c:pt idx="758">
                  <c:v>2.94871256</c:v>
                </c:pt>
                <c:pt idx="759">
                  <c:v>2.952602689999999</c:v>
                </c:pt>
                <c:pt idx="760">
                  <c:v>2.956492829999999</c:v>
                </c:pt>
                <c:pt idx="761">
                  <c:v>2.96038296</c:v>
                </c:pt>
                <c:pt idx="762">
                  <c:v>2.9642731</c:v>
                </c:pt>
                <c:pt idx="763">
                  <c:v>2.96816323</c:v>
                </c:pt>
                <c:pt idx="764">
                  <c:v>2.97205336</c:v>
                </c:pt>
                <c:pt idx="765">
                  <c:v>2.9759435</c:v>
                </c:pt>
                <c:pt idx="766">
                  <c:v>2.979833629999999</c:v>
                </c:pt>
                <c:pt idx="767">
                  <c:v>2.98372377</c:v>
                </c:pt>
                <c:pt idx="768">
                  <c:v>2.9876139</c:v>
                </c:pt>
                <c:pt idx="769">
                  <c:v>2.99150404</c:v>
                </c:pt>
                <c:pt idx="770">
                  <c:v>2.99539417</c:v>
                </c:pt>
                <c:pt idx="771">
                  <c:v>2.9992843</c:v>
                </c:pt>
                <c:pt idx="772">
                  <c:v>3.00317444</c:v>
                </c:pt>
                <c:pt idx="773">
                  <c:v>3.00706457</c:v>
                </c:pt>
                <c:pt idx="774">
                  <c:v>3.01095471</c:v>
                </c:pt>
                <c:pt idx="775">
                  <c:v>3.014844839999999</c:v>
                </c:pt>
                <c:pt idx="776">
                  <c:v>3.01873498</c:v>
                </c:pt>
                <c:pt idx="777">
                  <c:v>3.022625109999999</c:v>
                </c:pt>
                <c:pt idx="778">
                  <c:v>3.02651525</c:v>
                </c:pt>
                <c:pt idx="779">
                  <c:v>3.030405379999999</c:v>
                </c:pt>
                <c:pt idx="780">
                  <c:v>3.03429551</c:v>
                </c:pt>
                <c:pt idx="781">
                  <c:v>3.03818565</c:v>
                </c:pt>
                <c:pt idx="782">
                  <c:v>3.04207578</c:v>
                </c:pt>
                <c:pt idx="783">
                  <c:v>3.04596592</c:v>
                </c:pt>
                <c:pt idx="784">
                  <c:v>3.04985605</c:v>
                </c:pt>
                <c:pt idx="785">
                  <c:v>3.05374619</c:v>
                </c:pt>
                <c:pt idx="786">
                  <c:v>3.05763632</c:v>
                </c:pt>
                <c:pt idx="787">
                  <c:v>3.06152645</c:v>
                </c:pt>
                <c:pt idx="788">
                  <c:v>3.06541659</c:v>
                </c:pt>
                <c:pt idx="789">
                  <c:v>3.06930672</c:v>
                </c:pt>
                <c:pt idx="790">
                  <c:v>3.07319686</c:v>
                </c:pt>
                <c:pt idx="791">
                  <c:v>3.07708699</c:v>
                </c:pt>
                <c:pt idx="792">
                  <c:v>3.08097713</c:v>
                </c:pt>
                <c:pt idx="793">
                  <c:v>3.08486726</c:v>
                </c:pt>
                <c:pt idx="794">
                  <c:v>3.0887574</c:v>
                </c:pt>
                <c:pt idx="795">
                  <c:v>3.092647529999999</c:v>
                </c:pt>
                <c:pt idx="796">
                  <c:v>3.09653766</c:v>
                </c:pt>
                <c:pt idx="797">
                  <c:v>3.1004278</c:v>
                </c:pt>
                <c:pt idx="798">
                  <c:v>3.10431793</c:v>
                </c:pt>
                <c:pt idx="799">
                  <c:v>3.10820807</c:v>
                </c:pt>
                <c:pt idx="800">
                  <c:v>3.112098199999999</c:v>
                </c:pt>
                <c:pt idx="801">
                  <c:v>3.115988339999999</c:v>
                </c:pt>
                <c:pt idx="802">
                  <c:v>3.119878469999999</c:v>
                </c:pt>
                <c:pt idx="803">
                  <c:v>3.12376861</c:v>
                </c:pt>
                <c:pt idx="804">
                  <c:v>3.12765874</c:v>
                </c:pt>
                <c:pt idx="805">
                  <c:v>3.131548689999999</c:v>
                </c:pt>
                <c:pt idx="806">
                  <c:v>3.13543864</c:v>
                </c:pt>
                <c:pt idx="807">
                  <c:v>3.139328579999999</c:v>
                </c:pt>
                <c:pt idx="808">
                  <c:v>3.14321853</c:v>
                </c:pt>
                <c:pt idx="809">
                  <c:v>3.14710848</c:v>
                </c:pt>
                <c:pt idx="810">
                  <c:v>3.15099843</c:v>
                </c:pt>
                <c:pt idx="811">
                  <c:v>3.154888379999999</c:v>
                </c:pt>
                <c:pt idx="812">
                  <c:v>3.15877832</c:v>
                </c:pt>
                <c:pt idx="813">
                  <c:v>3.16266827</c:v>
                </c:pt>
                <c:pt idx="814">
                  <c:v>3.16655822</c:v>
                </c:pt>
                <c:pt idx="815">
                  <c:v>3.170448169999999</c:v>
                </c:pt>
                <c:pt idx="816">
                  <c:v>3.17433812</c:v>
                </c:pt>
                <c:pt idx="817">
                  <c:v>3.17822807</c:v>
                </c:pt>
                <c:pt idx="818">
                  <c:v>3.18211801</c:v>
                </c:pt>
                <c:pt idx="819">
                  <c:v>3.18600796</c:v>
                </c:pt>
                <c:pt idx="820">
                  <c:v>3.18989791</c:v>
                </c:pt>
                <c:pt idx="821">
                  <c:v>3.19378786</c:v>
                </c:pt>
                <c:pt idx="822">
                  <c:v>3.19767781</c:v>
                </c:pt>
                <c:pt idx="823">
                  <c:v>3.20156775</c:v>
                </c:pt>
                <c:pt idx="824">
                  <c:v>3.2054577</c:v>
                </c:pt>
                <c:pt idx="825">
                  <c:v>3.20934765</c:v>
                </c:pt>
                <c:pt idx="826">
                  <c:v>3.2132376</c:v>
                </c:pt>
                <c:pt idx="827">
                  <c:v>3.21712755</c:v>
                </c:pt>
                <c:pt idx="828">
                  <c:v>3.22101749</c:v>
                </c:pt>
                <c:pt idx="829">
                  <c:v>3.22490744</c:v>
                </c:pt>
                <c:pt idx="830">
                  <c:v>3.228797390000001</c:v>
                </c:pt>
                <c:pt idx="831">
                  <c:v>3.232687339999999</c:v>
                </c:pt>
                <c:pt idx="832">
                  <c:v>3.23657729</c:v>
                </c:pt>
                <c:pt idx="833">
                  <c:v>3.24046724</c:v>
                </c:pt>
                <c:pt idx="834">
                  <c:v>3.24435718</c:v>
                </c:pt>
                <c:pt idx="835">
                  <c:v>3.24824713</c:v>
                </c:pt>
                <c:pt idx="836">
                  <c:v>3.25213708</c:v>
                </c:pt>
                <c:pt idx="837">
                  <c:v>3.25602703</c:v>
                </c:pt>
                <c:pt idx="838">
                  <c:v>3.25991698</c:v>
                </c:pt>
                <c:pt idx="839">
                  <c:v>3.26380692</c:v>
                </c:pt>
                <c:pt idx="840">
                  <c:v>3.267696870000001</c:v>
                </c:pt>
                <c:pt idx="841">
                  <c:v>3.27158682</c:v>
                </c:pt>
                <c:pt idx="842">
                  <c:v>3.27547677</c:v>
                </c:pt>
                <c:pt idx="843">
                  <c:v>3.27936672</c:v>
                </c:pt>
                <c:pt idx="844">
                  <c:v>3.28325666</c:v>
                </c:pt>
                <c:pt idx="845">
                  <c:v>3.28714661</c:v>
                </c:pt>
                <c:pt idx="846">
                  <c:v>3.29103656</c:v>
                </c:pt>
                <c:pt idx="847">
                  <c:v>3.29492651</c:v>
                </c:pt>
                <c:pt idx="848">
                  <c:v>3.29881646</c:v>
                </c:pt>
                <c:pt idx="849">
                  <c:v>3.30270641</c:v>
                </c:pt>
                <c:pt idx="850">
                  <c:v>3.306596349999999</c:v>
                </c:pt>
                <c:pt idx="851">
                  <c:v>3.3104863</c:v>
                </c:pt>
                <c:pt idx="852">
                  <c:v>3.31437625</c:v>
                </c:pt>
                <c:pt idx="853">
                  <c:v>3.3182662</c:v>
                </c:pt>
                <c:pt idx="854">
                  <c:v>3.32215615</c:v>
                </c:pt>
                <c:pt idx="855">
                  <c:v>3.326046089999999</c:v>
                </c:pt>
                <c:pt idx="856">
                  <c:v>3.32993604</c:v>
                </c:pt>
                <c:pt idx="857">
                  <c:v>3.333825989999999</c:v>
                </c:pt>
                <c:pt idx="858">
                  <c:v>3.33771594</c:v>
                </c:pt>
                <c:pt idx="859">
                  <c:v>3.341605889999999</c:v>
                </c:pt>
                <c:pt idx="860">
                  <c:v>3.345495829999999</c:v>
                </c:pt>
                <c:pt idx="861">
                  <c:v>3.34938578</c:v>
                </c:pt>
                <c:pt idx="862">
                  <c:v>3.35327573</c:v>
                </c:pt>
                <c:pt idx="863">
                  <c:v>3.35716568</c:v>
                </c:pt>
                <c:pt idx="864">
                  <c:v>3.361055629999999</c:v>
                </c:pt>
                <c:pt idx="865">
                  <c:v>3.36494558</c:v>
                </c:pt>
                <c:pt idx="866">
                  <c:v>3.36883552</c:v>
                </c:pt>
                <c:pt idx="867">
                  <c:v>3.372725469999999</c:v>
                </c:pt>
                <c:pt idx="868">
                  <c:v>3.376615419999999</c:v>
                </c:pt>
                <c:pt idx="869">
                  <c:v>3.38050537</c:v>
                </c:pt>
                <c:pt idx="870">
                  <c:v>3.38439532</c:v>
                </c:pt>
                <c:pt idx="871">
                  <c:v>3.38828526</c:v>
                </c:pt>
                <c:pt idx="872">
                  <c:v>3.392175209999999</c:v>
                </c:pt>
                <c:pt idx="873">
                  <c:v>3.396065159999999</c:v>
                </c:pt>
                <c:pt idx="874">
                  <c:v>3.399955109999999</c:v>
                </c:pt>
                <c:pt idx="875">
                  <c:v>3.40384506</c:v>
                </c:pt>
                <c:pt idx="876">
                  <c:v>3.40773501</c:v>
                </c:pt>
                <c:pt idx="877">
                  <c:v>3.41162495</c:v>
                </c:pt>
                <c:pt idx="878">
                  <c:v>3.4155149</c:v>
                </c:pt>
                <c:pt idx="879">
                  <c:v>3.41940485</c:v>
                </c:pt>
                <c:pt idx="880">
                  <c:v>3.4232948</c:v>
                </c:pt>
                <c:pt idx="881">
                  <c:v>3.42718475</c:v>
                </c:pt>
                <c:pt idx="882">
                  <c:v>3.43107469</c:v>
                </c:pt>
                <c:pt idx="883">
                  <c:v>3.43496464</c:v>
                </c:pt>
                <c:pt idx="884">
                  <c:v>3.438854589999999</c:v>
                </c:pt>
                <c:pt idx="885">
                  <c:v>3.44274454</c:v>
                </c:pt>
                <c:pt idx="886">
                  <c:v>3.44663449</c:v>
                </c:pt>
                <c:pt idx="887">
                  <c:v>3.45052443</c:v>
                </c:pt>
                <c:pt idx="888">
                  <c:v>3.45441438</c:v>
                </c:pt>
                <c:pt idx="889">
                  <c:v>3.45830433</c:v>
                </c:pt>
                <c:pt idx="890">
                  <c:v>3.46219428</c:v>
                </c:pt>
                <c:pt idx="891">
                  <c:v>3.46608423</c:v>
                </c:pt>
                <c:pt idx="892">
                  <c:v>3.46997418</c:v>
                </c:pt>
                <c:pt idx="893">
                  <c:v>3.47386412</c:v>
                </c:pt>
                <c:pt idx="894">
                  <c:v>3.47775407</c:v>
                </c:pt>
                <c:pt idx="895">
                  <c:v>3.48164402</c:v>
                </c:pt>
                <c:pt idx="896">
                  <c:v>3.48553397</c:v>
                </c:pt>
                <c:pt idx="897">
                  <c:v>3.48942392</c:v>
                </c:pt>
                <c:pt idx="898">
                  <c:v>3.49331386</c:v>
                </c:pt>
                <c:pt idx="899">
                  <c:v>3.49720381</c:v>
                </c:pt>
                <c:pt idx="900">
                  <c:v>3.50109376</c:v>
                </c:pt>
                <c:pt idx="901">
                  <c:v>3.504983710000001</c:v>
                </c:pt>
                <c:pt idx="902">
                  <c:v>3.50887366</c:v>
                </c:pt>
                <c:pt idx="903">
                  <c:v>3.512763599999999</c:v>
                </c:pt>
                <c:pt idx="904">
                  <c:v>3.51665355</c:v>
                </c:pt>
                <c:pt idx="905">
                  <c:v>3.5205435</c:v>
                </c:pt>
                <c:pt idx="906">
                  <c:v>3.52443345</c:v>
                </c:pt>
                <c:pt idx="907">
                  <c:v>3.5283234</c:v>
                </c:pt>
                <c:pt idx="908">
                  <c:v>3.53221335</c:v>
                </c:pt>
                <c:pt idx="909">
                  <c:v>3.53610329</c:v>
                </c:pt>
                <c:pt idx="910">
                  <c:v>3.539993240000001</c:v>
                </c:pt>
                <c:pt idx="911">
                  <c:v>3.54388319</c:v>
                </c:pt>
                <c:pt idx="912">
                  <c:v>3.54777314</c:v>
                </c:pt>
                <c:pt idx="913">
                  <c:v>3.551663089999999</c:v>
                </c:pt>
                <c:pt idx="914">
                  <c:v>3.55555303</c:v>
                </c:pt>
                <c:pt idx="915">
                  <c:v>3.559442979999999</c:v>
                </c:pt>
                <c:pt idx="916">
                  <c:v>3.56333293</c:v>
                </c:pt>
                <c:pt idx="917">
                  <c:v>3.56722288</c:v>
                </c:pt>
                <c:pt idx="918">
                  <c:v>3.57111283</c:v>
                </c:pt>
                <c:pt idx="919">
                  <c:v>3.57500277</c:v>
                </c:pt>
                <c:pt idx="920">
                  <c:v>3.57889272</c:v>
                </c:pt>
                <c:pt idx="921">
                  <c:v>3.58278267</c:v>
                </c:pt>
                <c:pt idx="922">
                  <c:v>3.586672619999999</c:v>
                </c:pt>
                <c:pt idx="923">
                  <c:v>3.59056257</c:v>
                </c:pt>
                <c:pt idx="924">
                  <c:v>3.594452519999999</c:v>
                </c:pt>
                <c:pt idx="925">
                  <c:v>3.59834246</c:v>
                </c:pt>
                <c:pt idx="926">
                  <c:v>3.60223241</c:v>
                </c:pt>
                <c:pt idx="927">
                  <c:v>3.60612236</c:v>
                </c:pt>
                <c:pt idx="928">
                  <c:v>3.61001231</c:v>
                </c:pt>
                <c:pt idx="929">
                  <c:v>3.61390226</c:v>
                </c:pt>
                <c:pt idx="930">
                  <c:v>3.6177922</c:v>
                </c:pt>
                <c:pt idx="931">
                  <c:v>3.62168215</c:v>
                </c:pt>
                <c:pt idx="932">
                  <c:v>3.6255721</c:v>
                </c:pt>
                <c:pt idx="933">
                  <c:v>3.62946205</c:v>
                </c:pt>
                <c:pt idx="934">
                  <c:v>3.633352</c:v>
                </c:pt>
                <c:pt idx="935">
                  <c:v>3.63724194</c:v>
                </c:pt>
                <c:pt idx="936">
                  <c:v>3.641131890000001</c:v>
                </c:pt>
                <c:pt idx="937">
                  <c:v>3.64502184</c:v>
                </c:pt>
                <c:pt idx="938">
                  <c:v>3.64891179</c:v>
                </c:pt>
                <c:pt idx="939">
                  <c:v>3.65280174</c:v>
                </c:pt>
                <c:pt idx="940">
                  <c:v>3.65669169</c:v>
                </c:pt>
                <c:pt idx="941">
                  <c:v>3.660581630000001</c:v>
                </c:pt>
                <c:pt idx="942">
                  <c:v>3.66447158</c:v>
                </c:pt>
                <c:pt idx="943">
                  <c:v>3.66836153</c:v>
                </c:pt>
                <c:pt idx="944">
                  <c:v>3.67225148</c:v>
                </c:pt>
                <c:pt idx="945">
                  <c:v>3.67614143</c:v>
                </c:pt>
                <c:pt idx="946">
                  <c:v>3.68003137</c:v>
                </c:pt>
                <c:pt idx="947">
                  <c:v>3.68392132</c:v>
                </c:pt>
                <c:pt idx="948">
                  <c:v>3.68781127</c:v>
                </c:pt>
                <c:pt idx="949">
                  <c:v>3.69170122</c:v>
                </c:pt>
                <c:pt idx="950">
                  <c:v>3.69559117</c:v>
                </c:pt>
                <c:pt idx="951">
                  <c:v>3.69948111</c:v>
                </c:pt>
                <c:pt idx="952">
                  <c:v>3.70337106</c:v>
                </c:pt>
                <c:pt idx="953">
                  <c:v>3.70726101</c:v>
                </c:pt>
                <c:pt idx="954">
                  <c:v>3.71115096</c:v>
                </c:pt>
                <c:pt idx="955">
                  <c:v>3.715040909999999</c:v>
                </c:pt>
                <c:pt idx="956">
                  <c:v>3.71893086</c:v>
                </c:pt>
                <c:pt idx="957">
                  <c:v>3.7228208</c:v>
                </c:pt>
                <c:pt idx="958">
                  <c:v>3.72671075</c:v>
                </c:pt>
                <c:pt idx="959">
                  <c:v>3.7306007</c:v>
                </c:pt>
                <c:pt idx="960">
                  <c:v>3.73449065</c:v>
                </c:pt>
                <c:pt idx="961">
                  <c:v>3.7383806</c:v>
                </c:pt>
                <c:pt idx="962">
                  <c:v>3.74227054</c:v>
                </c:pt>
                <c:pt idx="963">
                  <c:v>3.74616049</c:v>
                </c:pt>
                <c:pt idx="964">
                  <c:v>3.75005044</c:v>
                </c:pt>
                <c:pt idx="965">
                  <c:v>3.75394039</c:v>
                </c:pt>
                <c:pt idx="966">
                  <c:v>3.75783034</c:v>
                </c:pt>
                <c:pt idx="967">
                  <c:v>3.76172028</c:v>
                </c:pt>
                <c:pt idx="968">
                  <c:v>3.76561023</c:v>
                </c:pt>
                <c:pt idx="969">
                  <c:v>3.76950018</c:v>
                </c:pt>
                <c:pt idx="970">
                  <c:v>3.77339013</c:v>
                </c:pt>
                <c:pt idx="971">
                  <c:v>3.77728008</c:v>
                </c:pt>
                <c:pt idx="972">
                  <c:v>3.78117003</c:v>
                </c:pt>
                <c:pt idx="973">
                  <c:v>3.78505997</c:v>
                </c:pt>
                <c:pt idx="974">
                  <c:v>3.78894992</c:v>
                </c:pt>
                <c:pt idx="975">
                  <c:v>3.79283987</c:v>
                </c:pt>
                <c:pt idx="976">
                  <c:v>3.79672982</c:v>
                </c:pt>
                <c:pt idx="977">
                  <c:v>3.80061977</c:v>
                </c:pt>
                <c:pt idx="978">
                  <c:v>3.80450971</c:v>
                </c:pt>
                <c:pt idx="979">
                  <c:v>3.80839966</c:v>
                </c:pt>
                <c:pt idx="980">
                  <c:v>3.812289609999999</c:v>
                </c:pt>
                <c:pt idx="981">
                  <c:v>3.81617956</c:v>
                </c:pt>
                <c:pt idx="982">
                  <c:v>3.82006951</c:v>
                </c:pt>
                <c:pt idx="983">
                  <c:v>3.82395945</c:v>
                </c:pt>
                <c:pt idx="984">
                  <c:v>3.8278494</c:v>
                </c:pt>
                <c:pt idx="985">
                  <c:v>3.83173935</c:v>
                </c:pt>
                <c:pt idx="986">
                  <c:v>3.835629299999999</c:v>
                </c:pt>
                <c:pt idx="987">
                  <c:v>3.83951925</c:v>
                </c:pt>
                <c:pt idx="988">
                  <c:v>3.8434092</c:v>
                </c:pt>
                <c:pt idx="989">
                  <c:v>3.84729914</c:v>
                </c:pt>
                <c:pt idx="990">
                  <c:v>3.851189089999999</c:v>
                </c:pt>
                <c:pt idx="991">
                  <c:v>3.85507904</c:v>
                </c:pt>
                <c:pt idx="992">
                  <c:v>3.858968989999999</c:v>
                </c:pt>
                <c:pt idx="993">
                  <c:v>3.862858939999999</c:v>
                </c:pt>
                <c:pt idx="994">
                  <c:v>3.866748879999999</c:v>
                </c:pt>
                <c:pt idx="995">
                  <c:v>3.870638829999999</c:v>
                </c:pt>
                <c:pt idx="996">
                  <c:v>3.87452878</c:v>
                </c:pt>
                <c:pt idx="997">
                  <c:v>3.87841873</c:v>
                </c:pt>
                <c:pt idx="998">
                  <c:v>3.88230868</c:v>
                </c:pt>
                <c:pt idx="999">
                  <c:v>3.886198619999999</c:v>
                </c:pt>
              </c:numCache>
            </c:numRef>
          </c:xVal>
          <c:yVal>
            <c:numRef>
              <c:f>Compare!$E$4:$E$1003</c:f>
              <c:numCache>
                <c:formatCode>0.000</c:formatCode>
                <c:ptCount val="1000"/>
                <c:pt idx="0">
                  <c:v>0.0</c:v>
                </c:pt>
                <c:pt idx="1">
                  <c:v>0.02734304</c:v>
                </c:pt>
                <c:pt idx="2">
                  <c:v>0.059250358</c:v>
                </c:pt>
                <c:pt idx="3">
                  <c:v>0.154465786</c:v>
                </c:pt>
                <c:pt idx="4">
                  <c:v>0.264475076</c:v>
                </c:pt>
                <c:pt idx="5">
                  <c:v>0.46289172</c:v>
                </c:pt>
                <c:pt idx="6">
                  <c:v>0.701402826</c:v>
                </c:pt>
                <c:pt idx="7">
                  <c:v>1.00835804</c:v>
                </c:pt>
                <c:pt idx="8">
                  <c:v>1.38302632</c:v>
                </c:pt>
                <c:pt idx="9">
                  <c:v>1.55674675</c:v>
                </c:pt>
                <c:pt idx="10">
                  <c:v>1.75969191</c:v>
                </c:pt>
                <c:pt idx="11">
                  <c:v>1.96026098</c:v>
                </c:pt>
                <c:pt idx="12">
                  <c:v>2.15156395</c:v>
                </c:pt>
                <c:pt idx="13">
                  <c:v>2.39013918</c:v>
                </c:pt>
                <c:pt idx="14">
                  <c:v>2.62748897</c:v>
                </c:pt>
                <c:pt idx="15">
                  <c:v>2.81218123</c:v>
                </c:pt>
                <c:pt idx="16">
                  <c:v>2.9813733</c:v>
                </c:pt>
                <c:pt idx="17">
                  <c:v>3.14041264</c:v>
                </c:pt>
                <c:pt idx="18">
                  <c:v>3.28045748</c:v>
                </c:pt>
                <c:pt idx="19">
                  <c:v>3.393216429999999</c:v>
                </c:pt>
                <c:pt idx="20">
                  <c:v>3.498805689999999</c:v>
                </c:pt>
                <c:pt idx="21">
                  <c:v>3.59543785</c:v>
                </c:pt>
                <c:pt idx="22">
                  <c:v>3.6834836</c:v>
                </c:pt>
                <c:pt idx="23">
                  <c:v>3.77391763</c:v>
                </c:pt>
                <c:pt idx="24">
                  <c:v>3.86697985</c:v>
                </c:pt>
                <c:pt idx="25">
                  <c:v>3.9170038</c:v>
                </c:pt>
                <c:pt idx="26">
                  <c:v>3.92840281</c:v>
                </c:pt>
                <c:pt idx="27">
                  <c:v>3.94324921</c:v>
                </c:pt>
                <c:pt idx="28">
                  <c:v>3.96543033</c:v>
                </c:pt>
                <c:pt idx="29">
                  <c:v>3.97403874</c:v>
                </c:pt>
                <c:pt idx="30">
                  <c:v>3.96767631</c:v>
                </c:pt>
                <c:pt idx="31">
                  <c:v>3.9616473</c:v>
                </c:pt>
                <c:pt idx="32">
                  <c:v>3.95581052</c:v>
                </c:pt>
                <c:pt idx="33">
                  <c:v>3.93852517</c:v>
                </c:pt>
                <c:pt idx="34">
                  <c:v>3.91050763</c:v>
                </c:pt>
                <c:pt idx="35">
                  <c:v>3.87402102</c:v>
                </c:pt>
                <c:pt idx="36">
                  <c:v>3.80260423</c:v>
                </c:pt>
                <c:pt idx="37">
                  <c:v>3.727744890000001</c:v>
                </c:pt>
                <c:pt idx="38">
                  <c:v>3.64832915</c:v>
                </c:pt>
                <c:pt idx="39">
                  <c:v>3.56157087</c:v>
                </c:pt>
                <c:pt idx="40">
                  <c:v>3.463306280000001</c:v>
                </c:pt>
                <c:pt idx="41">
                  <c:v>3.332378339999999</c:v>
                </c:pt>
                <c:pt idx="42">
                  <c:v>3.18013132</c:v>
                </c:pt>
                <c:pt idx="43">
                  <c:v>3.031651489999999</c:v>
                </c:pt>
                <c:pt idx="44">
                  <c:v>2.87209731</c:v>
                </c:pt>
                <c:pt idx="45">
                  <c:v>2.69967578</c:v>
                </c:pt>
                <c:pt idx="46">
                  <c:v>2.511274999999999</c:v>
                </c:pt>
                <c:pt idx="47">
                  <c:v>2.3178013</c:v>
                </c:pt>
                <c:pt idx="48">
                  <c:v>2.11577993</c:v>
                </c:pt>
                <c:pt idx="49">
                  <c:v>1.89310424</c:v>
                </c:pt>
                <c:pt idx="50">
                  <c:v>1.61434412</c:v>
                </c:pt>
                <c:pt idx="51">
                  <c:v>1.27387475</c:v>
                </c:pt>
                <c:pt idx="52">
                  <c:v>0.94710961</c:v>
                </c:pt>
                <c:pt idx="53">
                  <c:v>0.642951299</c:v>
                </c:pt>
                <c:pt idx="54">
                  <c:v>0.395085337</c:v>
                </c:pt>
                <c:pt idx="55">
                  <c:v>0.224117097</c:v>
                </c:pt>
                <c:pt idx="56">
                  <c:v>0.13367564</c:v>
                </c:pt>
                <c:pt idx="57">
                  <c:v>0.0562319823</c:v>
                </c:pt>
                <c:pt idx="58">
                  <c:v>0.0273870566</c:v>
                </c:pt>
                <c:pt idx="59">
                  <c:v>0.0115686409</c:v>
                </c:pt>
                <c:pt idx="60">
                  <c:v>0.0657930912</c:v>
                </c:pt>
                <c:pt idx="61">
                  <c:v>0.188953173</c:v>
                </c:pt>
                <c:pt idx="62">
                  <c:v>0.481546856</c:v>
                </c:pt>
                <c:pt idx="63">
                  <c:v>0.927891769</c:v>
                </c:pt>
                <c:pt idx="64">
                  <c:v>1.71528812</c:v>
                </c:pt>
                <c:pt idx="65">
                  <c:v>2.74664406</c:v>
                </c:pt>
                <c:pt idx="66">
                  <c:v>4.213330889999999</c:v>
                </c:pt>
                <c:pt idx="67">
                  <c:v>5.57447374</c:v>
                </c:pt>
                <c:pt idx="68">
                  <c:v>6.52933121</c:v>
                </c:pt>
                <c:pt idx="69">
                  <c:v>7.477706670000001</c:v>
                </c:pt>
                <c:pt idx="70">
                  <c:v>8.3792232</c:v>
                </c:pt>
                <c:pt idx="71">
                  <c:v>9.343273189999998</c:v>
                </c:pt>
                <c:pt idx="72">
                  <c:v>10.3850245</c:v>
                </c:pt>
                <c:pt idx="73">
                  <c:v>11.2958357</c:v>
                </c:pt>
                <c:pt idx="74">
                  <c:v>12.0314375</c:v>
                </c:pt>
                <c:pt idx="75">
                  <c:v>12.623772</c:v>
                </c:pt>
                <c:pt idx="76">
                  <c:v>13.1931975</c:v>
                </c:pt>
                <c:pt idx="77">
                  <c:v>13.740398</c:v>
                </c:pt>
                <c:pt idx="78">
                  <c:v>14.2660618</c:v>
                </c:pt>
                <c:pt idx="79">
                  <c:v>14.7207007</c:v>
                </c:pt>
                <c:pt idx="80">
                  <c:v>15.048036</c:v>
                </c:pt>
                <c:pt idx="81">
                  <c:v>15.3440133</c:v>
                </c:pt>
                <c:pt idx="82">
                  <c:v>15.6220973</c:v>
                </c:pt>
                <c:pt idx="83">
                  <c:v>15.9046814</c:v>
                </c:pt>
                <c:pt idx="84">
                  <c:v>16.0725087</c:v>
                </c:pt>
                <c:pt idx="85">
                  <c:v>16.1871389</c:v>
                </c:pt>
                <c:pt idx="86">
                  <c:v>16.3032189</c:v>
                </c:pt>
                <c:pt idx="87">
                  <c:v>16.4212495</c:v>
                </c:pt>
                <c:pt idx="88">
                  <c:v>16.44383969999999</c:v>
                </c:pt>
                <c:pt idx="89">
                  <c:v>16.3199484</c:v>
                </c:pt>
                <c:pt idx="90">
                  <c:v>16.1937296</c:v>
                </c:pt>
                <c:pt idx="91">
                  <c:v>16.0291687</c:v>
                </c:pt>
                <c:pt idx="92">
                  <c:v>15.7117724</c:v>
                </c:pt>
                <c:pt idx="93">
                  <c:v>15.4184818</c:v>
                </c:pt>
                <c:pt idx="94">
                  <c:v>15.1433393</c:v>
                </c:pt>
                <c:pt idx="95">
                  <c:v>14.8785442</c:v>
                </c:pt>
                <c:pt idx="96">
                  <c:v>14.5991594</c:v>
                </c:pt>
                <c:pt idx="97">
                  <c:v>14.3023431</c:v>
                </c:pt>
                <c:pt idx="98">
                  <c:v>13.818413</c:v>
                </c:pt>
                <c:pt idx="99">
                  <c:v>13.2922351</c:v>
                </c:pt>
                <c:pt idx="100">
                  <c:v>12.759681</c:v>
                </c:pt>
                <c:pt idx="101">
                  <c:v>12.2207247</c:v>
                </c:pt>
                <c:pt idx="102">
                  <c:v>11.6753526</c:v>
                </c:pt>
                <c:pt idx="103">
                  <c:v>10.9796025</c:v>
                </c:pt>
                <c:pt idx="104">
                  <c:v>10.1168826</c:v>
                </c:pt>
                <c:pt idx="105">
                  <c:v>9.230978789999996</c:v>
                </c:pt>
                <c:pt idx="106">
                  <c:v>8.320093900000001</c:v>
                </c:pt>
                <c:pt idx="107">
                  <c:v>7.466595619999999</c:v>
                </c:pt>
                <c:pt idx="108">
                  <c:v>6.65721148</c:v>
                </c:pt>
                <c:pt idx="109">
                  <c:v>5.008313059999999</c:v>
                </c:pt>
                <c:pt idx="110">
                  <c:v>3.46722193</c:v>
                </c:pt>
                <c:pt idx="111">
                  <c:v>2.23928876</c:v>
                </c:pt>
                <c:pt idx="112">
                  <c:v>1.48701044</c:v>
                </c:pt>
                <c:pt idx="113">
                  <c:v>0.99401297</c:v>
                </c:pt>
                <c:pt idx="114">
                  <c:v>0.573157519</c:v>
                </c:pt>
                <c:pt idx="115">
                  <c:v>0.288571324</c:v>
                </c:pt>
                <c:pt idx="116">
                  <c:v>0.108708837</c:v>
                </c:pt>
                <c:pt idx="117">
                  <c:v>0.0329336443</c:v>
                </c:pt>
                <c:pt idx="118">
                  <c:v>0.0321350788</c:v>
                </c:pt>
                <c:pt idx="119">
                  <c:v>0.102146284</c:v>
                </c:pt>
                <c:pt idx="120">
                  <c:v>0.301518152</c:v>
                </c:pt>
                <c:pt idx="121">
                  <c:v>0.650854409</c:v>
                </c:pt>
                <c:pt idx="122">
                  <c:v>1.25419665</c:v>
                </c:pt>
                <c:pt idx="123">
                  <c:v>2.32623797</c:v>
                </c:pt>
                <c:pt idx="124">
                  <c:v>3.829048949999999</c:v>
                </c:pt>
                <c:pt idx="125">
                  <c:v>5.45368381</c:v>
                </c:pt>
                <c:pt idx="126">
                  <c:v>6.40486479</c:v>
                </c:pt>
                <c:pt idx="127">
                  <c:v>7.469972219999999</c:v>
                </c:pt>
                <c:pt idx="128">
                  <c:v>8.672779800000002</c:v>
                </c:pt>
                <c:pt idx="129">
                  <c:v>9.833274779999998</c:v>
                </c:pt>
                <c:pt idx="130">
                  <c:v>10.9595686</c:v>
                </c:pt>
                <c:pt idx="131">
                  <c:v>12.2440845</c:v>
                </c:pt>
                <c:pt idx="132">
                  <c:v>13.2138833</c:v>
                </c:pt>
                <c:pt idx="133">
                  <c:v>14.0293643</c:v>
                </c:pt>
                <c:pt idx="134">
                  <c:v>14.7841275</c:v>
                </c:pt>
                <c:pt idx="135">
                  <c:v>15.4955611</c:v>
                </c:pt>
                <c:pt idx="136">
                  <c:v>16.1201954</c:v>
                </c:pt>
                <c:pt idx="137">
                  <c:v>16.72495900000001</c:v>
                </c:pt>
                <c:pt idx="138">
                  <c:v>17.2532171</c:v>
                </c:pt>
                <c:pt idx="139">
                  <c:v>17.6434368</c:v>
                </c:pt>
                <c:pt idx="140">
                  <c:v>17.99241299999999</c:v>
                </c:pt>
                <c:pt idx="141">
                  <c:v>18.29574999999999</c:v>
                </c:pt>
                <c:pt idx="142">
                  <c:v>18.4597686</c:v>
                </c:pt>
                <c:pt idx="143">
                  <c:v>18.5915202</c:v>
                </c:pt>
                <c:pt idx="144">
                  <c:v>18.6943278</c:v>
                </c:pt>
                <c:pt idx="145">
                  <c:v>18.68783089999999</c:v>
                </c:pt>
                <c:pt idx="146">
                  <c:v>18.6646551</c:v>
                </c:pt>
                <c:pt idx="147">
                  <c:v>18.62454859999999</c:v>
                </c:pt>
                <c:pt idx="148">
                  <c:v>18.50466279999999</c:v>
                </c:pt>
                <c:pt idx="149">
                  <c:v>18.35239529999999</c:v>
                </c:pt>
                <c:pt idx="150">
                  <c:v>18.1906328</c:v>
                </c:pt>
                <c:pt idx="151">
                  <c:v>18.01896990000001</c:v>
                </c:pt>
                <c:pt idx="152">
                  <c:v>17.836985</c:v>
                </c:pt>
                <c:pt idx="153">
                  <c:v>17.47179329999999</c:v>
                </c:pt>
                <c:pt idx="154">
                  <c:v>17.0570984</c:v>
                </c:pt>
                <c:pt idx="155">
                  <c:v>16.61619840000001</c:v>
                </c:pt>
                <c:pt idx="156">
                  <c:v>16.1626831</c:v>
                </c:pt>
                <c:pt idx="157">
                  <c:v>15.7151118</c:v>
                </c:pt>
                <c:pt idx="158">
                  <c:v>15.1574165</c:v>
                </c:pt>
                <c:pt idx="159">
                  <c:v>14.5507783</c:v>
                </c:pt>
                <c:pt idx="160">
                  <c:v>13.9424324</c:v>
                </c:pt>
                <c:pt idx="161">
                  <c:v>13.3320481</c:v>
                </c:pt>
                <c:pt idx="162">
                  <c:v>12.7020672</c:v>
                </c:pt>
                <c:pt idx="163">
                  <c:v>12.0700672</c:v>
                </c:pt>
                <c:pt idx="164">
                  <c:v>11.3322712</c:v>
                </c:pt>
                <c:pt idx="165">
                  <c:v>10.4410693</c:v>
                </c:pt>
                <c:pt idx="166">
                  <c:v>9.62408632</c:v>
                </c:pt>
                <c:pt idx="167">
                  <c:v>8.83873031</c:v>
                </c:pt>
                <c:pt idx="168">
                  <c:v>8.05911049</c:v>
                </c:pt>
                <c:pt idx="169">
                  <c:v>6.965880100000001</c:v>
                </c:pt>
                <c:pt idx="170">
                  <c:v>5.088785659999999</c:v>
                </c:pt>
                <c:pt idx="171">
                  <c:v>3.810935089999999</c:v>
                </c:pt>
                <c:pt idx="172">
                  <c:v>2.667098860000001</c:v>
                </c:pt>
                <c:pt idx="173">
                  <c:v>1.20490128</c:v>
                </c:pt>
                <c:pt idx="174">
                  <c:v>0.435391767</c:v>
                </c:pt>
                <c:pt idx="175">
                  <c:v>0.132582383</c:v>
                </c:pt>
                <c:pt idx="176">
                  <c:v>0.0208088124</c:v>
                </c:pt>
                <c:pt idx="177">
                  <c:v>0.0307191949</c:v>
                </c:pt>
                <c:pt idx="178">
                  <c:v>0.0387597131</c:v>
                </c:pt>
                <c:pt idx="179">
                  <c:v>0.0426462997</c:v>
                </c:pt>
                <c:pt idx="180">
                  <c:v>-0.00974013237</c:v>
                </c:pt>
                <c:pt idx="181">
                  <c:v>-0.0612790231</c:v>
                </c:pt>
                <c:pt idx="182">
                  <c:v>-0.1417291</c:v>
                </c:pt>
                <c:pt idx="183">
                  <c:v>-0.13174268</c:v>
                </c:pt>
                <c:pt idx="184">
                  <c:v>-0.0449144951</c:v>
                </c:pt>
                <c:pt idx="185">
                  <c:v>0.176605</c:v>
                </c:pt>
                <c:pt idx="186">
                  <c:v>0.808885228</c:v>
                </c:pt>
                <c:pt idx="187">
                  <c:v>1.68021135</c:v>
                </c:pt>
                <c:pt idx="188">
                  <c:v>2.68724132</c:v>
                </c:pt>
                <c:pt idx="189">
                  <c:v>3.66925001</c:v>
                </c:pt>
                <c:pt idx="190">
                  <c:v>4.58397679</c:v>
                </c:pt>
                <c:pt idx="191">
                  <c:v>5.64774349</c:v>
                </c:pt>
                <c:pt idx="192">
                  <c:v>6.672509009999999</c:v>
                </c:pt>
                <c:pt idx="193">
                  <c:v>7.603174449999999</c:v>
                </c:pt>
                <c:pt idx="194">
                  <c:v>8.425729720000001</c:v>
                </c:pt>
                <c:pt idx="195">
                  <c:v>9.16707814</c:v>
                </c:pt>
                <c:pt idx="196">
                  <c:v>9.842691570000003</c:v>
                </c:pt>
                <c:pt idx="197">
                  <c:v>10.465157</c:v>
                </c:pt>
                <c:pt idx="198">
                  <c:v>10.9625712</c:v>
                </c:pt>
                <c:pt idx="199">
                  <c:v>11.2966061</c:v>
                </c:pt>
                <c:pt idx="200">
                  <c:v>11.6175525</c:v>
                </c:pt>
                <c:pt idx="201">
                  <c:v>11.9266964</c:v>
                </c:pt>
                <c:pt idx="202">
                  <c:v>12.2245334</c:v>
                </c:pt>
                <c:pt idx="203">
                  <c:v>12.4584839</c:v>
                </c:pt>
                <c:pt idx="204">
                  <c:v>12.5684917</c:v>
                </c:pt>
                <c:pt idx="205">
                  <c:v>12.6610145</c:v>
                </c:pt>
                <c:pt idx="206">
                  <c:v>12.748304</c:v>
                </c:pt>
                <c:pt idx="207">
                  <c:v>12.8309011</c:v>
                </c:pt>
                <c:pt idx="208">
                  <c:v>12.8700331</c:v>
                </c:pt>
                <c:pt idx="209">
                  <c:v>12.8922939</c:v>
                </c:pt>
                <c:pt idx="210">
                  <c:v>12.9124463</c:v>
                </c:pt>
                <c:pt idx="211">
                  <c:v>12.930578</c:v>
                </c:pt>
                <c:pt idx="212">
                  <c:v>12.9552051</c:v>
                </c:pt>
                <c:pt idx="213">
                  <c:v>13.0125776</c:v>
                </c:pt>
                <c:pt idx="214">
                  <c:v>13.0748823</c:v>
                </c:pt>
                <c:pt idx="215">
                  <c:v>13.1438807</c:v>
                </c:pt>
                <c:pt idx="216">
                  <c:v>13.2325709</c:v>
                </c:pt>
                <c:pt idx="217">
                  <c:v>13.3911312</c:v>
                </c:pt>
                <c:pt idx="218">
                  <c:v>13.5486886</c:v>
                </c:pt>
                <c:pt idx="219">
                  <c:v>13.7055263</c:v>
                </c:pt>
                <c:pt idx="220">
                  <c:v>13.9139205</c:v>
                </c:pt>
                <c:pt idx="221">
                  <c:v>14.0681922</c:v>
                </c:pt>
                <c:pt idx="222">
                  <c:v>14.2384648</c:v>
                </c:pt>
                <c:pt idx="223">
                  <c:v>14.5123899</c:v>
                </c:pt>
                <c:pt idx="224">
                  <c:v>14.8953781</c:v>
                </c:pt>
                <c:pt idx="225">
                  <c:v>14.5848826</c:v>
                </c:pt>
                <c:pt idx="226">
                  <c:v>11.4306524</c:v>
                </c:pt>
                <c:pt idx="227">
                  <c:v>8.59012306</c:v>
                </c:pt>
                <c:pt idx="228">
                  <c:v>6.37684092</c:v>
                </c:pt>
                <c:pt idx="229">
                  <c:v>4.35276739</c:v>
                </c:pt>
                <c:pt idx="230">
                  <c:v>2.89336536</c:v>
                </c:pt>
                <c:pt idx="231">
                  <c:v>1.64611731</c:v>
                </c:pt>
                <c:pt idx="232">
                  <c:v>0.700955559</c:v>
                </c:pt>
                <c:pt idx="233">
                  <c:v>0.165455043</c:v>
                </c:pt>
                <c:pt idx="234">
                  <c:v>0.0243932795</c:v>
                </c:pt>
                <c:pt idx="235">
                  <c:v>0.0</c:v>
                </c:pt>
                <c:pt idx="236">
                  <c:v>-0.0639348291</c:v>
                </c:pt>
                <c:pt idx="237">
                  <c:v>-0.205814419</c:v>
                </c:pt>
                <c:pt idx="238">
                  <c:v>-0.639376044</c:v>
                </c:pt>
                <c:pt idx="239">
                  <c:v>-1.21644149</c:v>
                </c:pt>
                <c:pt idx="240">
                  <c:v>-2.22061556</c:v>
                </c:pt>
                <c:pt idx="241">
                  <c:v>-3.412038829999999</c:v>
                </c:pt>
                <c:pt idx="242">
                  <c:v>-5.088585989999998</c:v>
                </c:pt>
                <c:pt idx="243">
                  <c:v>-7.102101299999998</c:v>
                </c:pt>
                <c:pt idx="244">
                  <c:v>-9.14546698</c:v>
                </c:pt>
                <c:pt idx="245">
                  <c:v>-10.6571414</c:v>
                </c:pt>
                <c:pt idx="246">
                  <c:v>-8.928775789999998</c:v>
                </c:pt>
                <c:pt idx="247">
                  <c:v>-6.63936362</c:v>
                </c:pt>
                <c:pt idx="248">
                  <c:v>-4.35174108</c:v>
                </c:pt>
                <c:pt idx="249">
                  <c:v>-2.132168969999999</c:v>
                </c:pt>
                <c:pt idx="250">
                  <c:v>-0.101526827</c:v>
                </c:pt>
                <c:pt idx="251">
                  <c:v>1.73515491</c:v>
                </c:pt>
                <c:pt idx="252">
                  <c:v>3.40769701</c:v>
                </c:pt>
                <c:pt idx="253">
                  <c:v>4.940076169999998</c:v>
                </c:pt>
                <c:pt idx="254">
                  <c:v>6.4090766</c:v>
                </c:pt>
                <c:pt idx="255">
                  <c:v>7.859689</c:v>
                </c:pt>
                <c:pt idx="256">
                  <c:v>9.247797729999998</c:v>
                </c:pt>
                <c:pt idx="257">
                  <c:v>10.5552241</c:v>
                </c:pt>
                <c:pt idx="258">
                  <c:v>11.7810696</c:v>
                </c:pt>
                <c:pt idx="259">
                  <c:v>12.8946573</c:v>
                </c:pt>
                <c:pt idx="260">
                  <c:v>13.9443234</c:v>
                </c:pt>
                <c:pt idx="261">
                  <c:v>14.8017824</c:v>
                </c:pt>
                <c:pt idx="262">
                  <c:v>15.686366</c:v>
                </c:pt>
                <c:pt idx="263">
                  <c:v>16.6027158</c:v>
                </c:pt>
                <c:pt idx="264">
                  <c:v>17.556408</c:v>
                </c:pt>
                <c:pt idx="265">
                  <c:v>18.5438052</c:v>
                </c:pt>
                <c:pt idx="266">
                  <c:v>19.399555</c:v>
                </c:pt>
                <c:pt idx="267">
                  <c:v>20.05584840000001</c:v>
                </c:pt>
                <c:pt idx="268">
                  <c:v>20.6848532</c:v>
                </c:pt>
                <c:pt idx="269">
                  <c:v>21.3213593</c:v>
                </c:pt>
                <c:pt idx="270">
                  <c:v>21.9660178</c:v>
                </c:pt>
                <c:pt idx="271">
                  <c:v>22.61960209999999</c:v>
                </c:pt>
                <c:pt idx="272">
                  <c:v>23.2845634</c:v>
                </c:pt>
                <c:pt idx="273">
                  <c:v>23.9630163</c:v>
                </c:pt>
                <c:pt idx="274">
                  <c:v>24.6532202</c:v>
                </c:pt>
                <c:pt idx="275">
                  <c:v>25.3550291</c:v>
                </c:pt>
                <c:pt idx="276">
                  <c:v>26.0682344</c:v>
                </c:pt>
                <c:pt idx="277">
                  <c:v>27.0107299</c:v>
                </c:pt>
                <c:pt idx="278">
                  <c:v>28.03876699999999</c:v>
                </c:pt>
                <c:pt idx="279">
                  <c:v>29.083088</c:v>
                </c:pt>
                <c:pt idx="280">
                  <c:v>30.14617560000001</c:v>
                </c:pt>
                <c:pt idx="281">
                  <c:v>31.230092</c:v>
                </c:pt>
                <c:pt idx="282">
                  <c:v>32.33610390000001</c:v>
                </c:pt>
                <c:pt idx="283">
                  <c:v>33.1912577</c:v>
                </c:pt>
                <c:pt idx="284">
                  <c:v>29.2644024</c:v>
                </c:pt>
                <c:pt idx="285">
                  <c:v>24.17621909999999</c:v>
                </c:pt>
                <c:pt idx="286">
                  <c:v>19.2464024</c:v>
                </c:pt>
                <c:pt idx="287">
                  <c:v>14.6612376</c:v>
                </c:pt>
                <c:pt idx="288">
                  <c:v>11.0108063</c:v>
                </c:pt>
                <c:pt idx="289">
                  <c:v>7.54260272</c:v>
                </c:pt>
                <c:pt idx="290">
                  <c:v>4.565624519999999</c:v>
                </c:pt>
                <c:pt idx="291">
                  <c:v>2.372188489999999</c:v>
                </c:pt>
                <c:pt idx="292">
                  <c:v>0.843079481</c:v>
                </c:pt>
                <c:pt idx="293">
                  <c:v>0.270607322</c:v>
                </c:pt>
                <c:pt idx="294">
                  <c:v>0.050463411</c:v>
                </c:pt>
                <c:pt idx="295">
                  <c:v>0.111884461</c:v>
                </c:pt>
                <c:pt idx="296">
                  <c:v>-0.0555603241</c:v>
                </c:pt>
                <c:pt idx="297">
                  <c:v>-0.73994766</c:v>
                </c:pt>
                <c:pt idx="298">
                  <c:v>-2.14091167</c:v>
                </c:pt>
                <c:pt idx="299">
                  <c:v>-4.46984358</c:v>
                </c:pt>
                <c:pt idx="300">
                  <c:v>-7.376416769999999</c:v>
                </c:pt>
                <c:pt idx="301">
                  <c:v>-10.2400281</c:v>
                </c:pt>
                <c:pt idx="302">
                  <c:v>-12.290623</c:v>
                </c:pt>
                <c:pt idx="303">
                  <c:v>-9.27918404</c:v>
                </c:pt>
                <c:pt idx="304">
                  <c:v>-6.355041269999999</c:v>
                </c:pt>
                <c:pt idx="305">
                  <c:v>-2.19520461</c:v>
                </c:pt>
                <c:pt idx="306">
                  <c:v>2.302963469999999</c:v>
                </c:pt>
                <c:pt idx="307">
                  <c:v>6.334147599999999</c:v>
                </c:pt>
                <c:pt idx="308">
                  <c:v>9.87720191</c:v>
                </c:pt>
                <c:pt idx="309">
                  <c:v>13.3852914</c:v>
                </c:pt>
                <c:pt idx="310">
                  <c:v>16.81432130000001</c:v>
                </c:pt>
                <c:pt idx="311">
                  <c:v>19.9154764</c:v>
                </c:pt>
                <c:pt idx="312">
                  <c:v>22.71465510000001</c:v>
                </c:pt>
                <c:pt idx="313">
                  <c:v>25.2537251</c:v>
                </c:pt>
                <c:pt idx="314">
                  <c:v>27.6739806</c:v>
                </c:pt>
                <c:pt idx="315">
                  <c:v>29.7789067</c:v>
                </c:pt>
                <c:pt idx="316">
                  <c:v>31.6937864</c:v>
                </c:pt>
                <c:pt idx="317">
                  <c:v>33.4369868</c:v>
                </c:pt>
                <c:pt idx="318">
                  <c:v>35.0247115</c:v>
                </c:pt>
                <c:pt idx="319">
                  <c:v>36.4690125</c:v>
                </c:pt>
                <c:pt idx="320">
                  <c:v>37.97414300000001</c:v>
                </c:pt>
                <c:pt idx="321">
                  <c:v>39.2903566</c:v>
                </c:pt>
                <c:pt idx="322">
                  <c:v>40.57372810000001</c:v>
                </c:pt>
                <c:pt idx="323">
                  <c:v>41.8312132</c:v>
                </c:pt>
                <c:pt idx="324">
                  <c:v>43.066439</c:v>
                </c:pt>
                <c:pt idx="325">
                  <c:v>44.2826718</c:v>
                </c:pt>
                <c:pt idx="326">
                  <c:v>45.0394094</c:v>
                </c:pt>
                <c:pt idx="327">
                  <c:v>45.7658947</c:v>
                </c:pt>
                <c:pt idx="328">
                  <c:v>46.5909809</c:v>
                </c:pt>
                <c:pt idx="329">
                  <c:v>47.50815030000001</c:v>
                </c:pt>
                <c:pt idx="330">
                  <c:v>48.4279871</c:v>
                </c:pt>
                <c:pt idx="331">
                  <c:v>49.3505657</c:v>
                </c:pt>
                <c:pt idx="332">
                  <c:v>50.2773166</c:v>
                </c:pt>
                <c:pt idx="333">
                  <c:v>51.1035562</c:v>
                </c:pt>
                <c:pt idx="334">
                  <c:v>51.8626153</c:v>
                </c:pt>
                <c:pt idx="335">
                  <c:v>52.6367545</c:v>
                </c:pt>
                <c:pt idx="336">
                  <c:v>53.4290075</c:v>
                </c:pt>
                <c:pt idx="337">
                  <c:v>53.97974250000001</c:v>
                </c:pt>
                <c:pt idx="338">
                  <c:v>54.6356738</c:v>
                </c:pt>
                <c:pt idx="339">
                  <c:v>55.5380046</c:v>
                </c:pt>
                <c:pt idx="340">
                  <c:v>56.4920425</c:v>
                </c:pt>
                <c:pt idx="341">
                  <c:v>56.8876028</c:v>
                </c:pt>
                <c:pt idx="342">
                  <c:v>57.3001027</c:v>
                </c:pt>
                <c:pt idx="343">
                  <c:v>57.1123064</c:v>
                </c:pt>
                <c:pt idx="344">
                  <c:v>53.7335098</c:v>
                </c:pt>
                <c:pt idx="345">
                  <c:v>43.9779758</c:v>
                </c:pt>
                <c:pt idx="346">
                  <c:v>33.9152485</c:v>
                </c:pt>
                <c:pt idx="347">
                  <c:v>23.7448096</c:v>
                </c:pt>
                <c:pt idx="348">
                  <c:v>15.1856661</c:v>
                </c:pt>
                <c:pt idx="349">
                  <c:v>8.030088990000001</c:v>
                </c:pt>
                <c:pt idx="350">
                  <c:v>3.79931033</c:v>
                </c:pt>
                <c:pt idx="351">
                  <c:v>1.10972393</c:v>
                </c:pt>
                <c:pt idx="352">
                  <c:v>0.324689224</c:v>
                </c:pt>
                <c:pt idx="353">
                  <c:v>0.126558286</c:v>
                </c:pt>
                <c:pt idx="354">
                  <c:v>0.30357556</c:v>
                </c:pt>
                <c:pt idx="355">
                  <c:v>0.309895538</c:v>
                </c:pt>
                <c:pt idx="356">
                  <c:v>0.126177596</c:v>
                </c:pt>
                <c:pt idx="357">
                  <c:v>-0.430549495</c:v>
                </c:pt>
                <c:pt idx="358">
                  <c:v>-0.949772075</c:v>
                </c:pt>
                <c:pt idx="359">
                  <c:v>-1.68581903</c:v>
                </c:pt>
                <c:pt idx="360">
                  <c:v>-1.79089475</c:v>
                </c:pt>
                <c:pt idx="361">
                  <c:v>0.424215849</c:v>
                </c:pt>
                <c:pt idx="362">
                  <c:v>5.227234589999999</c:v>
                </c:pt>
                <c:pt idx="363">
                  <c:v>10.8347051</c:v>
                </c:pt>
                <c:pt idx="364">
                  <c:v>15.8898726</c:v>
                </c:pt>
                <c:pt idx="365">
                  <c:v>20.2607915</c:v>
                </c:pt>
                <c:pt idx="366">
                  <c:v>26.07492209999999</c:v>
                </c:pt>
                <c:pt idx="367">
                  <c:v>31.73921699999999</c:v>
                </c:pt>
                <c:pt idx="368">
                  <c:v>36.7772162</c:v>
                </c:pt>
                <c:pt idx="369">
                  <c:v>41.1688298</c:v>
                </c:pt>
                <c:pt idx="370">
                  <c:v>45.1678216</c:v>
                </c:pt>
                <c:pt idx="371">
                  <c:v>48.7817109</c:v>
                </c:pt>
                <c:pt idx="372">
                  <c:v>52.02580690000001</c:v>
                </c:pt>
                <c:pt idx="373">
                  <c:v>54.8855603</c:v>
                </c:pt>
                <c:pt idx="374">
                  <c:v>57.27285740000001</c:v>
                </c:pt>
                <c:pt idx="375">
                  <c:v>59.2596531</c:v>
                </c:pt>
                <c:pt idx="376">
                  <c:v>60.902828</c:v>
                </c:pt>
                <c:pt idx="377">
                  <c:v>62.2490644</c:v>
                </c:pt>
                <c:pt idx="378">
                  <c:v>63.6602402</c:v>
                </c:pt>
                <c:pt idx="379">
                  <c:v>64.82328179999999</c:v>
                </c:pt>
                <c:pt idx="380">
                  <c:v>65.7585442</c:v>
                </c:pt>
                <c:pt idx="381">
                  <c:v>66.5014148</c:v>
                </c:pt>
                <c:pt idx="382">
                  <c:v>67.0776129</c:v>
                </c:pt>
                <c:pt idx="383">
                  <c:v>67.5599277</c:v>
                </c:pt>
                <c:pt idx="384">
                  <c:v>67.9372728</c:v>
                </c:pt>
                <c:pt idx="385">
                  <c:v>68.2032764</c:v>
                </c:pt>
                <c:pt idx="386">
                  <c:v>68.39594239999997</c:v>
                </c:pt>
                <c:pt idx="387">
                  <c:v>68.51508619999998</c:v>
                </c:pt>
                <c:pt idx="388">
                  <c:v>68.56083869999999</c:v>
                </c:pt>
                <c:pt idx="389">
                  <c:v>68.5335338</c:v>
                </c:pt>
                <c:pt idx="390">
                  <c:v>68.2392478</c:v>
                </c:pt>
                <c:pt idx="391">
                  <c:v>67.8449094</c:v>
                </c:pt>
                <c:pt idx="392">
                  <c:v>67.4244046</c:v>
                </c:pt>
                <c:pt idx="393">
                  <c:v>66.95126300000003</c:v>
                </c:pt>
                <c:pt idx="394">
                  <c:v>66.38971569999998</c:v>
                </c:pt>
                <c:pt idx="395">
                  <c:v>65.75778129999998</c:v>
                </c:pt>
                <c:pt idx="396">
                  <c:v>65.10264869999999</c:v>
                </c:pt>
                <c:pt idx="397">
                  <c:v>64.28595779999999</c:v>
                </c:pt>
                <c:pt idx="398">
                  <c:v>63.26942440000001</c:v>
                </c:pt>
                <c:pt idx="399">
                  <c:v>61.9235396</c:v>
                </c:pt>
                <c:pt idx="400">
                  <c:v>59.6300006</c:v>
                </c:pt>
                <c:pt idx="401">
                  <c:v>57.0144713</c:v>
                </c:pt>
                <c:pt idx="402">
                  <c:v>54.0177643</c:v>
                </c:pt>
                <c:pt idx="403">
                  <c:v>45.4703122</c:v>
                </c:pt>
                <c:pt idx="404">
                  <c:v>35.3059202</c:v>
                </c:pt>
                <c:pt idx="405">
                  <c:v>25.4894048</c:v>
                </c:pt>
                <c:pt idx="406">
                  <c:v>16.10905380000001</c:v>
                </c:pt>
                <c:pt idx="407">
                  <c:v>8.94388929</c:v>
                </c:pt>
                <c:pt idx="408">
                  <c:v>4.79980931</c:v>
                </c:pt>
                <c:pt idx="409">
                  <c:v>2.0743344</c:v>
                </c:pt>
                <c:pt idx="410">
                  <c:v>0.76169516</c:v>
                </c:pt>
                <c:pt idx="411">
                  <c:v>0.160124502</c:v>
                </c:pt>
                <c:pt idx="412">
                  <c:v>0.265383837</c:v>
                </c:pt>
                <c:pt idx="413">
                  <c:v>0.577202626</c:v>
                </c:pt>
                <c:pt idx="414">
                  <c:v>1.35595091</c:v>
                </c:pt>
                <c:pt idx="415">
                  <c:v>2.333943919999999</c:v>
                </c:pt>
                <c:pt idx="416">
                  <c:v>3.84586602</c:v>
                </c:pt>
                <c:pt idx="417">
                  <c:v>5.89166433</c:v>
                </c:pt>
                <c:pt idx="418">
                  <c:v>8.450207110000002</c:v>
                </c:pt>
                <c:pt idx="419">
                  <c:v>12.4647945</c:v>
                </c:pt>
                <c:pt idx="420">
                  <c:v>17.22712959999999</c:v>
                </c:pt>
                <c:pt idx="421">
                  <c:v>22.7035478</c:v>
                </c:pt>
                <c:pt idx="422">
                  <c:v>27.6013315</c:v>
                </c:pt>
                <c:pt idx="423">
                  <c:v>32.2170198</c:v>
                </c:pt>
                <c:pt idx="424">
                  <c:v>36.4803612</c:v>
                </c:pt>
                <c:pt idx="425">
                  <c:v>40.3161556</c:v>
                </c:pt>
                <c:pt idx="426">
                  <c:v>43.93308159999999</c:v>
                </c:pt>
                <c:pt idx="427">
                  <c:v>47.3790944</c:v>
                </c:pt>
                <c:pt idx="428">
                  <c:v>50.2058983</c:v>
                </c:pt>
                <c:pt idx="429">
                  <c:v>52.6480794</c:v>
                </c:pt>
                <c:pt idx="430">
                  <c:v>54.7804117</c:v>
                </c:pt>
                <c:pt idx="431">
                  <c:v>56.4181089</c:v>
                </c:pt>
                <c:pt idx="432">
                  <c:v>57.5245142</c:v>
                </c:pt>
                <c:pt idx="433">
                  <c:v>58.5265517</c:v>
                </c:pt>
                <c:pt idx="434">
                  <c:v>59.4349027</c:v>
                </c:pt>
                <c:pt idx="435">
                  <c:v>60.1442993</c:v>
                </c:pt>
                <c:pt idx="436">
                  <c:v>60.6352508</c:v>
                </c:pt>
                <c:pt idx="437">
                  <c:v>61.05368139999999</c:v>
                </c:pt>
                <c:pt idx="438">
                  <c:v>61.3999546</c:v>
                </c:pt>
                <c:pt idx="439">
                  <c:v>61.6781592</c:v>
                </c:pt>
                <c:pt idx="440">
                  <c:v>61.8950844</c:v>
                </c:pt>
                <c:pt idx="441">
                  <c:v>61.9817734</c:v>
                </c:pt>
                <c:pt idx="442">
                  <c:v>61.79317240000001</c:v>
                </c:pt>
                <c:pt idx="443">
                  <c:v>61.4221931</c:v>
                </c:pt>
                <c:pt idx="444">
                  <c:v>60.9088063</c:v>
                </c:pt>
                <c:pt idx="445">
                  <c:v>60.2835357</c:v>
                </c:pt>
                <c:pt idx="446">
                  <c:v>59.5671237</c:v>
                </c:pt>
                <c:pt idx="447">
                  <c:v>58.6810112</c:v>
                </c:pt>
                <c:pt idx="448">
                  <c:v>57.6445401</c:v>
                </c:pt>
                <c:pt idx="449">
                  <c:v>56.52559400000001</c:v>
                </c:pt>
                <c:pt idx="450">
                  <c:v>55.2869439</c:v>
                </c:pt>
                <c:pt idx="451">
                  <c:v>53.8639843</c:v>
                </c:pt>
                <c:pt idx="452">
                  <c:v>52.2035956</c:v>
                </c:pt>
                <c:pt idx="453">
                  <c:v>50.2690136</c:v>
                </c:pt>
                <c:pt idx="454">
                  <c:v>47.9510367</c:v>
                </c:pt>
                <c:pt idx="455">
                  <c:v>45.2129215</c:v>
                </c:pt>
                <c:pt idx="456">
                  <c:v>41.9058233</c:v>
                </c:pt>
                <c:pt idx="457">
                  <c:v>37.6756042</c:v>
                </c:pt>
                <c:pt idx="458">
                  <c:v>33.1270397</c:v>
                </c:pt>
                <c:pt idx="459">
                  <c:v>28.1642586</c:v>
                </c:pt>
                <c:pt idx="460">
                  <c:v>23.2705981</c:v>
                </c:pt>
                <c:pt idx="461">
                  <c:v>15.9959257</c:v>
                </c:pt>
                <c:pt idx="462">
                  <c:v>10.3226542</c:v>
                </c:pt>
                <c:pt idx="463">
                  <c:v>7.269544899999999</c:v>
                </c:pt>
                <c:pt idx="464">
                  <c:v>4.778566580000001</c:v>
                </c:pt>
                <c:pt idx="465">
                  <c:v>3.091954439999999</c:v>
                </c:pt>
                <c:pt idx="466">
                  <c:v>1.96494535</c:v>
                </c:pt>
                <c:pt idx="467">
                  <c:v>1.19144078</c:v>
                </c:pt>
                <c:pt idx="468">
                  <c:v>0.562640885</c:v>
                </c:pt>
                <c:pt idx="469">
                  <c:v>0.278107915</c:v>
                </c:pt>
                <c:pt idx="470">
                  <c:v>0.0</c:v>
                </c:pt>
                <c:pt idx="471">
                  <c:v>0.294452719</c:v>
                </c:pt>
                <c:pt idx="472">
                  <c:v>0.760060828</c:v>
                </c:pt>
                <c:pt idx="473">
                  <c:v>2.17492394</c:v>
                </c:pt>
                <c:pt idx="474">
                  <c:v>3.845752029999999</c:v>
                </c:pt>
                <c:pt idx="475">
                  <c:v>6.794123349999999</c:v>
                </c:pt>
                <c:pt idx="476">
                  <c:v>9.9987708</c:v>
                </c:pt>
                <c:pt idx="477">
                  <c:v>15.0670856</c:v>
                </c:pt>
                <c:pt idx="478">
                  <c:v>22.1455485</c:v>
                </c:pt>
                <c:pt idx="479">
                  <c:v>30.5868119</c:v>
                </c:pt>
                <c:pt idx="480">
                  <c:v>36.8992597</c:v>
                </c:pt>
                <c:pt idx="481">
                  <c:v>38.7188047</c:v>
                </c:pt>
                <c:pt idx="482">
                  <c:v>40.34056959999999</c:v>
                </c:pt>
                <c:pt idx="483">
                  <c:v>41.70771240000001</c:v>
                </c:pt>
                <c:pt idx="484">
                  <c:v>42.8624362</c:v>
                </c:pt>
                <c:pt idx="485">
                  <c:v>43.9178526</c:v>
                </c:pt>
                <c:pt idx="486">
                  <c:v>44.7951645</c:v>
                </c:pt>
                <c:pt idx="487">
                  <c:v>45.47087550000001</c:v>
                </c:pt>
                <c:pt idx="488">
                  <c:v>46.0482091</c:v>
                </c:pt>
                <c:pt idx="489">
                  <c:v>46.6664374</c:v>
                </c:pt>
                <c:pt idx="490">
                  <c:v>47.4894732</c:v>
                </c:pt>
                <c:pt idx="491">
                  <c:v>48.22410940000001</c:v>
                </c:pt>
                <c:pt idx="492">
                  <c:v>48.8366634</c:v>
                </c:pt>
                <c:pt idx="493">
                  <c:v>49.3620425</c:v>
                </c:pt>
                <c:pt idx="494">
                  <c:v>49.517566</c:v>
                </c:pt>
                <c:pt idx="495">
                  <c:v>49.4066209</c:v>
                </c:pt>
                <c:pt idx="496">
                  <c:v>49.2140621</c:v>
                </c:pt>
                <c:pt idx="497">
                  <c:v>49.09512100000001</c:v>
                </c:pt>
                <c:pt idx="498">
                  <c:v>49.0303993</c:v>
                </c:pt>
                <c:pt idx="499">
                  <c:v>48.8932878</c:v>
                </c:pt>
                <c:pt idx="500">
                  <c:v>48.5697925</c:v>
                </c:pt>
                <c:pt idx="501">
                  <c:v>48.06994800000001</c:v>
                </c:pt>
                <c:pt idx="502">
                  <c:v>47.3924279</c:v>
                </c:pt>
                <c:pt idx="503">
                  <c:v>46.6064483</c:v>
                </c:pt>
                <c:pt idx="504">
                  <c:v>45.85304559999999</c:v>
                </c:pt>
                <c:pt idx="505">
                  <c:v>44.6179628</c:v>
                </c:pt>
                <c:pt idx="506">
                  <c:v>43.1648612</c:v>
                </c:pt>
                <c:pt idx="507">
                  <c:v>41.5420264</c:v>
                </c:pt>
                <c:pt idx="508">
                  <c:v>39.7303522</c:v>
                </c:pt>
                <c:pt idx="509">
                  <c:v>37.7075523</c:v>
                </c:pt>
                <c:pt idx="510">
                  <c:v>35.5354726</c:v>
                </c:pt>
                <c:pt idx="511">
                  <c:v>33.0851018</c:v>
                </c:pt>
                <c:pt idx="512">
                  <c:v>30.3028882</c:v>
                </c:pt>
                <c:pt idx="513">
                  <c:v>27.16718910000001</c:v>
                </c:pt>
                <c:pt idx="514">
                  <c:v>23.6547247</c:v>
                </c:pt>
                <c:pt idx="515">
                  <c:v>19.8069304</c:v>
                </c:pt>
                <c:pt idx="516">
                  <c:v>15.6880766</c:v>
                </c:pt>
                <c:pt idx="517">
                  <c:v>11.2130031</c:v>
                </c:pt>
                <c:pt idx="518">
                  <c:v>6.49220496</c:v>
                </c:pt>
                <c:pt idx="519">
                  <c:v>2.18571275</c:v>
                </c:pt>
                <c:pt idx="520">
                  <c:v>-1.36604533</c:v>
                </c:pt>
                <c:pt idx="521">
                  <c:v>-3.68543416</c:v>
                </c:pt>
                <c:pt idx="522">
                  <c:v>-3.22282836</c:v>
                </c:pt>
                <c:pt idx="523">
                  <c:v>-2.53802855</c:v>
                </c:pt>
                <c:pt idx="524">
                  <c:v>-1.79585479</c:v>
                </c:pt>
                <c:pt idx="525">
                  <c:v>-1.0759064</c:v>
                </c:pt>
                <c:pt idx="526">
                  <c:v>-0.287242071</c:v>
                </c:pt>
                <c:pt idx="527">
                  <c:v>0.0117823824</c:v>
                </c:pt>
                <c:pt idx="528">
                  <c:v>0.066952937</c:v>
                </c:pt>
                <c:pt idx="529">
                  <c:v>0.0</c:v>
                </c:pt>
                <c:pt idx="530">
                  <c:v>0.281361514</c:v>
                </c:pt>
                <c:pt idx="531">
                  <c:v>0.874133036</c:v>
                </c:pt>
                <c:pt idx="532">
                  <c:v>2.40908805</c:v>
                </c:pt>
                <c:pt idx="533">
                  <c:v>4.70817611</c:v>
                </c:pt>
                <c:pt idx="534">
                  <c:v>9.421829879999998</c:v>
                </c:pt>
                <c:pt idx="535">
                  <c:v>15.9919858</c:v>
                </c:pt>
                <c:pt idx="536">
                  <c:v>23.5202968</c:v>
                </c:pt>
                <c:pt idx="537">
                  <c:v>31.5621078</c:v>
                </c:pt>
                <c:pt idx="538">
                  <c:v>40.2606368</c:v>
                </c:pt>
                <c:pt idx="539">
                  <c:v>41.8279827</c:v>
                </c:pt>
                <c:pt idx="540">
                  <c:v>42.1474218</c:v>
                </c:pt>
                <c:pt idx="541">
                  <c:v>42.42917600000001</c:v>
                </c:pt>
                <c:pt idx="542">
                  <c:v>42.6655352</c:v>
                </c:pt>
                <c:pt idx="543">
                  <c:v>42.6004678</c:v>
                </c:pt>
                <c:pt idx="544">
                  <c:v>42.734915</c:v>
                </c:pt>
                <c:pt idx="545">
                  <c:v>42.9988086</c:v>
                </c:pt>
                <c:pt idx="546">
                  <c:v>43.2493567</c:v>
                </c:pt>
                <c:pt idx="547">
                  <c:v>43.48897930000001</c:v>
                </c:pt>
                <c:pt idx="548">
                  <c:v>43.6166614</c:v>
                </c:pt>
                <c:pt idx="549">
                  <c:v>43.7132478</c:v>
                </c:pt>
                <c:pt idx="550">
                  <c:v>43.8049078</c:v>
                </c:pt>
                <c:pt idx="551">
                  <c:v>43.8930392</c:v>
                </c:pt>
                <c:pt idx="552">
                  <c:v>43.9765126</c:v>
                </c:pt>
                <c:pt idx="553">
                  <c:v>44.0578252</c:v>
                </c:pt>
                <c:pt idx="554">
                  <c:v>43.8010126</c:v>
                </c:pt>
                <c:pt idx="555">
                  <c:v>43.50275400000001</c:v>
                </c:pt>
                <c:pt idx="556">
                  <c:v>43.20513900000001</c:v>
                </c:pt>
                <c:pt idx="557">
                  <c:v>42.9081976</c:v>
                </c:pt>
                <c:pt idx="558">
                  <c:v>42.6119417</c:v>
                </c:pt>
                <c:pt idx="559">
                  <c:v>42.1680868</c:v>
                </c:pt>
                <c:pt idx="560">
                  <c:v>40.9433186</c:v>
                </c:pt>
                <c:pt idx="561">
                  <c:v>39.7298098</c:v>
                </c:pt>
                <c:pt idx="562">
                  <c:v>38.5271192</c:v>
                </c:pt>
                <c:pt idx="563">
                  <c:v>37.3354495</c:v>
                </c:pt>
                <c:pt idx="564">
                  <c:v>36.1536801</c:v>
                </c:pt>
                <c:pt idx="565">
                  <c:v>34.9817455</c:v>
                </c:pt>
                <c:pt idx="566">
                  <c:v>33.42361750000001</c:v>
                </c:pt>
                <c:pt idx="567">
                  <c:v>31.0652941</c:v>
                </c:pt>
                <c:pt idx="568">
                  <c:v>28.64421309999999</c:v>
                </c:pt>
                <c:pt idx="569">
                  <c:v>26.156804</c:v>
                </c:pt>
                <c:pt idx="570">
                  <c:v>23.59920289999999</c:v>
                </c:pt>
                <c:pt idx="571">
                  <c:v>20.8679587</c:v>
                </c:pt>
                <c:pt idx="572">
                  <c:v>17.940487</c:v>
                </c:pt>
                <c:pt idx="573">
                  <c:v>14.562434</c:v>
                </c:pt>
                <c:pt idx="574">
                  <c:v>11.0513091</c:v>
                </c:pt>
                <c:pt idx="575">
                  <c:v>7.540182769999999</c:v>
                </c:pt>
                <c:pt idx="576">
                  <c:v>4.029057169999999</c:v>
                </c:pt>
                <c:pt idx="577">
                  <c:v>1.42343827</c:v>
                </c:pt>
                <c:pt idx="578">
                  <c:v>-0.635600835</c:v>
                </c:pt>
                <c:pt idx="579">
                  <c:v>-2.55910307</c:v>
                </c:pt>
                <c:pt idx="580">
                  <c:v>-4.303431879999998</c:v>
                </c:pt>
                <c:pt idx="581">
                  <c:v>-6.116219239999999</c:v>
                </c:pt>
                <c:pt idx="582">
                  <c:v>-7.825598869999998</c:v>
                </c:pt>
                <c:pt idx="583">
                  <c:v>-9.427115319999998</c:v>
                </c:pt>
                <c:pt idx="584">
                  <c:v>-7.99057707</c:v>
                </c:pt>
                <c:pt idx="585">
                  <c:v>-2.99848728</c:v>
                </c:pt>
                <c:pt idx="586">
                  <c:v>-0.796525273</c:v>
                </c:pt>
                <c:pt idx="587">
                  <c:v>-0.135128503</c:v>
                </c:pt>
                <c:pt idx="588">
                  <c:v>-0.013048634</c:v>
                </c:pt>
                <c:pt idx="589">
                  <c:v>0.160705531</c:v>
                </c:pt>
                <c:pt idx="590">
                  <c:v>0.829885248</c:v>
                </c:pt>
                <c:pt idx="591">
                  <c:v>2.23738384</c:v>
                </c:pt>
                <c:pt idx="592">
                  <c:v>5.09195328</c:v>
                </c:pt>
                <c:pt idx="593">
                  <c:v>9.42097455</c:v>
                </c:pt>
                <c:pt idx="594">
                  <c:v>15.983586</c:v>
                </c:pt>
                <c:pt idx="595">
                  <c:v>25.0308543</c:v>
                </c:pt>
                <c:pt idx="596">
                  <c:v>35.6539756</c:v>
                </c:pt>
                <c:pt idx="597">
                  <c:v>41.9094771</c:v>
                </c:pt>
                <c:pt idx="598">
                  <c:v>42.1758831</c:v>
                </c:pt>
                <c:pt idx="599">
                  <c:v>42.1605438</c:v>
                </c:pt>
                <c:pt idx="600">
                  <c:v>42.3282325</c:v>
                </c:pt>
                <c:pt idx="601">
                  <c:v>42.6435292</c:v>
                </c:pt>
                <c:pt idx="602">
                  <c:v>42.5725192</c:v>
                </c:pt>
                <c:pt idx="603">
                  <c:v>42.6144481</c:v>
                </c:pt>
                <c:pt idx="604">
                  <c:v>42.5639808</c:v>
                </c:pt>
                <c:pt idx="605">
                  <c:v>42.4951375</c:v>
                </c:pt>
                <c:pt idx="606">
                  <c:v>42.417863</c:v>
                </c:pt>
                <c:pt idx="607">
                  <c:v>42.568475</c:v>
                </c:pt>
                <c:pt idx="608">
                  <c:v>42.7832931</c:v>
                </c:pt>
                <c:pt idx="609">
                  <c:v>42.9999769</c:v>
                </c:pt>
                <c:pt idx="610">
                  <c:v>43.2182908</c:v>
                </c:pt>
                <c:pt idx="611">
                  <c:v>43.4376657</c:v>
                </c:pt>
                <c:pt idx="612">
                  <c:v>43.59818100000001</c:v>
                </c:pt>
                <c:pt idx="613">
                  <c:v>43.3376521</c:v>
                </c:pt>
                <c:pt idx="614">
                  <c:v>43.0805713</c:v>
                </c:pt>
                <c:pt idx="615">
                  <c:v>42.8270757</c:v>
                </c:pt>
                <c:pt idx="616">
                  <c:v>42.5773293</c:v>
                </c:pt>
                <c:pt idx="617">
                  <c:v>42.3288286</c:v>
                </c:pt>
                <c:pt idx="618">
                  <c:v>42.08552240000001</c:v>
                </c:pt>
                <c:pt idx="619">
                  <c:v>41.846028</c:v>
                </c:pt>
                <c:pt idx="620">
                  <c:v>41.2288547</c:v>
                </c:pt>
                <c:pt idx="621">
                  <c:v>39.7765398</c:v>
                </c:pt>
                <c:pt idx="622">
                  <c:v>38.3916944</c:v>
                </c:pt>
                <c:pt idx="623">
                  <c:v>36.957705</c:v>
                </c:pt>
                <c:pt idx="624">
                  <c:v>35.4680687</c:v>
                </c:pt>
                <c:pt idx="625">
                  <c:v>33.9157522</c:v>
                </c:pt>
                <c:pt idx="626">
                  <c:v>32.2921842</c:v>
                </c:pt>
                <c:pt idx="627">
                  <c:v>30.5867314</c:v>
                </c:pt>
                <c:pt idx="628">
                  <c:v>28.7858665</c:v>
                </c:pt>
                <c:pt idx="629">
                  <c:v>26.0186642</c:v>
                </c:pt>
                <c:pt idx="630">
                  <c:v>22.2155958</c:v>
                </c:pt>
                <c:pt idx="631">
                  <c:v>18.4589997</c:v>
                </c:pt>
                <c:pt idx="632">
                  <c:v>14.764303</c:v>
                </c:pt>
                <c:pt idx="633">
                  <c:v>11.1524299</c:v>
                </c:pt>
                <c:pt idx="634">
                  <c:v>7.650542999999999</c:v>
                </c:pt>
                <c:pt idx="635">
                  <c:v>4.27069701</c:v>
                </c:pt>
                <c:pt idx="636">
                  <c:v>2.395012969999999</c:v>
                </c:pt>
                <c:pt idx="637">
                  <c:v>1.06707625</c:v>
                </c:pt>
                <c:pt idx="638">
                  <c:v>-0.0185987912</c:v>
                </c:pt>
                <c:pt idx="639">
                  <c:v>-0.817538984</c:v>
                </c:pt>
                <c:pt idx="640">
                  <c:v>-1.16453627</c:v>
                </c:pt>
                <c:pt idx="641">
                  <c:v>-1.15728816</c:v>
                </c:pt>
                <c:pt idx="642">
                  <c:v>-0.992789306</c:v>
                </c:pt>
                <c:pt idx="643">
                  <c:v>-0.579448277</c:v>
                </c:pt>
                <c:pt idx="644">
                  <c:v>-0.230421382</c:v>
                </c:pt>
                <c:pt idx="645">
                  <c:v>-0.0320274237</c:v>
                </c:pt>
                <c:pt idx="646">
                  <c:v>0.01731417</c:v>
                </c:pt>
                <c:pt idx="647">
                  <c:v>0.0841094763</c:v>
                </c:pt>
                <c:pt idx="648">
                  <c:v>0.364389969</c:v>
                </c:pt>
                <c:pt idx="649">
                  <c:v>1.44535694</c:v>
                </c:pt>
                <c:pt idx="650">
                  <c:v>3.392894939999999</c:v>
                </c:pt>
                <c:pt idx="651">
                  <c:v>7.463751729999998</c:v>
                </c:pt>
                <c:pt idx="652">
                  <c:v>13.5460213</c:v>
                </c:pt>
                <c:pt idx="653">
                  <c:v>21.3259339</c:v>
                </c:pt>
                <c:pt idx="654">
                  <c:v>30.1961035</c:v>
                </c:pt>
                <c:pt idx="655">
                  <c:v>36.6263598</c:v>
                </c:pt>
                <c:pt idx="656">
                  <c:v>37.7109349</c:v>
                </c:pt>
                <c:pt idx="657">
                  <c:v>38.8528287</c:v>
                </c:pt>
                <c:pt idx="658">
                  <c:v>39.5892829</c:v>
                </c:pt>
                <c:pt idx="659">
                  <c:v>40.1800483</c:v>
                </c:pt>
                <c:pt idx="660">
                  <c:v>40.7792598</c:v>
                </c:pt>
                <c:pt idx="661">
                  <c:v>41.3070589</c:v>
                </c:pt>
                <c:pt idx="662">
                  <c:v>41.7285085</c:v>
                </c:pt>
                <c:pt idx="663">
                  <c:v>42.1875</c:v>
                </c:pt>
                <c:pt idx="664">
                  <c:v>42.6330984</c:v>
                </c:pt>
                <c:pt idx="665">
                  <c:v>43.0907875</c:v>
                </c:pt>
                <c:pt idx="666">
                  <c:v>43.4530348</c:v>
                </c:pt>
                <c:pt idx="667">
                  <c:v>43.8063353</c:v>
                </c:pt>
                <c:pt idx="668">
                  <c:v>44.1636175</c:v>
                </c:pt>
                <c:pt idx="669">
                  <c:v>44.5240706</c:v>
                </c:pt>
                <c:pt idx="670">
                  <c:v>44.8873639</c:v>
                </c:pt>
                <c:pt idx="671">
                  <c:v>45.25346159999999</c:v>
                </c:pt>
                <c:pt idx="672">
                  <c:v>45.5393672</c:v>
                </c:pt>
                <c:pt idx="673">
                  <c:v>45.3401804</c:v>
                </c:pt>
                <c:pt idx="674">
                  <c:v>44.9989319</c:v>
                </c:pt>
                <c:pt idx="675">
                  <c:v>44.5791543</c:v>
                </c:pt>
                <c:pt idx="676">
                  <c:v>44.0932065</c:v>
                </c:pt>
                <c:pt idx="677">
                  <c:v>43.5504854</c:v>
                </c:pt>
                <c:pt idx="678">
                  <c:v>42.9587245</c:v>
                </c:pt>
                <c:pt idx="679">
                  <c:v>42.32357140000001</c:v>
                </c:pt>
                <c:pt idx="680">
                  <c:v>41.6499287</c:v>
                </c:pt>
                <c:pt idx="681">
                  <c:v>40.8396572</c:v>
                </c:pt>
                <c:pt idx="682">
                  <c:v>39.8281604</c:v>
                </c:pt>
                <c:pt idx="683">
                  <c:v>38.6636317</c:v>
                </c:pt>
                <c:pt idx="684">
                  <c:v>37.5266582</c:v>
                </c:pt>
                <c:pt idx="685">
                  <c:v>36.4340723</c:v>
                </c:pt>
                <c:pt idx="686">
                  <c:v>35.4063272</c:v>
                </c:pt>
                <c:pt idx="687">
                  <c:v>33.4020793</c:v>
                </c:pt>
                <c:pt idx="688">
                  <c:v>30.7623476</c:v>
                </c:pt>
                <c:pt idx="689">
                  <c:v>27.94914249999999</c:v>
                </c:pt>
                <c:pt idx="690">
                  <c:v>24.993512</c:v>
                </c:pt>
                <c:pt idx="691">
                  <c:v>21.4692965</c:v>
                </c:pt>
                <c:pt idx="692">
                  <c:v>17.840293</c:v>
                </c:pt>
                <c:pt idx="693">
                  <c:v>14.1503215</c:v>
                </c:pt>
                <c:pt idx="694">
                  <c:v>10.1271242</c:v>
                </c:pt>
                <c:pt idx="695">
                  <c:v>6.097407639999999</c:v>
                </c:pt>
                <c:pt idx="696">
                  <c:v>2.68830098</c:v>
                </c:pt>
                <c:pt idx="697">
                  <c:v>-0.766996853</c:v>
                </c:pt>
                <c:pt idx="698">
                  <c:v>-3.06012407</c:v>
                </c:pt>
                <c:pt idx="699">
                  <c:v>-5.017851669999998</c:v>
                </c:pt>
                <c:pt idx="700">
                  <c:v>-1.92923788</c:v>
                </c:pt>
                <c:pt idx="701">
                  <c:v>-0.618171319</c:v>
                </c:pt>
                <c:pt idx="702">
                  <c:v>-0.210419833</c:v>
                </c:pt>
                <c:pt idx="703">
                  <c:v>-0.00711503089</c:v>
                </c:pt>
                <c:pt idx="704">
                  <c:v>0.0820521265</c:v>
                </c:pt>
                <c:pt idx="705">
                  <c:v>0.031121404</c:v>
                </c:pt>
                <c:pt idx="706">
                  <c:v>0.216506235</c:v>
                </c:pt>
                <c:pt idx="707">
                  <c:v>0.694434391</c:v>
                </c:pt>
                <c:pt idx="708">
                  <c:v>2.2632055</c:v>
                </c:pt>
                <c:pt idx="709">
                  <c:v>4.78300266</c:v>
                </c:pt>
                <c:pt idx="710">
                  <c:v>9.029558300000001</c:v>
                </c:pt>
                <c:pt idx="711">
                  <c:v>15.0749281</c:v>
                </c:pt>
                <c:pt idx="712">
                  <c:v>22.77451599999999</c:v>
                </c:pt>
                <c:pt idx="713">
                  <c:v>30.0264657</c:v>
                </c:pt>
                <c:pt idx="714">
                  <c:v>32.0455194</c:v>
                </c:pt>
                <c:pt idx="715">
                  <c:v>33.4448397</c:v>
                </c:pt>
                <c:pt idx="716">
                  <c:v>34.6008092</c:v>
                </c:pt>
                <c:pt idx="717">
                  <c:v>35.73201</c:v>
                </c:pt>
                <c:pt idx="718">
                  <c:v>36.9150639</c:v>
                </c:pt>
                <c:pt idx="719">
                  <c:v>38.11464909999999</c:v>
                </c:pt>
                <c:pt idx="720">
                  <c:v>39.3155515</c:v>
                </c:pt>
                <c:pt idx="721">
                  <c:v>40.4552728</c:v>
                </c:pt>
                <c:pt idx="722">
                  <c:v>41.5538549</c:v>
                </c:pt>
                <c:pt idx="723">
                  <c:v>42.38054449999999</c:v>
                </c:pt>
                <c:pt idx="724">
                  <c:v>43.1990385</c:v>
                </c:pt>
                <c:pt idx="725">
                  <c:v>44.0309048</c:v>
                </c:pt>
                <c:pt idx="726">
                  <c:v>44.8705614</c:v>
                </c:pt>
                <c:pt idx="727">
                  <c:v>45.610854</c:v>
                </c:pt>
                <c:pt idx="728">
                  <c:v>46.1568654</c:v>
                </c:pt>
                <c:pt idx="729">
                  <c:v>46.3821083</c:v>
                </c:pt>
                <c:pt idx="730">
                  <c:v>46.6191411</c:v>
                </c:pt>
                <c:pt idx="731">
                  <c:v>46.868521</c:v>
                </c:pt>
                <c:pt idx="732">
                  <c:v>47.130245</c:v>
                </c:pt>
                <c:pt idx="733">
                  <c:v>47.3693579</c:v>
                </c:pt>
                <c:pt idx="734">
                  <c:v>47.0304072</c:v>
                </c:pt>
                <c:pt idx="735">
                  <c:v>46.7053056</c:v>
                </c:pt>
                <c:pt idx="736">
                  <c:v>46.3923156</c:v>
                </c:pt>
                <c:pt idx="737">
                  <c:v>46.0910678</c:v>
                </c:pt>
                <c:pt idx="738">
                  <c:v>45.80118659999999</c:v>
                </c:pt>
                <c:pt idx="739">
                  <c:v>45.52229050000001</c:v>
                </c:pt>
                <c:pt idx="740">
                  <c:v>44.880119</c:v>
                </c:pt>
                <c:pt idx="741">
                  <c:v>43.6111271</c:v>
                </c:pt>
                <c:pt idx="742">
                  <c:v>42.2856748</c:v>
                </c:pt>
                <c:pt idx="743">
                  <c:v>40.8956468</c:v>
                </c:pt>
                <c:pt idx="744">
                  <c:v>39.420715</c:v>
                </c:pt>
                <c:pt idx="745">
                  <c:v>37.8427982</c:v>
                </c:pt>
                <c:pt idx="746">
                  <c:v>36.13590900000001</c:v>
                </c:pt>
                <c:pt idx="747">
                  <c:v>33.87108449999999</c:v>
                </c:pt>
                <c:pt idx="748">
                  <c:v>30.60930969999999</c:v>
                </c:pt>
                <c:pt idx="749">
                  <c:v>27.46138269999999</c:v>
                </c:pt>
                <c:pt idx="750">
                  <c:v>24.2575854</c:v>
                </c:pt>
                <c:pt idx="751">
                  <c:v>20.9893018</c:v>
                </c:pt>
                <c:pt idx="752">
                  <c:v>17.6461592</c:v>
                </c:pt>
                <c:pt idx="753">
                  <c:v>14.2158136</c:v>
                </c:pt>
                <c:pt idx="754">
                  <c:v>11.058905</c:v>
                </c:pt>
                <c:pt idx="755">
                  <c:v>8.089821789999998</c:v>
                </c:pt>
                <c:pt idx="756">
                  <c:v>5.267753079999998</c:v>
                </c:pt>
                <c:pt idx="757">
                  <c:v>2.950425629999999</c:v>
                </c:pt>
                <c:pt idx="758">
                  <c:v>1.75390318</c:v>
                </c:pt>
                <c:pt idx="759">
                  <c:v>0.961080752</c:v>
                </c:pt>
                <c:pt idx="760">
                  <c:v>0.433115568</c:v>
                </c:pt>
                <c:pt idx="761">
                  <c:v>0.328217214</c:v>
                </c:pt>
                <c:pt idx="762">
                  <c:v>0.155125814</c:v>
                </c:pt>
                <c:pt idx="763">
                  <c:v>0.121537258</c:v>
                </c:pt>
                <c:pt idx="764">
                  <c:v>0.0</c:v>
                </c:pt>
                <c:pt idx="765">
                  <c:v>0.280285254</c:v>
                </c:pt>
                <c:pt idx="766">
                  <c:v>0.807925593</c:v>
                </c:pt>
                <c:pt idx="767">
                  <c:v>2.38294788</c:v>
                </c:pt>
                <c:pt idx="768">
                  <c:v>4.640755799999999</c:v>
                </c:pt>
                <c:pt idx="769">
                  <c:v>8.718106899999998</c:v>
                </c:pt>
                <c:pt idx="770">
                  <c:v>13.9999658</c:v>
                </c:pt>
                <c:pt idx="771">
                  <c:v>20.58344629999999</c:v>
                </c:pt>
                <c:pt idx="772">
                  <c:v>25.0099957</c:v>
                </c:pt>
                <c:pt idx="773">
                  <c:v>27.1169126</c:v>
                </c:pt>
                <c:pt idx="774">
                  <c:v>29.0357828</c:v>
                </c:pt>
                <c:pt idx="775">
                  <c:v>30.845809</c:v>
                </c:pt>
                <c:pt idx="776">
                  <c:v>32.4872702</c:v>
                </c:pt>
                <c:pt idx="777">
                  <c:v>34.09960570000001</c:v>
                </c:pt>
                <c:pt idx="778">
                  <c:v>35.7056439</c:v>
                </c:pt>
                <c:pt idx="779">
                  <c:v>37.2349918</c:v>
                </c:pt>
                <c:pt idx="780">
                  <c:v>38.7059212</c:v>
                </c:pt>
                <c:pt idx="781">
                  <c:v>39.8935139</c:v>
                </c:pt>
                <c:pt idx="782">
                  <c:v>40.9740835</c:v>
                </c:pt>
                <c:pt idx="783">
                  <c:v>42.0241773</c:v>
                </c:pt>
                <c:pt idx="784">
                  <c:v>43.0453777</c:v>
                </c:pt>
                <c:pt idx="785">
                  <c:v>44.0390915</c:v>
                </c:pt>
                <c:pt idx="786">
                  <c:v>44.6242988</c:v>
                </c:pt>
                <c:pt idx="787">
                  <c:v>45.16162280000001</c:v>
                </c:pt>
                <c:pt idx="788">
                  <c:v>45.692715</c:v>
                </c:pt>
                <c:pt idx="789">
                  <c:v>46.217373</c:v>
                </c:pt>
                <c:pt idx="790">
                  <c:v>46.73546550000001</c:v>
                </c:pt>
                <c:pt idx="791">
                  <c:v>46.9173968</c:v>
                </c:pt>
                <c:pt idx="792">
                  <c:v>47.0143437</c:v>
                </c:pt>
                <c:pt idx="793">
                  <c:v>47.1008033</c:v>
                </c:pt>
                <c:pt idx="794">
                  <c:v>47.1757412</c:v>
                </c:pt>
                <c:pt idx="795">
                  <c:v>47.2382605</c:v>
                </c:pt>
                <c:pt idx="796">
                  <c:v>47.2881287</c:v>
                </c:pt>
                <c:pt idx="797">
                  <c:v>47.3236501</c:v>
                </c:pt>
                <c:pt idx="798">
                  <c:v>46.7710078</c:v>
                </c:pt>
                <c:pt idx="799">
                  <c:v>46.1385548</c:v>
                </c:pt>
                <c:pt idx="800">
                  <c:v>45.45702929999999</c:v>
                </c:pt>
                <c:pt idx="801">
                  <c:v>44.72587700000001</c:v>
                </c:pt>
                <c:pt idx="802">
                  <c:v>43.9363688</c:v>
                </c:pt>
                <c:pt idx="803">
                  <c:v>42.9135501</c:v>
                </c:pt>
                <c:pt idx="804">
                  <c:v>40.9634858</c:v>
                </c:pt>
                <c:pt idx="805">
                  <c:v>38.943392</c:v>
                </c:pt>
                <c:pt idx="806">
                  <c:v>36.85389159999999</c:v>
                </c:pt>
                <c:pt idx="807">
                  <c:v>34.4797224</c:v>
                </c:pt>
                <c:pt idx="808">
                  <c:v>31.8045437</c:v>
                </c:pt>
                <c:pt idx="809">
                  <c:v>28.8757712</c:v>
                </c:pt>
                <c:pt idx="810">
                  <c:v>25.6114006</c:v>
                </c:pt>
                <c:pt idx="811">
                  <c:v>21.94544079999999</c:v>
                </c:pt>
                <c:pt idx="812">
                  <c:v>18.1001723</c:v>
                </c:pt>
                <c:pt idx="813">
                  <c:v>14.5164981</c:v>
                </c:pt>
                <c:pt idx="814">
                  <c:v>11.1510642</c:v>
                </c:pt>
                <c:pt idx="815">
                  <c:v>7.03306645</c:v>
                </c:pt>
                <c:pt idx="816">
                  <c:v>4.397320749999999</c:v>
                </c:pt>
                <c:pt idx="817">
                  <c:v>2.68253926</c:v>
                </c:pt>
                <c:pt idx="818">
                  <c:v>1.74792204</c:v>
                </c:pt>
                <c:pt idx="819">
                  <c:v>0.952004921</c:v>
                </c:pt>
                <c:pt idx="820">
                  <c:v>0.538163073</c:v>
                </c:pt>
                <c:pt idx="821">
                  <c:v>0.219496572</c:v>
                </c:pt>
                <c:pt idx="822">
                  <c:v>0.102954218</c:v>
                </c:pt>
                <c:pt idx="823">
                  <c:v>0.0616278616</c:v>
                </c:pt>
                <c:pt idx="824">
                  <c:v>0.303950859</c:v>
                </c:pt>
                <c:pt idx="825">
                  <c:v>0.944163278</c:v>
                </c:pt>
                <c:pt idx="826">
                  <c:v>2.21647695</c:v>
                </c:pt>
                <c:pt idx="827">
                  <c:v>4.177792369999999</c:v>
                </c:pt>
                <c:pt idx="828">
                  <c:v>7.8745991</c:v>
                </c:pt>
                <c:pt idx="829">
                  <c:v>12.9884839</c:v>
                </c:pt>
                <c:pt idx="830">
                  <c:v>18.4912369</c:v>
                </c:pt>
                <c:pt idx="831">
                  <c:v>20.5899954</c:v>
                </c:pt>
                <c:pt idx="832">
                  <c:v>22.76054019999999</c:v>
                </c:pt>
                <c:pt idx="833">
                  <c:v>25.0556797</c:v>
                </c:pt>
                <c:pt idx="834">
                  <c:v>27.2565722</c:v>
                </c:pt>
                <c:pt idx="835">
                  <c:v>29.382211</c:v>
                </c:pt>
                <c:pt idx="836">
                  <c:v>31.49371449999999</c:v>
                </c:pt>
                <c:pt idx="837">
                  <c:v>33.3051085</c:v>
                </c:pt>
                <c:pt idx="838">
                  <c:v>34.9456131</c:v>
                </c:pt>
                <c:pt idx="839">
                  <c:v>36.5685076</c:v>
                </c:pt>
                <c:pt idx="840">
                  <c:v>38.1769598</c:v>
                </c:pt>
                <c:pt idx="841">
                  <c:v>39.58188</c:v>
                </c:pt>
                <c:pt idx="842">
                  <c:v>40.6782985</c:v>
                </c:pt>
                <c:pt idx="843">
                  <c:v>41.7416453</c:v>
                </c:pt>
                <c:pt idx="844">
                  <c:v>42.7763939</c:v>
                </c:pt>
                <c:pt idx="845">
                  <c:v>43.785429</c:v>
                </c:pt>
                <c:pt idx="846">
                  <c:v>44.6016401</c:v>
                </c:pt>
                <c:pt idx="847">
                  <c:v>45.02523840000001</c:v>
                </c:pt>
                <c:pt idx="848">
                  <c:v>45.4385936</c:v>
                </c:pt>
                <c:pt idx="849">
                  <c:v>45.8428621</c:v>
                </c:pt>
                <c:pt idx="850">
                  <c:v>46.23902140000001</c:v>
                </c:pt>
                <c:pt idx="851">
                  <c:v>46.5842992</c:v>
                </c:pt>
                <c:pt idx="852">
                  <c:v>46.5627491</c:v>
                </c:pt>
                <c:pt idx="853">
                  <c:v>46.52780000000001</c:v>
                </c:pt>
                <c:pt idx="854">
                  <c:v>46.47739530000001</c:v>
                </c:pt>
                <c:pt idx="855">
                  <c:v>46.4059174</c:v>
                </c:pt>
                <c:pt idx="856">
                  <c:v>46.3126123</c:v>
                </c:pt>
                <c:pt idx="857">
                  <c:v>45.7203746</c:v>
                </c:pt>
                <c:pt idx="858">
                  <c:v>45.0784594</c:v>
                </c:pt>
                <c:pt idx="859">
                  <c:v>44.40230130000001</c:v>
                </c:pt>
                <c:pt idx="860">
                  <c:v>43.6926872</c:v>
                </c:pt>
                <c:pt idx="861">
                  <c:v>42.94765</c:v>
                </c:pt>
                <c:pt idx="862">
                  <c:v>41.8346167</c:v>
                </c:pt>
                <c:pt idx="863">
                  <c:v>40.4301435</c:v>
                </c:pt>
                <c:pt idx="864">
                  <c:v>38.8947189</c:v>
                </c:pt>
                <c:pt idx="865">
                  <c:v>37.1994555</c:v>
                </c:pt>
                <c:pt idx="866">
                  <c:v>35.3068233</c:v>
                </c:pt>
                <c:pt idx="867">
                  <c:v>33.1600428</c:v>
                </c:pt>
                <c:pt idx="868">
                  <c:v>30.2905798</c:v>
                </c:pt>
                <c:pt idx="869">
                  <c:v>27.31516359999999</c:v>
                </c:pt>
                <c:pt idx="870">
                  <c:v>24.1564631</c:v>
                </c:pt>
                <c:pt idx="871">
                  <c:v>20.7940578</c:v>
                </c:pt>
                <c:pt idx="872">
                  <c:v>17.9318488</c:v>
                </c:pt>
                <c:pt idx="873">
                  <c:v>15.0763452</c:v>
                </c:pt>
                <c:pt idx="874">
                  <c:v>10.0942992</c:v>
                </c:pt>
                <c:pt idx="875">
                  <c:v>6.150439749999999</c:v>
                </c:pt>
                <c:pt idx="876">
                  <c:v>3.53167504</c:v>
                </c:pt>
                <c:pt idx="877">
                  <c:v>2.11243536</c:v>
                </c:pt>
                <c:pt idx="878">
                  <c:v>1.07008107</c:v>
                </c:pt>
                <c:pt idx="879">
                  <c:v>0.56171054</c:v>
                </c:pt>
                <c:pt idx="880">
                  <c:v>0.219959347</c:v>
                </c:pt>
                <c:pt idx="881">
                  <c:v>0.0819384877</c:v>
                </c:pt>
                <c:pt idx="882">
                  <c:v>0.103958929</c:v>
                </c:pt>
                <c:pt idx="883">
                  <c:v>0.385071896</c:v>
                </c:pt>
                <c:pt idx="884">
                  <c:v>1.12065794</c:v>
                </c:pt>
                <c:pt idx="885">
                  <c:v>2.666275389999999</c:v>
                </c:pt>
                <c:pt idx="886">
                  <c:v>5.145438759999999</c:v>
                </c:pt>
                <c:pt idx="887">
                  <c:v>8.28604698</c:v>
                </c:pt>
                <c:pt idx="888">
                  <c:v>12.0347835</c:v>
                </c:pt>
                <c:pt idx="889">
                  <c:v>14.5462647</c:v>
                </c:pt>
                <c:pt idx="890">
                  <c:v>16.69382450000001</c:v>
                </c:pt>
                <c:pt idx="891">
                  <c:v>18.98238209999999</c:v>
                </c:pt>
                <c:pt idx="892">
                  <c:v>21.3137954</c:v>
                </c:pt>
                <c:pt idx="893">
                  <c:v>23.5538632</c:v>
                </c:pt>
                <c:pt idx="894">
                  <c:v>25.7241398</c:v>
                </c:pt>
                <c:pt idx="895">
                  <c:v>27.97780329999999</c:v>
                </c:pt>
                <c:pt idx="896">
                  <c:v>30.0276935</c:v>
                </c:pt>
                <c:pt idx="897">
                  <c:v>31.8050027</c:v>
                </c:pt>
                <c:pt idx="898">
                  <c:v>33.5566223</c:v>
                </c:pt>
                <c:pt idx="899">
                  <c:v>35.28809250000001</c:v>
                </c:pt>
                <c:pt idx="900">
                  <c:v>36.9078457</c:v>
                </c:pt>
                <c:pt idx="901">
                  <c:v>37.926802</c:v>
                </c:pt>
                <c:pt idx="902">
                  <c:v>38.8929009</c:v>
                </c:pt>
                <c:pt idx="903">
                  <c:v>39.8194909</c:v>
                </c:pt>
                <c:pt idx="904">
                  <c:v>40.7147765</c:v>
                </c:pt>
                <c:pt idx="905">
                  <c:v>41.5851533</c:v>
                </c:pt>
                <c:pt idx="906">
                  <c:v>42.4214065</c:v>
                </c:pt>
                <c:pt idx="907">
                  <c:v>42.80426499999999</c:v>
                </c:pt>
                <c:pt idx="908">
                  <c:v>43.1713104</c:v>
                </c:pt>
                <c:pt idx="909">
                  <c:v>43.4609622</c:v>
                </c:pt>
                <c:pt idx="910">
                  <c:v>43.7609524</c:v>
                </c:pt>
                <c:pt idx="911">
                  <c:v>44.0721333</c:v>
                </c:pt>
                <c:pt idx="912">
                  <c:v>44.3954974</c:v>
                </c:pt>
                <c:pt idx="913">
                  <c:v>44.31273340000001</c:v>
                </c:pt>
                <c:pt idx="914">
                  <c:v>43.7889457</c:v>
                </c:pt>
                <c:pt idx="915">
                  <c:v>43.2728618</c:v>
                </c:pt>
                <c:pt idx="916">
                  <c:v>42.764467</c:v>
                </c:pt>
                <c:pt idx="917">
                  <c:v>42.2637373</c:v>
                </c:pt>
                <c:pt idx="918">
                  <c:v>41.770643</c:v>
                </c:pt>
                <c:pt idx="919">
                  <c:v>41.28513340000001</c:v>
                </c:pt>
                <c:pt idx="920">
                  <c:v>40.8071637</c:v>
                </c:pt>
                <c:pt idx="921">
                  <c:v>39.2782003</c:v>
                </c:pt>
                <c:pt idx="922">
                  <c:v>37.5291288</c:v>
                </c:pt>
                <c:pt idx="923">
                  <c:v>35.7781976</c:v>
                </c:pt>
                <c:pt idx="924">
                  <c:v>34.0228498</c:v>
                </c:pt>
                <c:pt idx="925">
                  <c:v>32.2624683</c:v>
                </c:pt>
                <c:pt idx="926">
                  <c:v>30.495593</c:v>
                </c:pt>
                <c:pt idx="927">
                  <c:v>28.718856</c:v>
                </c:pt>
                <c:pt idx="928">
                  <c:v>26.93201599999999</c:v>
                </c:pt>
                <c:pt idx="929">
                  <c:v>22.639218</c:v>
                </c:pt>
                <c:pt idx="930">
                  <c:v>18.3767304</c:v>
                </c:pt>
                <c:pt idx="931">
                  <c:v>14.3929988</c:v>
                </c:pt>
                <c:pt idx="932">
                  <c:v>10.7385144</c:v>
                </c:pt>
                <c:pt idx="933">
                  <c:v>7.477240259999998</c:v>
                </c:pt>
                <c:pt idx="934">
                  <c:v>5.107408759999999</c:v>
                </c:pt>
                <c:pt idx="935">
                  <c:v>3.36772725</c:v>
                </c:pt>
                <c:pt idx="936">
                  <c:v>1.87665466</c:v>
                </c:pt>
                <c:pt idx="937">
                  <c:v>1.05654337</c:v>
                </c:pt>
                <c:pt idx="938">
                  <c:v>0.455493107</c:v>
                </c:pt>
                <c:pt idx="939">
                  <c:v>0.174811715</c:v>
                </c:pt>
                <c:pt idx="940">
                  <c:v>0.0351101189</c:v>
                </c:pt>
                <c:pt idx="941">
                  <c:v>0.0958840072</c:v>
                </c:pt>
                <c:pt idx="942">
                  <c:v>0.232619722</c:v>
                </c:pt>
                <c:pt idx="943">
                  <c:v>0.647489447</c:v>
                </c:pt>
                <c:pt idx="944">
                  <c:v>1.19239585</c:v>
                </c:pt>
                <c:pt idx="945">
                  <c:v>2.32293531</c:v>
                </c:pt>
                <c:pt idx="946">
                  <c:v>3.75574902</c:v>
                </c:pt>
                <c:pt idx="947">
                  <c:v>6.271126870000001</c:v>
                </c:pt>
                <c:pt idx="948">
                  <c:v>9.672693160000001</c:v>
                </c:pt>
                <c:pt idx="949">
                  <c:v>12.6915306</c:v>
                </c:pt>
                <c:pt idx="950">
                  <c:v>14.5659328</c:v>
                </c:pt>
                <c:pt idx="951">
                  <c:v>16.5137514</c:v>
                </c:pt>
                <c:pt idx="952">
                  <c:v>18.5193852</c:v>
                </c:pt>
                <c:pt idx="953">
                  <c:v>20.4624191</c:v>
                </c:pt>
                <c:pt idx="954">
                  <c:v>22.3455176</c:v>
                </c:pt>
                <c:pt idx="955">
                  <c:v>24.05636760000001</c:v>
                </c:pt>
                <c:pt idx="956">
                  <c:v>25.3810555</c:v>
                </c:pt>
                <c:pt idx="957">
                  <c:v>26.7020494</c:v>
                </c:pt>
                <c:pt idx="958">
                  <c:v>28.01952959999999</c:v>
                </c:pt>
                <c:pt idx="959">
                  <c:v>29.33344840000001</c:v>
                </c:pt>
                <c:pt idx="960">
                  <c:v>30.6436986</c:v>
                </c:pt>
                <c:pt idx="961">
                  <c:v>31.93874959999999</c:v>
                </c:pt>
                <c:pt idx="962">
                  <c:v>32.9448938</c:v>
                </c:pt>
                <c:pt idx="963">
                  <c:v>33.7181926</c:v>
                </c:pt>
                <c:pt idx="964">
                  <c:v>34.4889671</c:v>
                </c:pt>
                <c:pt idx="965">
                  <c:v>35.2574795</c:v>
                </c:pt>
                <c:pt idx="966">
                  <c:v>36.02504730000001</c:v>
                </c:pt>
                <c:pt idx="967">
                  <c:v>36.79052</c:v>
                </c:pt>
                <c:pt idx="968">
                  <c:v>37.1726245</c:v>
                </c:pt>
                <c:pt idx="969">
                  <c:v>37.49654</c:v>
                </c:pt>
                <c:pt idx="970">
                  <c:v>37.8292859</c:v>
                </c:pt>
                <c:pt idx="971">
                  <c:v>38.1704718</c:v>
                </c:pt>
                <c:pt idx="972">
                  <c:v>38.36567400000001</c:v>
                </c:pt>
                <c:pt idx="973">
                  <c:v>38.4731919</c:v>
                </c:pt>
                <c:pt idx="974">
                  <c:v>38.433522</c:v>
                </c:pt>
                <c:pt idx="975">
                  <c:v>38.0939424</c:v>
                </c:pt>
                <c:pt idx="976">
                  <c:v>37.7216995</c:v>
                </c:pt>
                <c:pt idx="977">
                  <c:v>37.3127967</c:v>
                </c:pt>
                <c:pt idx="978">
                  <c:v>36.8622452</c:v>
                </c:pt>
                <c:pt idx="979">
                  <c:v>36.3783538</c:v>
                </c:pt>
                <c:pt idx="980">
                  <c:v>35.84487439999999</c:v>
                </c:pt>
                <c:pt idx="981">
                  <c:v>34.9623919</c:v>
                </c:pt>
                <c:pt idx="982">
                  <c:v>33.85389749999999</c:v>
                </c:pt>
                <c:pt idx="983">
                  <c:v>32.6074481</c:v>
                </c:pt>
                <c:pt idx="984">
                  <c:v>31.188339</c:v>
                </c:pt>
                <c:pt idx="985">
                  <c:v>29.3022931</c:v>
                </c:pt>
                <c:pt idx="986">
                  <c:v>26.8828034</c:v>
                </c:pt>
                <c:pt idx="987">
                  <c:v>24.3202999</c:v>
                </c:pt>
                <c:pt idx="988">
                  <c:v>21.6072753</c:v>
                </c:pt>
                <c:pt idx="989">
                  <c:v>18.9640522</c:v>
                </c:pt>
                <c:pt idx="990">
                  <c:v>15.7578602</c:v>
                </c:pt>
                <c:pt idx="991">
                  <c:v>10.4610637</c:v>
                </c:pt>
                <c:pt idx="992">
                  <c:v>7.84387738</c:v>
                </c:pt>
                <c:pt idx="993">
                  <c:v>5.834178629999998</c:v>
                </c:pt>
                <c:pt idx="994">
                  <c:v>3.2279864</c:v>
                </c:pt>
                <c:pt idx="995">
                  <c:v>1.55764222</c:v>
                </c:pt>
                <c:pt idx="996">
                  <c:v>0.764269987</c:v>
                </c:pt>
                <c:pt idx="997">
                  <c:v>0.223854464</c:v>
                </c:pt>
                <c:pt idx="998">
                  <c:v>0.0554048689</c:v>
                </c:pt>
                <c:pt idx="999">
                  <c:v>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0744312"/>
        <c:axId val="2020832376"/>
      </c:scatterChart>
      <c:valAx>
        <c:axId val="-2100744312"/>
        <c:scaling>
          <c:orientation val="minMax"/>
          <c:max val="4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From Axis Centerline [cm]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2020832376"/>
        <c:crosses val="autoZero"/>
        <c:crossBetween val="midCat"/>
      </c:valAx>
      <c:valAx>
        <c:axId val="20208323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Velocity in the Axial Direction [cm/s]</a:t>
                </a:r>
              </a:p>
            </c:rich>
          </c:tx>
          <c:layout>
            <c:manualLayout>
              <c:xMode val="edge"/>
              <c:yMode val="edge"/>
              <c:x val="0.0256410256410256"/>
              <c:y val="0.20760626398210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-210074431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Velocity Profile Through Midpoint Of Filter Medium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Compare!$H$3</c:f>
              <c:strCache>
                <c:ptCount val="1"/>
                <c:pt idx="0">
                  <c:v>No Baffle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Compare!$G$4:$G$1003</c:f>
              <c:numCache>
                <c:formatCode>0.000</c:formatCode>
                <c:ptCount val="1000"/>
                <c:pt idx="0">
                  <c:v>0.0</c:v>
                </c:pt>
                <c:pt idx="1">
                  <c:v>0.00389009037</c:v>
                </c:pt>
                <c:pt idx="2">
                  <c:v>0.00778018075</c:v>
                </c:pt>
                <c:pt idx="3">
                  <c:v>0.0116702708</c:v>
                </c:pt>
                <c:pt idx="4">
                  <c:v>0.0155603615</c:v>
                </c:pt>
                <c:pt idx="5">
                  <c:v>0.0194504522</c:v>
                </c:pt>
                <c:pt idx="6">
                  <c:v>0.023340543</c:v>
                </c:pt>
                <c:pt idx="7">
                  <c:v>0.0272306323</c:v>
                </c:pt>
                <c:pt idx="8">
                  <c:v>0.031120723</c:v>
                </c:pt>
                <c:pt idx="9">
                  <c:v>0.0350108137</c:v>
                </c:pt>
                <c:pt idx="10">
                  <c:v>0.0389009045</c:v>
                </c:pt>
                <c:pt idx="11">
                  <c:v>0.0427909952</c:v>
                </c:pt>
                <c:pt idx="12">
                  <c:v>0.046681086</c:v>
                </c:pt>
                <c:pt idx="13">
                  <c:v>0.0505711767</c:v>
                </c:pt>
                <c:pt idx="14">
                  <c:v>0.0544612645</c:v>
                </c:pt>
                <c:pt idx="15">
                  <c:v>0.0583513523</c:v>
                </c:pt>
                <c:pt idx="16">
                  <c:v>0.0622414402</c:v>
                </c:pt>
                <c:pt idx="17">
                  <c:v>0.066131528</c:v>
                </c:pt>
                <c:pt idx="18">
                  <c:v>0.0700216158</c:v>
                </c:pt>
                <c:pt idx="19">
                  <c:v>0.0739117037</c:v>
                </c:pt>
                <c:pt idx="20">
                  <c:v>0.0778017915</c:v>
                </c:pt>
                <c:pt idx="21">
                  <c:v>0.0816918793</c:v>
                </c:pt>
                <c:pt idx="22">
                  <c:v>0.0855819671</c:v>
                </c:pt>
                <c:pt idx="23">
                  <c:v>0.089472055</c:v>
                </c:pt>
                <c:pt idx="24">
                  <c:v>0.0933621428</c:v>
                </c:pt>
                <c:pt idx="25">
                  <c:v>0.0972522306</c:v>
                </c:pt>
                <c:pt idx="26">
                  <c:v>0.101142318</c:v>
                </c:pt>
                <c:pt idx="27">
                  <c:v>0.105032406</c:v>
                </c:pt>
                <c:pt idx="28">
                  <c:v>0.108922494</c:v>
                </c:pt>
                <c:pt idx="29">
                  <c:v>0.112812582</c:v>
                </c:pt>
                <c:pt idx="30">
                  <c:v>0.11670267</c:v>
                </c:pt>
                <c:pt idx="31">
                  <c:v>0.120592758</c:v>
                </c:pt>
                <c:pt idx="32">
                  <c:v>0.124482845</c:v>
                </c:pt>
                <c:pt idx="33">
                  <c:v>0.128372933</c:v>
                </c:pt>
                <c:pt idx="34">
                  <c:v>0.132263021</c:v>
                </c:pt>
                <c:pt idx="35">
                  <c:v>0.136153109</c:v>
                </c:pt>
                <c:pt idx="36">
                  <c:v>0.140043197</c:v>
                </c:pt>
                <c:pt idx="37">
                  <c:v>0.143933285</c:v>
                </c:pt>
                <c:pt idx="38">
                  <c:v>0.147823372</c:v>
                </c:pt>
                <c:pt idx="39">
                  <c:v>0.15171346</c:v>
                </c:pt>
                <c:pt idx="40">
                  <c:v>0.155603548</c:v>
                </c:pt>
                <c:pt idx="41">
                  <c:v>0.159493636</c:v>
                </c:pt>
                <c:pt idx="42">
                  <c:v>0.163383724</c:v>
                </c:pt>
                <c:pt idx="43">
                  <c:v>0.167273812</c:v>
                </c:pt>
                <c:pt idx="44">
                  <c:v>0.171163899</c:v>
                </c:pt>
                <c:pt idx="45">
                  <c:v>0.175053987</c:v>
                </c:pt>
                <c:pt idx="46">
                  <c:v>0.178944075</c:v>
                </c:pt>
                <c:pt idx="47">
                  <c:v>0.182834163</c:v>
                </c:pt>
                <c:pt idx="48">
                  <c:v>0.186724251</c:v>
                </c:pt>
                <c:pt idx="49">
                  <c:v>0.190614338</c:v>
                </c:pt>
                <c:pt idx="50">
                  <c:v>0.194504426</c:v>
                </c:pt>
                <c:pt idx="51">
                  <c:v>0.198394526</c:v>
                </c:pt>
                <c:pt idx="52">
                  <c:v>0.202284614</c:v>
                </c:pt>
                <c:pt idx="53">
                  <c:v>0.206174701</c:v>
                </c:pt>
                <c:pt idx="54">
                  <c:v>0.210064789</c:v>
                </c:pt>
                <c:pt idx="55">
                  <c:v>0.213954877</c:v>
                </c:pt>
                <c:pt idx="56">
                  <c:v>0.217844965</c:v>
                </c:pt>
                <c:pt idx="57">
                  <c:v>0.221735053</c:v>
                </c:pt>
                <c:pt idx="58">
                  <c:v>0.225625141</c:v>
                </c:pt>
                <c:pt idx="59">
                  <c:v>0.229515228</c:v>
                </c:pt>
                <c:pt idx="60">
                  <c:v>0.233405316</c:v>
                </c:pt>
                <c:pt idx="61">
                  <c:v>0.237295404</c:v>
                </c:pt>
                <c:pt idx="62">
                  <c:v>0.241185492</c:v>
                </c:pt>
                <c:pt idx="63">
                  <c:v>0.24507558</c:v>
                </c:pt>
                <c:pt idx="64">
                  <c:v>0.248965668</c:v>
                </c:pt>
                <c:pt idx="65">
                  <c:v>0.252855755</c:v>
                </c:pt>
                <c:pt idx="66">
                  <c:v>0.256745843</c:v>
                </c:pt>
                <c:pt idx="67">
                  <c:v>0.260635931</c:v>
                </c:pt>
                <c:pt idx="68">
                  <c:v>0.264526019</c:v>
                </c:pt>
                <c:pt idx="69">
                  <c:v>0.268416107</c:v>
                </c:pt>
                <c:pt idx="70">
                  <c:v>0.272306195</c:v>
                </c:pt>
                <c:pt idx="71">
                  <c:v>0.276196282</c:v>
                </c:pt>
                <c:pt idx="72">
                  <c:v>0.28008637</c:v>
                </c:pt>
                <c:pt idx="73">
                  <c:v>0.283976458</c:v>
                </c:pt>
                <c:pt idx="74">
                  <c:v>0.287866546</c:v>
                </c:pt>
                <c:pt idx="75">
                  <c:v>0.291756634</c:v>
                </c:pt>
                <c:pt idx="76">
                  <c:v>0.295646721</c:v>
                </c:pt>
                <c:pt idx="77">
                  <c:v>0.299536809</c:v>
                </c:pt>
                <c:pt idx="78">
                  <c:v>0.303426897</c:v>
                </c:pt>
                <c:pt idx="79">
                  <c:v>0.307316985</c:v>
                </c:pt>
                <c:pt idx="80">
                  <c:v>0.311207073</c:v>
                </c:pt>
                <c:pt idx="81">
                  <c:v>0.315097161</c:v>
                </c:pt>
                <c:pt idx="82">
                  <c:v>0.318987248</c:v>
                </c:pt>
                <c:pt idx="83">
                  <c:v>0.322877336</c:v>
                </c:pt>
                <c:pt idx="84">
                  <c:v>0.326767424</c:v>
                </c:pt>
                <c:pt idx="85">
                  <c:v>0.330657512</c:v>
                </c:pt>
                <c:pt idx="86">
                  <c:v>0.3345476</c:v>
                </c:pt>
                <c:pt idx="87">
                  <c:v>0.338437688</c:v>
                </c:pt>
                <c:pt idx="88">
                  <c:v>0.342327775</c:v>
                </c:pt>
                <c:pt idx="89">
                  <c:v>0.346217863</c:v>
                </c:pt>
                <c:pt idx="90">
                  <c:v>0.350107951</c:v>
                </c:pt>
                <c:pt idx="91">
                  <c:v>0.353998039</c:v>
                </c:pt>
                <c:pt idx="92">
                  <c:v>0.357888127</c:v>
                </c:pt>
                <c:pt idx="93">
                  <c:v>0.361778215</c:v>
                </c:pt>
                <c:pt idx="94">
                  <c:v>0.365668302</c:v>
                </c:pt>
                <c:pt idx="95">
                  <c:v>0.36955839</c:v>
                </c:pt>
                <c:pt idx="96">
                  <c:v>0.373448478</c:v>
                </c:pt>
                <c:pt idx="97">
                  <c:v>0.377338566</c:v>
                </c:pt>
                <c:pt idx="98">
                  <c:v>0.381228654</c:v>
                </c:pt>
                <c:pt idx="99">
                  <c:v>0.385118742</c:v>
                </c:pt>
                <c:pt idx="100">
                  <c:v>0.389008829</c:v>
                </c:pt>
                <c:pt idx="101">
                  <c:v>0.392898917</c:v>
                </c:pt>
                <c:pt idx="102">
                  <c:v>0.396789005</c:v>
                </c:pt>
                <c:pt idx="103">
                  <c:v>0.400679093</c:v>
                </c:pt>
                <c:pt idx="104">
                  <c:v>0.404569181</c:v>
                </c:pt>
                <c:pt idx="105">
                  <c:v>0.408459269</c:v>
                </c:pt>
                <c:pt idx="106">
                  <c:v>0.412349356</c:v>
                </c:pt>
                <c:pt idx="107">
                  <c:v>0.416239444</c:v>
                </c:pt>
                <c:pt idx="108">
                  <c:v>0.420129532</c:v>
                </c:pt>
                <c:pt idx="109">
                  <c:v>0.42401962</c:v>
                </c:pt>
                <c:pt idx="110">
                  <c:v>0.427909708</c:v>
                </c:pt>
                <c:pt idx="111">
                  <c:v>0.431799795</c:v>
                </c:pt>
                <c:pt idx="112">
                  <c:v>0.435689883</c:v>
                </c:pt>
                <c:pt idx="113">
                  <c:v>0.439579971</c:v>
                </c:pt>
                <c:pt idx="114">
                  <c:v>0.443470059</c:v>
                </c:pt>
                <c:pt idx="115">
                  <c:v>0.447360147</c:v>
                </c:pt>
                <c:pt idx="116">
                  <c:v>0.451250235</c:v>
                </c:pt>
                <c:pt idx="117">
                  <c:v>0.455140322</c:v>
                </c:pt>
                <c:pt idx="118">
                  <c:v>0.45903041</c:v>
                </c:pt>
                <c:pt idx="119">
                  <c:v>0.462920498</c:v>
                </c:pt>
                <c:pt idx="120">
                  <c:v>0.466810586</c:v>
                </c:pt>
                <c:pt idx="121">
                  <c:v>0.470700674</c:v>
                </c:pt>
                <c:pt idx="122">
                  <c:v>0.474590762</c:v>
                </c:pt>
                <c:pt idx="123">
                  <c:v>0.478480849</c:v>
                </c:pt>
                <c:pt idx="124">
                  <c:v>0.482370937</c:v>
                </c:pt>
                <c:pt idx="125">
                  <c:v>0.486261025</c:v>
                </c:pt>
                <c:pt idx="126">
                  <c:v>0.490151113</c:v>
                </c:pt>
                <c:pt idx="127">
                  <c:v>0.494041201</c:v>
                </c:pt>
                <c:pt idx="128">
                  <c:v>0.497931289</c:v>
                </c:pt>
                <c:pt idx="129">
                  <c:v>0.501821376</c:v>
                </c:pt>
                <c:pt idx="130">
                  <c:v>0.505711464</c:v>
                </c:pt>
                <c:pt idx="131">
                  <c:v>0.509601552</c:v>
                </c:pt>
                <c:pt idx="132">
                  <c:v>0.51349164</c:v>
                </c:pt>
                <c:pt idx="133">
                  <c:v>0.517381728</c:v>
                </c:pt>
                <c:pt idx="134">
                  <c:v>0.521271816</c:v>
                </c:pt>
                <c:pt idx="135">
                  <c:v>0.525161903</c:v>
                </c:pt>
                <c:pt idx="136">
                  <c:v>0.529051991</c:v>
                </c:pt>
                <c:pt idx="137">
                  <c:v>0.532942079</c:v>
                </c:pt>
                <c:pt idx="138">
                  <c:v>0.536832167</c:v>
                </c:pt>
                <c:pt idx="139">
                  <c:v>0.540722255</c:v>
                </c:pt>
                <c:pt idx="140">
                  <c:v>0.544612342</c:v>
                </c:pt>
                <c:pt idx="141">
                  <c:v>0.54850243</c:v>
                </c:pt>
                <c:pt idx="142">
                  <c:v>0.552392518</c:v>
                </c:pt>
                <c:pt idx="143">
                  <c:v>0.556282606</c:v>
                </c:pt>
                <c:pt idx="144">
                  <c:v>0.560172694</c:v>
                </c:pt>
                <c:pt idx="145">
                  <c:v>0.564062782</c:v>
                </c:pt>
                <c:pt idx="146">
                  <c:v>0.567952869</c:v>
                </c:pt>
                <c:pt idx="147">
                  <c:v>0.571842957</c:v>
                </c:pt>
                <c:pt idx="148">
                  <c:v>0.575733045</c:v>
                </c:pt>
                <c:pt idx="149">
                  <c:v>0.579623133</c:v>
                </c:pt>
                <c:pt idx="150">
                  <c:v>0.583513221</c:v>
                </c:pt>
                <c:pt idx="151">
                  <c:v>0.587403309</c:v>
                </c:pt>
                <c:pt idx="152">
                  <c:v>0.591293396</c:v>
                </c:pt>
                <c:pt idx="153">
                  <c:v>0.595183484</c:v>
                </c:pt>
                <c:pt idx="154">
                  <c:v>0.599073572</c:v>
                </c:pt>
                <c:pt idx="155">
                  <c:v>0.60296366</c:v>
                </c:pt>
                <c:pt idx="156">
                  <c:v>0.606853748</c:v>
                </c:pt>
                <c:pt idx="157">
                  <c:v>0.610743836</c:v>
                </c:pt>
                <c:pt idx="158">
                  <c:v>0.614633923</c:v>
                </c:pt>
                <c:pt idx="159">
                  <c:v>0.618524011</c:v>
                </c:pt>
                <c:pt idx="160">
                  <c:v>0.622414099</c:v>
                </c:pt>
                <c:pt idx="161">
                  <c:v>0.626304187</c:v>
                </c:pt>
                <c:pt idx="162">
                  <c:v>0.630194275</c:v>
                </c:pt>
                <c:pt idx="163">
                  <c:v>0.634084363</c:v>
                </c:pt>
                <c:pt idx="164">
                  <c:v>0.63797445</c:v>
                </c:pt>
                <c:pt idx="165">
                  <c:v>0.641864538</c:v>
                </c:pt>
                <c:pt idx="166">
                  <c:v>0.645754626</c:v>
                </c:pt>
                <c:pt idx="167">
                  <c:v>0.649644714</c:v>
                </c:pt>
                <c:pt idx="168">
                  <c:v>0.653534802</c:v>
                </c:pt>
                <c:pt idx="169">
                  <c:v>0.65742489</c:v>
                </c:pt>
                <c:pt idx="170">
                  <c:v>0.661314977</c:v>
                </c:pt>
                <c:pt idx="171">
                  <c:v>0.665205065</c:v>
                </c:pt>
                <c:pt idx="172">
                  <c:v>0.669095153</c:v>
                </c:pt>
                <c:pt idx="173">
                  <c:v>0.672985241</c:v>
                </c:pt>
                <c:pt idx="174">
                  <c:v>0.676875329</c:v>
                </c:pt>
                <c:pt idx="175">
                  <c:v>0.680765416</c:v>
                </c:pt>
                <c:pt idx="176">
                  <c:v>0.684655504</c:v>
                </c:pt>
                <c:pt idx="177">
                  <c:v>0.688545592</c:v>
                </c:pt>
                <c:pt idx="178">
                  <c:v>0.69243568</c:v>
                </c:pt>
                <c:pt idx="179">
                  <c:v>0.696325768</c:v>
                </c:pt>
                <c:pt idx="180">
                  <c:v>0.700215856</c:v>
                </c:pt>
                <c:pt idx="181">
                  <c:v>0.704105943</c:v>
                </c:pt>
                <c:pt idx="182">
                  <c:v>0.707996031</c:v>
                </c:pt>
                <c:pt idx="183">
                  <c:v>0.711886119</c:v>
                </c:pt>
                <c:pt idx="184">
                  <c:v>0.715776207</c:v>
                </c:pt>
                <c:pt idx="185">
                  <c:v>0.719666295</c:v>
                </c:pt>
                <c:pt idx="186">
                  <c:v>0.723556383</c:v>
                </c:pt>
                <c:pt idx="187">
                  <c:v>0.72744647</c:v>
                </c:pt>
                <c:pt idx="188">
                  <c:v>0.731336558</c:v>
                </c:pt>
                <c:pt idx="189">
                  <c:v>0.735226646</c:v>
                </c:pt>
                <c:pt idx="190">
                  <c:v>0.739116734</c:v>
                </c:pt>
                <c:pt idx="191">
                  <c:v>0.743006822</c:v>
                </c:pt>
                <c:pt idx="192">
                  <c:v>0.74689691</c:v>
                </c:pt>
                <c:pt idx="193">
                  <c:v>0.750786997</c:v>
                </c:pt>
                <c:pt idx="194">
                  <c:v>0.754677085</c:v>
                </c:pt>
                <c:pt idx="195">
                  <c:v>0.758567173</c:v>
                </c:pt>
                <c:pt idx="196">
                  <c:v>0.762457261</c:v>
                </c:pt>
                <c:pt idx="197">
                  <c:v>0.766347349</c:v>
                </c:pt>
                <c:pt idx="198">
                  <c:v>0.770237437</c:v>
                </c:pt>
                <c:pt idx="199">
                  <c:v>0.774127524</c:v>
                </c:pt>
                <c:pt idx="200">
                  <c:v>0.778017612</c:v>
                </c:pt>
                <c:pt idx="201">
                  <c:v>0.7819077</c:v>
                </c:pt>
                <c:pt idx="202">
                  <c:v>0.785797834</c:v>
                </c:pt>
                <c:pt idx="203">
                  <c:v>0.789687969</c:v>
                </c:pt>
                <c:pt idx="204">
                  <c:v>0.793578103</c:v>
                </c:pt>
                <c:pt idx="205">
                  <c:v>0.797468238</c:v>
                </c:pt>
                <c:pt idx="206">
                  <c:v>0.801358372</c:v>
                </c:pt>
                <c:pt idx="207">
                  <c:v>0.805248506</c:v>
                </c:pt>
                <c:pt idx="208">
                  <c:v>0.809138641</c:v>
                </c:pt>
                <c:pt idx="209">
                  <c:v>0.813028775</c:v>
                </c:pt>
                <c:pt idx="210">
                  <c:v>0.81691891</c:v>
                </c:pt>
                <c:pt idx="211">
                  <c:v>0.820809044</c:v>
                </c:pt>
                <c:pt idx="212">
                  <c:v>0.824699178</c:v>
                </c:pt>
                <c:pt idx="213">
                  <c:v>0.828589313</c:v>
                </c:pt>
                <c:pt idx="214">
                  <c:v>0.832479447</c:v>
                </c:pt>
                <c:pt idx="215">
                  <c:v>0.836369582</c:v>
                </c:pt>
                <c:pt idx="216">
                  <c:v>0.840259716</c:v>
                </c:pt>
                <c:pt idx="217">
                  <c:v>0.84414985</c:v>
                </c:pt>
                <c:pt idx="218">
                  <c:v>0.848039985</c:v>
                </c:pt>
                <c:pt idx="219">
                  <c:v>0.851930119</c:v>
                </c:pt>
                <c:pt idx="220">
                  <c:v>0.855820253</c:v>
                </c:pt>
                <c:pt idx="221">
                  <c:v>0.859710388</c:v>
                </c:pt>
                <c:pt idx="222">
                  <c:v>0.863600522</c:v>
                </c:pt>
                <c:pt idx="223">
                  <c:v>0.867490657</c:v>
                </c:pt>
                <c:pt idx="224">
                  <c:v>0.871380791</c:v>
                </c:pt>
                <c:pt idx="225">
                  <c:v>0.875270925</c:v>
                </c:pt>
                <c:pt idx="226">
                  <c:v>0.87916106</c:v>
                </c:pt>
                <c:pt idx="227">
                  <c:v>0.883051194</c:v>
                </c:pt>
                <c:pt idx="228">
                  <c:v>0.886941329</c:v>
                </c:pt>
                <c:pt idx="229">
                  <c:v>0.890831463</c:v>
                </c:pt>
                <c:pt idx="230">
                  <c:v>0.894721597</c:v>
                </c:pt>
                <c:pt idx="231">
                  <c:v>0.898611732</c:v>
                </c:pt>
                <c:pt idx="232">
                  <c:v>0.902501866</c:v>
                </c:pt>
                <c:pt idx="233">
                  <c:v>0.906392001</c:v>
                </c:pt>
                <c:pt idx="234">
                  <c:v>0.910282135</c:v>
                </c:pt>
                <c:pt idx="235">
                  <c:v>0.914172269</c:v>
                </c:pt>
                <c:pt idx="236">
                  <c:v>0.918062404</c:v>
                </c:pt>
                <c:pt idx="237">
                  <c:v>0.921952538</c:v>
                </c:pt>
                <c:pt idx="238">
                  <c:v>0.925842673</c:v>
                </c:pt>
                <c:pt idx="239">
                  <c:v>0.929732807</c:v>
                </c:pt>
                <c:pt idx="240">
                  <c:v>0.933622941</c:v>
                </c:pt>
                <c:pt idx="241">
                  <c:v>0.937513076</c:v>
                </c:pt>
                <c:pt idx="242">
                  <c:v>0.94140321</c:v>
                </c:pt>
                <c:pt idx="243">
                  <c:v>0.945293345</c:v>
                </c:pt>
                <c:pt idx="244">
                  <c:v>0.949183479</c:v>
                </c:pt>
                <c:pt idx="245">
                  <c:v>0.953073613</c:v>
                </c:pt>
                <c:pt idx="246">
                  <c:v>0.956963748</c:v>
                </c:pt>
                <c:pt idx="247">
                  <c:v>0.960853882</c:v>
                </c:pt>
                <c:pt idx="248">
                  <c:v>0.964744017</c:v>
                </c:pt>
                <c:pt idx="249">
                  <c:v>0.968634151</c:v>
                </c:pt>
                <c:pt idx="250">
                  <c:v>0.972524285</c:v>
                </c:pt>
                <c:pt idx="251">
                  <c:v>0.97641442</c:v>
                </c:pt>
                <c:pt idx="252">
                  <c:v>0.980304554</c:v>
                </c:pt>
                <c:pt idx="253">
                  <c:v>0.984194688</c:v>
                </c:pt>
                <c:pt idx="254">
                  <c:v>0.988084823</c:v>
                </c:pt>
                <c:pt idx="255">
                  <c:v>0.991974957</c:v>
                </c:pt>
                <c:pt idx="256">
                  <c:v>0.995865092</c:v>
                </c:pt>
                <c:pt idx="257">
                  <c:v>0.999755226</c:v>
                </c:pt>
                <c:pt idx="258">
                  <c:v>1.00364536</c:v>
                </c:pt>
                <c:pt idx="259">
                  <c:v>1.00753549</c:v>
                </c:pt>
                <c:pt idx="260">
                  <c:v>1.01142563</c:v>
                </c:pt>
                <c:pt idx="261">
                  <c:v>1.01531576</c:v>
                </c:pt>
                <c:pt idx="262">
                  <c:v>1.0192059</c:v>
                </c:pt>
                <c:pt idx="263">
                  <c:v>1.02309603</c:v>
                </c:pt>
                <c:pt idx="264">
                  <c:v>1.02698617</c:v>
                </c:pt>
                <c:pt idx="265">
                  <c:v>1.0308763</c:v>
                </c:pt>
                <c:pt idx="266">
                  <c:v>1.03476644</c:v>
                </c:pt>
                <c:pt idx="267">
                  <c:v>1.03865657</c:v>
                </c:pt>
                <c:pt idx="268">
                  <c:v>1.0425467</c:v>
                </c:pt>
                <c:pt idx="269">
                  <c:v>1.04643684</c:v>
                </c:pt>
                <c:pt idx="270">
                  <c:v>1.05032697</c:v>
                </c:pt>
                <c:pt idx="271">
                  <c:v>1.05421711</c:v>
                </c:pt>
                <c:pt idx="272">
                  <c:v>1.05810724</c:v>
                </c:pt>
                <c:pt idx="273">
                  <c:v>1.06199738</c:v>
                </c:pt>
                <c:pt idx="274">
                  <c:v>1.06588751</c:v>
                </c:pt>
                <c:pt idx="275">
                  <c:v>1.06977765</c:v>
                </c:pt>
                <c:pt idx="276">
                  <c:v>1.07366778</c:v>
                </c:pt>
                <c:pt idx="277">
                  <c:v>1.07755791</c:v>
                </c:pt>
                <c:pt idx="278">
                  <c:v>1.08144805</c:v>
                </c:pt>
                <c:pt idx="279">
                  <c:v>1.08533818</c:v>
                </c:pt>
                <c:pt idx="280">
                  <c:v>1.08922832</c:v>
                </c:pt>
                <c:pt idx="281">
                  <c:v>1.09311845</c:v>
                </c:pt>
                <c:pt idx="282">
                  <c:v>1.09700859</c:v>
                </c:pt>
                <c:pt idx="283">
                  <c:v>1.10089872</c:v>
                </c:pt>
                <c:pt idx="284">
                  <c:v>1.10478885</c:v>
                </c:pt>
                <c:pt idx="285">
                  <c:v>1.10867899</c:v>
                </c:pt>
                <c:pt idx="286">
                  <c:v>1.11256912</c:v>
                </c:pt>
                <c:pt idx="287">
                  <c:v>1.11645926</c:v>
                </c:pt>
                <c:pt idx="288">
                  <c:v>1.12034939</c:v>
                </c:pt>
                <c:pt idx="289">
                  <c:v>1.12423953</c:v>
                </c:pt>
                <c:pt idx="290">
                  <c:v>1.12812966</c:v>
                </c:pt>
                <c:pt idx="291">
                  <c:v>1.1320198</c:v>
                </c:pt>
                <c:pt idx="292">
                  <c:v>1.13590993</c:v>
                </c:pt>
                <c:pt idx="293">
                  <c:v>1.13980006</c:v>
                </c:pt>
                <c:pt idx="294">
                  <c:v>1.1436902</c:v>
                </c:pt>
                <c:pt idx="295">
                  <c:v>1.14758033</c:v>
                </c:pt>
                <c:pt idx="296">
                  <c:v>1.15147047</c:v>
                </c:pt>
                <c:pt idx="297">
                  <c:v>1.1553606</c:v>
                </c:pt>
                <c:pt idx="298">
                  <c:v>1.15925074</c:v>
                </c:pt>
                <c:pt idx="299">
                  <c:v>1.16314087</c:v>
                </c:pt>
                <c:pt idx="300">
                  <c:v>1.16703101</c:v>
                </c:pt>
                <c:pt idx="301">
                  <c:v>1.17092114</c:v>
                </c:pt>
                <c:pt idx="302">
                  <c:v>1.17481127</c:v>
                </c:pt>
                <c:pt idx="303">
                  <c:v>1.17870141</c:v>
                </c:pt>
                <c:pt idx="304">
                  <c:v>1.18259154</c:v>
                </c:pt>
                <c:pt idx="305">
                  <c:v>1.18648168</c:v>
                </c:pt>
                <c:pt idx="306">
                  <c:v>1.19037181</c:v>
                </c:pt>
                <c:pt idx="307">
                  <c:v>1.19426195</c:v>
                </c:pt>
                <c:pt idx="308">
                  <c:v>1.19815208</c:v>
                </c:pt>
                <c:pt idx="309">
                  <c:v>1.20204221</c:v>
                </c:pt>
                <c:pt idx="310">
                  <c:v>1.20593235</c:v>
                </c:pt>
                <c:pt idx="311">
                  <c:v>1.20982248</c:v>
                </c:pt>
                <c:pt idx="312">
                  <c:v>1.21371262</c:v>
                </c:pt>
                <c:pt idx="313">
                  <c:v>1.21760275</c:v>
                </c:pt>
                <c:pt idx="314">
                  <c:v>1.22149289</c:v>
                </c:pt>
                <c:pt idx="315">
                  <c:v>1.22538302</c:v>
                </c:pt>
                <c:pt idx="316">
                  <c:v>1.22927316</c:v>
                </c:pt>
                <c:pt idx="317">
                  <c:v>1.23316329</c:v>
                </c:pt>
                <c:pt idx="318">
                  <c:v>1.23705342</c:v>
                </c:pt>
                <c:pt idx="319">
                  <c:v>1.24094356</c:v>
                </c:pt>
                <c:pt idx="320">
                  <c:v>1.24483369</c:v>
                </c:pt>
                <c:pt idx="321">
                  <c:v>1.24872383</c:v>
                </c:pt>
                <c:pt idx="322">
                  <c:v>1.25261396</c:v>
                </c:pt>
                <c:pt idx="323">
                  <c:v>1.2565041</c:v>
                </c:pt>
                <c:pt idx="324">
                  <c:v>1.26039423</c:v>
                </c:pt>
                <c:pt idx="325">
                  <c:v>1.26428436</c:v>
                </c:pt>
                <c:pt idx="326">
                  <c:v>1.2681745</c:v>
                </c:pt>
                <c:pt idx="327">
                  <c:v>1.27206463</c:v>
                </c:pt>
                <c:pt idx="328">
                  <c:v>1.27595477</c:v>
                </c:pt>
                <c:pt idx="329">
                  <c:v>1.2798449</c:v>
                </c:pt>
                <c:pt idx="330">
                  <c:v>1.28373504</c:v>
                </c:pt>
                <c:pt idx="331">
                  <c:v>1.28762517</c:v>
                </c:pt>
                <c:pt idx="332">
                  <c:v>1.29151531</c:v>
                </c:pt>
                <c:pt idx="333">
                  <c:v>1.29540544</c:v>
                </c:pt>
                <c:pt idx="334">
                  <c:v>1.29929557</c:v>
                </c:pt>
                <c:pt idx="335">
                  <c:v>1.30318571</c:v>
                </c:pt>
                <c:pt idx="336">
                  <c:v>1.30707584</c:v>
                </c:pt>
                <c:pt idx="337">
                  <c:v>1.31096598</c:v>
                </c:pt>
                <c:pt idx="338">
                  <c:v>1.31485611</c:v>
                </c:pt>
                <c:pt idx="339">
                  <c:v>1.31874625</c:v>
                </c:pt>
                <c:pt idx="340">
                  <c:v>1.32263638</c:v>
                </c:pt>
                <c:pt idx="341">
                  <c:v>1.32652652</c:v>
                </c:pt>
                <c:pt idx="342">
                  <c:v>1.33041665</c:v>
                </c:pt>
                <c:pt idx="343">
                  <c:v>1.33430678</c:v>
                </c:pt>
                <c:pt idx="344">
                  <c:v>1.33819692</c:v>
                </c:pt>
                <c:pt idx="345">
                  <c:v>1.34208705</c:v>
                </c:pt>
                <c:pt idx="346">
                  <c:v>1.34597719</c:v>
                </c:pt>
                <c:pt idx="347">
                  <c:v>1.34986732</c:v>
                </c:pt>
                <c:pt idx="348">
                  <c:v>1.35375746</c:v>
                </c:pt>
                <c:pt idx="349">
                  <c:v>1.35764759</c:v>
                </c:pt>
                <c:pt idx="350">
                  <c:v>1.36153772</c:v>
                </c:pt>
                <c:pt idx="351">
                  <c:v>1.36542786</c:v>
                </c:pt>
                <c:pt idx="352">
                  <c:v>1.36931799</c:v>
                </c:pt>
                <c:pt idx="353">
                  <c:v>1.37320813</c:v>
                </c:pt>
                <c:pt idx="354">
                  <c:v>1.37709826</c:v>
                </c:pt>
                <c:pt idx="355">
                  <c:v>1.3809884</c:v>
                </c:pt>
                <c:pt idx="356">
                  <c:v>1.38487853</c:v>
                </c:pt>
                <c:pt idx="357">
                  <c:v>1.38876867</c:v>
                </c:pt>
                <c:pt idx="358">
                  <c:v>1.3926588</c:v>
                </c:pt>
                <c:pt idx="359">
                  <c:v>1.39654893</c:v>
                </c:pt>
                <c:pt idx="360">
                  <c:v>1.40043907</c:v>
                </c:pt>
                <c:pt idx="361">
                  <c:v>1.4043292</c:v>
                </c:pt>
                <c:pt idx="362">
                  <c:v>1.40821934</c:v>
                </c:pt>
                <c:pt idx="363">
                  <c:v>1.41210947</c:v>
                </c:pt>
                <c:pt idx="364">
                  <c:v>1.415999609999999</c:v>
                </c:pt>
                <c:pt idx="365">
                  <c:v>1.41988974</c:v>
                </c:pt>
                <c:pt idx="366">
                  <c:v>1.42377988</c:v>
                </c:pt>
                <c:pt idx="367">
                  <c:v>1.42767001</c:v>
                </c:pt>
                <c:pt idx="368">
                  <c:v>1.43156014</c:v>
                </c:pt>
                <c:pt idx="369">
                  <c:v>1.43545028</c:v>
                </c:pt>
                <c:pt idx="370">
                  <c:v>1.43934041</c:v>
                </c:pt>
                <c:pt idx="371">
                  <c:v>1.44323055</c:v>
                </c:pt>
                <c:pt idx="372">
                  <c:v>1.44712068</c:v>
                </c:pt>
                <c:pt idx="373">
                  <c:v>1.45101082</c:v>
                </c:pt>
                <c:pt idx="374">
                  <c:v>1.45490095</c:v>
                </c:pt>
                <c:pt idx="375">
                  <c:v>1.45879108</c:v>
                </c:pt>
                <c:pt idx="376">
                  <c:v>1.46268122</c:v>
                </c:pt>
                <c:pt idx="377">
                  <c:v>1.46657135</c:v>
                </c:pt>
                <c:pt idx="378">
                  <c:v>1.47046149</c:v>
                </c:pt>
                <c:pt idx="379">
                  <c:v>1.47435162</c:v>
                </c:pt>
                <c:pt idx="380">
                  <c:v>1.47824176</c:v>
                </c:pt>
                <c:pt idx="381">
                  <c:v>1.48213189</c:v>
                </c:pt>
                <c:pt idx="382">
                  <c:v>1.48602203</c:v>
                </c:pt>
                <c:pt idx="383">
                  <c:v>1.48991216</c:v>
                </c:pt>
                <c:pt idx="384">
                  <c:v>1.49380229</c:v>
                </c:pt>
                <c:pt idx="385">
                  <c:v>1.49769243</c:v>
                </c:pt>
                <c:pt idx="386">
                  <c:v>1.50158256</c:v>
                </c:pt>
                <c:pt idx="387">
                  <c:v>1.5054727</c:v>
                </c:pt>
                <c:pt idx="388">
                  <c:v>1.50936283</c:v>
                </c:pt>
                <c:pt idx="389">
                  <c:v>1.51325297</c:v>
                </c:pt>
                <c:pt idx="390">
                  <c:v>1.5171431</c:v>
                </c:pt>
                <c:pt idx="391">
                  <c:v>1.52103323</c:v>
                </c:pt>
                <c:pt idx="392">
                  <c:v>1.52492337</c:v>
                </c:pt>
                <c:pt idx="393">
                  <c:v>1.5288135</c:v>
                </c:pt>
                <c:pt idx="394">
                  <c:v>1.53270364</c:v>
                </c:pt>
                <c:pt idx="395">
                  <c:v>1.53659377</c:v>
                </c:pt>
                <c:pt idx="396">
                  <c:v>1.54048391</c:v>
                </c:pt>
                <c:pt idx="397">
                  <c:v>1.54437404</c:v>
                </c:pt>
                <c:pt idx="398">
                  <c:v>1.54826418</c:v>
                </c:pt>
                <c:pt idx="399">
                  <c:v>1.55215431</c:v>
                </c:pt>
                <c:pt idx="400">
                  <c:v>1.55604444</c:v>
                </c:pt>
                <c:pt idx="401">
                  <c:v>1.55993458</c:v>
                </c:pt>
                <c:pt idx="402">
                  <c:v>1.56382471</c:v>
                </c:pt>
                <c:pt idx="403">
                  <c:v>1.56771485</c:v>
                </c:pt>
                <c:pt idx="404">
                  <c:v>1.57160498</c:v>
                </c:pt>
                <c:pt idx="405">
                  <c:v>1.57549512</c:v>
                </c:pt>
                <c:pt idx="406">
                  <c:v>1.57938525</c:v>
                </c:pt>
                <c:pt idx="407">
                  <c:v>1.58327539</c:v>
                </c:pt>
                <c:pt idx="408">
                  <c:v>1.58716552</c:v>
                </c:pt>
                <c:pt idx="409">
                  <c:v>1.59105565</c:v>
                </c:pt>
                <c:pt idx="410">
                  <c:v>1.59494579</c:v>
                </c:pt>
                <c:pt idx="411">
                  <c:v>1.59883592</c:v>
                </c:pt>
                <c:pt idx="412">
                  <c:v>1.60272606</c:v>
                </c:pt>
                <c:pt idx="413">
                  <c:v>1.60661619</c:v>
                </c:pt>
                <c:pt idx="414">
                  <c:v>1.61050633</c:v>
                </c:pt>
                <c:pt idx="415">
                  <c:v>1.61439646</c:v>
                </c:pt>
                <c:pt idx="416">
                  <c:v>1.61828659</c:v>
                </c:pt>
                <c:pt idx="417">
                  <c:v>1.62217673</c:v>
                </c:pt>
                <c:pt idx="418">
                  <c:v>1.62606686</c:v>
                </c:pt>
                <c:pt idx="419">
                  <c:v>1.629957</c:v>
                </c:pt>
                <c:pt idx="420">
                  <c:v>1.63384713</c:v>
                </c:pt>
                <c:pt idx="421">
                  <c:v>1.63773727</c:v>
                </c:pt>
                <c:pt idx="422">
                  <c:v>1.6416274</c:v>
                </c:pt>
                <c:pt idx="423">
                  <c:v>1.64551754</c:v>
                </c:pt>
                <c:pt idx="424">
                  <c:v>1.64940767</c:v>
                </c:pt>
                <c:pt idx="425">
                  <c:v>1.6532978</c:v>
                </c:pt>
                <c:pt idx="426">
                  <c:v>1.65718794</c:v>
                </c:pt>
                <c:pt idx="427">
                  <c:v>1.66107807</c:v>
                </c:pt>
                <c:pt idx="428">
                  <c:v>1.66496821</c:v>
                </c:pt>
                <c:pt idx="429">
                  <c:v>1.66885834</c:v>
                </c:pt>
                <c:pt idx="430">
                  <c:v>1.67274848</c:v>
                </c:pt>
                <c:pt idx="431">
                  <c:v>1.67663861</c:v>
                </c:pt>
                <c:pt idx="432">
                  <c:v>1.68052875</c:v>
                </c:pt>
                <c:pt idx="433">
                  <c:v>1.68441888</c:v>
                </c:pt>
                <c:pt idx="434">
                  <c:v>1.68830901</c:v>
                </c:pt>
                <c:pt idx="435">
                  <c:v>1.69219915</c:v>
                </c:pt>
                <c:pt idx="436">
                  <c:v>1.69608928</c:v>
                </c:pt>
                <c:pt idx="437">
                  <c:v>1.69997942</c:v>
                </c:pt>
                <c:pt idx="438">
                  <c:v>1.70386955</c:v>
                </c:pt>
                <c:pt idx="439">
                  <c:v>1.70775969</c:v>
                </c:pt>
                <c:pt idx="440">
                  <c:v>1.71164982</c:v>
                </c:pt>
                <c:pt idx="441">
                  <c:v>1.71553995</c:v>
                </c:pt>
                <c:pt idx="442">
                  <c:v>1.71943009</c:v>
                </c:pt>
                <c:pt idx="443">
                  <c:v>1.72332022</c:v>
                </c:pt>
                <c:pt idx="444">
                  <c:v>1.72721036</c:v>
                </c:pt>
                <c:pt idx="445">
                  <c:v>1.73110049</c:v>
                </c:pt>
                <c:pt idx="446">
                  <c:v>1.73499063</c:v>
                </c:pt>
                <c:pt idx="447">
                  <c:v>1.73888076</c:v>
                </c:pt>
                <c:pt idx="448">
                  <c:v>1.7427709</c:v>
                </c:pt>
                <c:pt idx="449">
                  <c:v>1.74666103</c:v>
                </c:pt>
                <c:pt idx="450">
                  <c:v>1.75055116</c:v>
                </c:pt>
                <c:pt idx="451">
                  <c:v>1.7544413</c:v>
                </c:pt>
                <c:pt idx="452">
                  <c:v>1.75833143</c:v>
                </c:pt>
                <c:pt idx="453">
                  <c:v>1.76222157</c:v>
                </c:pt>
                <c:pt idx="454">
                  <c:v>1.7661117</c:v>
                </c:pt>
                <c:pt idx="455">
                  <c:v>1.77000184</c:v>
                </c:pt>
                <c:pt idx="456">
                  <c:v>1.77389197</c:v>
                </c:pt>
                <c:pt idx="457">
                  <c:v>1.7777821</c:v>
                </c:pt>
                <c:pt idx="458">
                  <c:v>1.78167224</c:v>
                </c:pt>
                <c:pt idx="459">
                  <c:v>1.78556237</c:v>
                </c:pt>
                <c:pt idx="460">
                  <c:v>1.78945251</c:v>
                </c:pt>
                <c:pt idx="461">
                  <c:v>1.79334264</c:v>
                </c:pt>
                <c:pt idx="462">
                  <c:v>1.79723278</c:v>
                </c:pt>
                <c:pt idx="463">
                  <c:v>1.80112291</c:v>
                </c:pt>
                <c:pt idx="464">
                  <c:v>1.80501305</c:v>
                </c:pt>
                <c:pt idx="465">
                  <c:v>1.80890318</c:v>
                </c:pt>
                <c:pt idx="466">
                  <c:v>1.81279331</c:v>
                </c:pt>
                <c:pt idx="467">
                  <c:v>1.81668345</c:v>
                </c:pt>
                <c:pt idx="468">
                  <c:v>1.82057358</c:v>
                </c:pt>
                <c:pt idx="469">
                  <c:v>1.82446372</c:v>
                </c:pt>
                <c:pt idx="470">
                  <c:v>1.82835385</c:v>
                </c:pt>
                <c:pt idx="471">
                  <c:v>1.83224399</c:v>
                </c:pt>
                <c:pt idx="472">
                  <c:v>1.83613412</c:v>
                </c:pt>
                <c:pt idx="473">
                  <c:v>1.84002426</c:v>
                </c:pt>
                <c:pt idx="474">
                  <c:v>1.84391439</c:v>
                </c:pt>
                <c:pt idx="475">
                  <c:v>1.84780452</c:v>
                </c:pt>
                <c:pt idx="476">
                  <c:v>1.85169466</c:v>
                </c:pt>
                <c:pt idx="477">
                  <c:v>1.85558479</c:v>
                </c:pt>
                <c:pt idx="478">
                  <c:v>1.85947493</c:v>
                </c:pt>
                <c:pt idx="479">
                  <c:v>1.86336506</c:v>
                </c:pt>
                <c:pt idx="480">
                  <c:v>1.8672552</c:v>
                </c:pt>
                <c:pt idx="481">
                  <c:v>1.87114533</c:v>
                </c:pt>
                <c:pt idx="482">
                  <c:v>1.87503546</c:v>
                </c:pt>
                <c:pt idx="483">
                  <c:v>1.8789256</c:v>
                </c:pt>
                <c:pt idx="484">
                  <c:v>1.88281573</c:v>
                </c:pt>
                <c:pt idx="485">
                  <c:v>1.88670587</c:v>
                </c:pt>
                <c:pt idx="486">
                  <c:v>1.890596</c:v>
                </c:pt>
                <c:pt idx="487">
                  <c:v>1.89448614</c:v>
                </c:pt>
                <c:pt idx="488">
                  <c:v>1.89837627</c:v>
                </c:pt>
                <c:pt idx="489">
                  <c:v>1.90226641</c:v>
                </c:pt>
                <c:pt idx="490">
                  <c:v>1.90615654</c:v>
                </c:pt>
                <c:pt idx="491">
                  <c:v>1.91004667</c:v>
                </c:pt>
                <c:pt idx="492">
                  <c:v>1.91393681</c:v>
                </c:pt>
                <c:pt idx="493">
                  <c:v>1.91782694</c:v>
                </c:pt>
                <c:pt idx="494">
                  <c:v>1.92171708</c:v>
                </c:pt>
                <c:pt idx="495">
                  <c:v>1.92560721</c:v>
                </c:pt>
                <c:pt idx="496">
                  <c:v>1.92949735</c:v>
                </c:pt>
                <c:pt idx="497">
                  <c:v>1.93338748</c:v>
                </c:pt>
                <c:pt idx="498">
                  <c:v>1.93727762</c:v>
                </c:pt>
                <c:pt idx="499">
                  <c:v>1.941167749999999</c:v>
                </c:pt>
                <c:pt idx="500">
                  <c:v>1.94505788</c:v>
                </c:pt>
                <c:pt idx="501">
                  <c:v>1.94894802</c:v>
                </c:pt>
                <c:pt idx="502">
                  <c:v>1.95283815</c:v>
                </c:pt>
                <c:pt idx="503">
                  <c:v>1.95672829</c:v>
                </c:pt>
                <c:pt idx="504">
                  <c:v>1.96061842</c:v>
                </c:pt>
                <c:pt idx="505">
                  <c:v>1.96450856</c:v>
                </c:pt>
                <c:pt idx="506">
                  <c:v>1.96839869</c:v>
                </c:pt>
                <c:pt idx="507">
                  <c:v>1.97228882</c:v>
                </c:pt>
                <c:pt idx="508">
                  <c:v>1.97617896</c:v>
                </c:pt>
                <c:pt idx="509">
                  <c:v>1.98006909</c:v>
                </c:pt>
                <c:pt idx="510">
                  <c:v>1.98395923</c:v>
                </c:pt>
                <c:pt idx="511">
                  <c:v>1.98784936</c:v>
                </c:pt>
                <c:pt idx="512">
                  <c:v>1.9917395</c:v>
                </c:pt>
                <c:pt idx="513">
                  <c:v>1.99562963</c:v>
                </c:pt>
                <c:pt idx="514">
                  <c:v>1.99951977</c:v>
                </c:pt>
                <c:pt idx="515">
                  <c:v>2.0034099</c:v>
                </c:pt>
                <c:pt idx="516">
                  <c:v>2.00730003</c:v>
                </c:pt>
                <c:pt idx="517">
                  <c:v>2.01119017</c:v>
                </c:pt>
                <c:pt idx="518">
                  <c:v>2.0150803</c:v>
                </c:pt>
                <c:pt idx="519">
                  <c:v>2.018970439999999</c:v>
                </c:pt>
                <c:pt idx="520">
                  <c:v>2.02286057</c:v>
                </c:pt>
                <c:pt idx="521">
                  <c:v>2.02675071</c:v>
                </c:pt>
                <c:pt idx="522">
                  <c:v>2.030640839999999</c:v>
                </c:pt>
                <c:pt idx="523">
                  <c:v>2.03453097</c:v>
                </c:pt>
                <c:pt idx="524">
                  <c:v>2.03842111</c:v>
                </c:pt>
                <c:pt idx="525">
                  <c:v>2.04231124</c:v>
                </c:pt>
                <c:pt idx="526">
                  <c:v>2.04620138</c:v>
                </c:pt>
                <c:pt idx="527">
                  <c:v>2.05009151</c:v>
                </c:pt>
                <c:pt idx="528">
                  <c:v>2.05398165</c:v>
                </c:pt>
                <c:pt idx="529">
                  <c:v>2.05787178</c:v>
                </c:pt>
                <c:pt idx="530">
                  <c:v>2.06176192</c:v>
                </c:pt>
                <c:pt idx="531">
                  <c:v>2.06565205</c:v>
                </c:pt>
                <c:pt idx="532">
                  <c:v>2.06954218</c:v>
                </c:pt>
                <c:pt idx="533">
                  <c:v>2.07343232</c:v>
                </c:pt>
                <c:pt idx="534">
                  <c:v>2.07732245</c:v>
                </c:pt>
                <c:pt idx="535">
                  <c:v>2.08121259</c:v>
                </c:pt>
                <c:pt idx="536">
                  <c:v>2.08510272</c:v>
                </c:pt>
                <c:pt idx="537">
                  <c:v>2.08899286</c:v>
                </c:pt>
                <c:pt idx="538">
                  <c:v>2.092882989999999</c:v>
                </c:pt>
                <c:pt idx="539">
                  <c:v>2.096773129999999</c:v>
                </c:pt>
                <c:pt idx="540">
                  <c:v>2.10066326</c:v>
                </c:pt>
                <c:pt idx="541">
                  <c:v>2.10455339</c:v>
                </c:pt>
                <c:pt idx="542">
                  <c:v>2.10844353</c:v>
                </c:pt>
                <c:pt idx="543">
                  <c:v>2.11233366</c:v>
                </c:pt>
                <c:pt idx="544">
                  <c:v>2.1162238</c:v>
                </c:pt>
                <c:pt idx="545">
                  <c:v>2.12011393</c:v>
                </c:pt>
                <c:pt idx="546">
                  <c:v>2.12400407</c:v>
                </c:pt>
                <c:pt idx="547">
                  <c:v>2.1278942</c:v>
                </c:pt>
                <c:pt idx="548">
                  <c:v>2.13178433</c:v>
                </c:pt>
                <c:pt idx="549">
                  <c:v>2.13567447</c:v>
                </c:pt>
                <c:pt idx="550">
                  <c:v>2.1395646</c:v>
                </c:pt>
                <c:pt idx="551">
                  <c:v>2.14345474</c:v>
                </c:pt>
                <c:pt idx="552">
                  <c:v>2.14734487</c:v>
                </c:pt>
                <c:pt idx="553">
                  <c:v>2.15123501</c:v>
                </c:pt>
                <c:pt idx="554">
                  <c:v>2.15512514</c:v>
                </c:pt>
                <c:pt idx="555">
                  <c:v>2.15901528</c:v>
                </c:pt>
                <c:pt idx="556">
                  <c:v>2.16290541</c:v>
                </c:pt>
                <c:pt idx="557">
                  <c:v>2.166795540000001</c:v>
                </c:pt>
                <c:pt idx="558">
                  <c:v>2.17068568</c:v>
                </c:pt>
                <c:pt idx="559">
                  <c:v>2.17457581</c:v>
                </c:pt>
                <c:pt idx="560">
                  <c:v>2.17846595</c:v>
                </c:pt>
                <c:pt idx="561">
                  <c:v>2.18235608</c:v>
                </c:pt>
                <c:pt idx="562">
                  <c:v>2.18624622</c:v>
                </c:pt>
                <c:pt idx="563">
                  <c:v>2.19013635</c:v>
                </c:pt>
                <c:pt idx="564">
                  <c:v>2.19402649</c:v>
                </c:pt>
                <c:pt idx="565">
                  <c:v>2.19791662</c:v>
                </c:pt>
                <c:pt idx="566">
                  <c:v>2.20180675</c:v>
                </c:pt>
                <c:pt idx="567">
                  <c:v>2.20569689</c:v>
                </c:pt>
                <c:pt idx="568">
                  <c:v>2.20958702</c:v>
                </c:pt>
                <c:pt idx="569">
                  <c:v>2.21347716</c:v>
                </c:pt>
                <c:pt idx="570">
                  <c:v>2.21736729</c:v>
                </c:pt>
                <c:pt idx="571">
                  <c:v>2.22125743</c:v>
                </c:pt>
                <c:pt idx="572">
                  <c:v>2.22514756</c:v>
                </c:pt>
                <c:pt idx="573">
                  <c:v>2.22903769</c:v>
                </c:pt>
                <c:pt idx="574">
                  <c:v>2.23292783</c:v>
                </c:pt>
                <c:pt idx="575">
                  <c:v>2.23681796</c:v>
                </c:pt>
                <c:pt idx="576">
                  <c:v>2.2407081</c:v>
                </c:pt>
                <c:pt idx="577">
                  <c:v>2.24459823</c:v>
                </c:pt>
                <c:pt idx="578">
                  <c:v>2.24848837</c:v>
                </c:pt>
                <c:pt idx="579">
                  <c:v>2.2523785</c:v>
                </c:pt>
                <c:pt idx="580">
                  <c:v>2.25626864</c:v>
                </c:pt>
                <c:pt idx="581">
                  <c:v>2.26015877</c:v>
                </c:pt>
                <c:pt idx="582">
                  <c:v>2.2640489</c:v>
                </c:pt>
                <c:pt idx="583">
                  <c:v>2.26793904</c:v>
                </c:pt>
                <c:pt idx="584">
                  <c:v>2.27182917</c:v>
                </c:pt>
                <c:pt idx="585">
                  <c:v>2.27571931</c:v>
                </c:pt>
                <c:pt idx="586">
                  <c:v>2.27960944</c:v>
                </c:pt>
                <c:pt idx="587">
                  <c:v>2.28349958</c:v>
                </c:pt>
                <c:pt idx="588">
                  <c:v>2.28738971</c:v>
                </c:pt>
                <c:pt idx="589">
                  <c:v>2.29127984</c:v>
                </c:pt>
                <c:pt idx="590">
                  <c:v>2.29516998</c:v>
                </c:pt>
                <c:pt idx="591">
                  <c:v>2.29906011</c:v>
                </c:pt>
                <c:pt idx="592">
                  <c:v>2.30295025</c:v>
                </c:pt>
                <c:pt idx="593">
                  <c:v>2.306840379999999</c:v>
                </c:pt>
                <c:pt idx="594">
                  <c:v>2.31073052</c:v>
                </c:pt>
                <c:pt idx="595">
                  <c:v>2.31462065</c:v>
                </c:pt>
                <c:pt idx="596">
                  <c:v>2.31851079</c:v>
                </c:pt>
                <c:pt idx="597">
                  <c:v>2.322400919999999</c:v>
                </c:pt>
                <c:pt idx="598">
                  <c:v>2.32629105</c:v>
                </c:pt>
                <c:pt idx="599">
                  <c:v>2.33018119</c:v>
                </c:pt>
                <c:pt idx="600">
                  <c:v>2.33407132</c:v>
                </c:pt>
                <c:pt idx="601">
                  <c:v>2.33796146</c:v>
                </c:pt>
                <c:pt idx="602">
                  <c:v>2.34185159</c:v>
                </c:pt>
                <c:pt idx="603">
                  <c:v>2.34574173</c:v>
                </c:pt>
                <c:pt idx="604">
                  <c:v>2.34963186</c:v>
                </c:pt>
                <c:pt idx="605">
                  <c:v>2.353522</c:v>
                </c:pt>
                <c:pt idx="606">
                  <c:v>2.357412129999999</c:v>
                </c:pt>
                <c:pt idx="607">
                  <c:v>2.36130226</c:v>
                </c:pt>
                <c:pt idx="608">
                  <c:v>2.3651924</c:v>
                </c:pt>
                <c:pt idx="609">
                  <c:v>2.36908253</c:v>
                </c:pt>
                <c:pt idx="610">
                  <c:v>2.372972669999999</c:v>
                </c:pt>
                <c:pt idx="611">
                  <c:v>2.376862799999999</c:v>
                </c:pt>
                <c:pt idx="612">
                  <c:v>2.380752939999999</c:v>
                </c:pt>
                <c:pt idx="613">
                  <c:v>2.38464307</c:v>
                </c:pt>
                <c:pt idx="614">
                  <c:v>2.3885332</c:v>
                </c:pt>
                <c:pt idx="615">
                  <c:v>2.39242334</c:v>
                </c:pt>
                <c:pt idx="616">
                  <c:v>2.396313469999999</c:v>
                </c:pt>
                <c:pt idx="617">
                  <c:v>2.40020361</c:v>
                </c:pt>
                <c:pt idx="618">
                  <c:v>2.40409374</c:v>
                </c:pt>
                <c:pt idx="619">
                  <c:v>2.40798388</c:v>
                </c:pt>
                <c:pt idx="620">
                  <c:v>2.41187401</c:v>
                </c:pt>
                <c:pt idx="621">
                  <c:v>2.41576415</c:v>
                </c:pt>
                <c:pt idx="622">
                  <c:v>2.41965428</c:v>
                </c:pt>
                <c:pt idx="623">
                  <c:v>2.42354441</c:v>
                </c:pt>
                <c:pt idx="624">
                  <c:v>2.42743455</c:v>
                </c:pt>
                <c:pt idx="625">
                  <c:v>2.43132468</c:v>
                </c:pt>
                <c:pt idx="626">
                  <c:v>2.43521482</c:v>
                </c:pt>
                <c:pt idx="627">
                  <c:v>2.43910495</c:v>
                </c:pt>
                <c:pt idx="628">
                  <c:v>2.44299509</c:v>
                </c:pt>
                <c:pt idx="629">
                  <c:v>2.446885219999999</c:v>
                </c:pt>
                <c:pt idx="630">
                  <c:v>2.45077536</c:v>
                </c:pt>
                <c:pt idx="631">
                  <c:v>2.454665489999999</c:v>
                </c:pt>
                <c:pt idx="632">
                  <c:v>2.45855562</c:v>
                </c:pt>
                <c:pt idx="633">
                  <c:v>2.46244576</c:v>
                </c:pt>
                <c:pt idx="634">
                  <c:v>2.46633589</c:v>
                </c:pt>
                <c:pt idx="635">
                  <c:v>2.47022603</c:v>
                </c:pt>
                <c:pt idx="636">
                  <c:v>2.47411616</c:v>
                </c:pt>
                <c:pt idx="637">
                  <c:v>2.4780063</c:v>
                </c:pt>
                <c:pt idx="638">
                  <c:v>2.481896429999999</c:v>
                </c:pt>
                <c:pt idx="639">
                  <c:v>2.48578656</c:v>
                </c:pt>
                <c:pt idx="640">
                  <c:v>2.4896767</c:v>
                </c:pt>
                <c:pt idx="641">
                  <c:v>2.49356683</c:v>
                </c:pt>
                <c:pt idx="642">
                  <c:v>2.49745697</c:v>
                </c:pt>
                <c:pt idx="643">
                  <c:v>2.5013471</c:v>
                </c:pt>
                <c:pt idx="644">
                  <c:v>2.50523724</c:v>
                </c:pt>
                <c:pt idx="645">
                  <c:v>2.50912737</c:v>
                </c:pt>
                <c:pt idx="646">
                  <c:v>2.51301751</c:v>
                </c:pt>
                <c:pt idx="647">
                  <c:v>2.516907639999999</c:v>
                </c:pt>
                <c:pt idx="648">
                  <c:v>2.52079777</c:v>
                </c:pt>
                <c:pt idx="649">
                  <c:v>2.52468791</c:v>
                </c:pt>
                <c:pt idx="650">
                  <c:v>2.52857804</c:v>
                </c:pt>
                <c:pt idx="651">
                  <c:v>2.532468179999999</c:v>
                </c:pt>
                <c:pt idx="652">
                  <c:v>2.536358309999999</c:v>
                </c:pt>
                <c:pt idx="653">
                  <c:v>2.54024845</c:v>
                </c:pt>
                <c:pt idx="654">
                  <c:v>2.544138580000001</c:v>
                </c:pt>
                <c:pt idx="655">
                  <c:v>2.54802871</c:v>
                </c:pt>
                <c:pt idx="656">
                  <c:v>2.55191885</c:v>
                </c:pt>
                <c:pt idx="657">
                  <c:v>2.555808979999999</c:v>
                </c:pt>
                <c:pt idx="658">
                  <c:v>2.559699119999999</c:v>
                </c:pt>
                <c:pt idx="659">
                  <c:v>2.56358925</c:v>
                </c:pt>
                <c:pt idx="660">
                  <c:v>2.56747939</c:v>
                </c:pt>
                <c:pt idx="661">
                  <c:v>2.57136952</c:v>
                </c:pt>
                <c:pt idx="662">
                  <c:v>2.575259659999999</c:v>
                </c:pt>
                <c:pt idx="663">
                  <c:v>2.57914979</c:v>
                </c:pt>
                <c:pt idx="664">
                  <c:v>2.58303992</c:v>
                </c:pt>
                <c:pt idx="665">
                  <c:v>2.58693006</c:v>
                </c:pt>
                <c:pt idx="666">
                  <c:v>2.59082019</c:v>
                </c:pt>
                <c:pt idx="667">
                  <c:v>2.59471033</c:v>
                </c:pt>
                <c:pt idx="668">
                  <c:v>2.59860046</c:v>
                </c:pt>
                <c:pt idx="669">
                  <c:v>2.6024906</c:v>
                </c:pt>
                <c:pt idx="670">
                  <c:v>2.60638073</c:v>
                </c:pt>
                <c:pt idx="671">
                  <c:v>2.61027087</c:v>
                </c:pt>
                <c:pt idx="672">
                  <c:v>2.614161</c:v>
                </c:pt>
                <c:pt idx="673">
                  <c:v>2.618051129999999</c:v>
                </c:pt>
                <c:pt idx="674">
                  <c:v>2.62194127</c:v>
                </c:pt>
                <c:pt idx="675">
                  <c:v>2.6258314</c:v>
                </c:pt>
                <c:pt idx="676">
                  <c:v>2.62972154</c:v>
                </c:pt>
                <c:pt idx="677">
                  <c:v>2.63361167</c:v>
                </c:pt>
                <c:pt idx="678">
                  <c:v>2.637501810000001</c:v>
                </c:pt>
                <c:pt idx="679">
                  <c:v>2.64139194</c:v>
                </c:pt>
                <c:pt idx="680">
                  <c:v>2.64528207</c:v>
                </c:pt>
                <c:pt idx="681">
                  <c:v>2.64917221</c:v>
                </c:pt>
                <c:pt idx="682">
                  <c:v>2.65306234</c:v>
                </c:pt>
                <c:pt idx="683">
                  <c:v>2.656952479999999</c:v>
                </c:pt>
                <c:pt idx="684">
                  <c:v>2.660842609999999</c:v>
                </c:pt>
                <c:pt idx="685">
                  <c:v>2.66473275</c:v>
                </c:pt>
                <c:pt idx="686">
                  <c:v>2.66862288</c:v>
                </c:pt>
                <c:pt idx="687">
                  <c:v>2.67251302</c:v>
                </c:pt>
                <c:pt idx="688">
                  <c:v>2.67640315</c:v>
                </c:pt>
                <c:pt idx="689">
                  <c:v>2.68029328</c:v>
                </c:pt>
                <c:pt idx="690">
                  <c:v>2.68418342</c:v>
                </c:pt>
                <c:pt idx="691">
                  <c:v>2.68807355</c:v>
                </c:pt>
                <c:pt idx="692">
                  <c:v>2.69196369</c:v>
                </c:pt>
                <c:pt idx="693">
                  <c:v>2.695853819999999</c:v>
                </c:pt>
                <c:pt idx="694">
                  <c:v>2.69974396</c:v>
                </c:pt>
                <c:pt idx="695">
                  <c:v>2.70363409</c:v>
                </c:pt>
                <c:pt idx="696">
                  <c:v>2.70752423</c:v>
                </c:pt>
                <c:pt idx="697">
                  <c:v>2.71141436</c:v>
                </c:pt>
                <c:pt idx="698">
                  <c:v>2.71530449</c:v>
                </c:pt>
                <c:pt idx="699">
                  <c:v>2.71919463</c:v>
                </c:pt>
                <c:pt idx="700">
                  <c:v>2.72308476</c:v>
                </c:pt>
                <c:pt idx="701">
                  <c:v>2.7269749</c:v>
                </c:pt>
                <c:pt idx="702">
                  <c:v>2.730865029999999</c:v>
                </c:pt>
                <c:pt idx="703">
                  <c:v>2.73475517</c:v>
                </c:pt>
                <c:pt idx="704">
                  <c:v>2.738645299999999</c:v>
                </c:pt>
                <c:pt idx="705">
                  <c:v>2.74253543</c:v>
                </c:pt>
                <c:pt idx="706">
                  <c:v>2.74642557</c:v>
                </c:pt>
                <c:pt idx="707">
                  <c:v>2.7503157</c:v>
                </c:pt>
                <c:pt idx="708">
                  <c:v>2.75420584</c:v>
                </c:pt>
                <c:pt idx="709">
                  <c:v>2.75809597</c:v>
                </c:pt>
                <c:pt idx="710">
                  <c:v>2.76198611</c:v>
                </c:pt>
                <c:pt idx="711">
                  <c:v>2.76587624</c:v>
                </c:pt>
                <c:pt idx="712">
                  <c:v>2.76976638</c:v>
                </c:pt>
                <c:pt idx="713">
                  <c:v>2.77365651</c:v>
                </c:pt>
                <c:pt idx="714">
                  <c:v>2.77754664</c:v>
                </c:pt>
                <c:pt idx="715">
                  <c:v>2.78143678</c:v>
                </c:pt>
                <c:pt idx="716">
                  <c:v>2.78532691</c:v>
                </c:pt>
                <c:pt idx="717">
                  <c:v>2.78921705</c:v>
                </c:pt>
                <c:pt idx="718">
                  <c:v>2.79310718</c:v>
                </c:pt>
                <c:pt idx="719">
                  <c:v>2.79699732</c:v>
                </c:pt>
                <c:pt idx="720">
                  <c:v>2.80088745</c:v>
                </c:pt>
                <c:pt idx="721">
                  <c:v>2.80477758</c:v>
                </c:pt>
                <c:pt idx="722">
                  <c:v>2.80866772</c:v>
                </c:pt>
                <c:pt idx="723">
                  <c:v>2.81255785</c:v>
                </c:pt>
                <c:pt idx="724">
                  <c:v>2.816447989999999</c:v>
                </c:pt>
                <c:pt idx="725">
                  <c:v>2.82033812</c:v>
                </c:pt>
                <c:pt idx="726">
                  <c:v>2.82422826</c:v>
                </c:pt>
                <c:pt idx="727">
                  <c:v>2.82811839</c:v>
                </c:pt>
                <c:pt idx="728">
                  <c:v>2.832008529999999</c:v>
                </c:pt>
                <c:pt idx="729">
                  <c:v>2.835898659999999</c:v>
                </c:pt>
                <c:pt idx="730">
                  <c:v>2.839788789999999</c:v>
                </c:pt>
                <c:pt idx="731">
                  <c:v>2.84367893</c:v>
                </c:pt>
                <c:pt idx="732">
                  <c:v>2.84756906</c:v>
                </c:pt>
                <c:pt idx="733">
                  <c:v>2.851459199999999</c:v>
                </c:pt>
                <c:pt idx="734">
                  <c:v>2.855349329999999</c:v>
                </c:pt>
                <c:pt idx="735">
                  <c:v>2.859239469999999</c:v>
                </c:pt>
                <c:pt idx="736">
                  <c:v>2.8631296</c:v>
                </c:pt>
                <c:pt idx="737">
                  <c:v>2.86701974</c:v>
                </c:pt>
                <c:pt idx="738">
                  <c:v>2.87090987</c:v>
                </c:pt>
                <c:pt idx="739">
                  <c:v>2.8748</c:v>
                </c:pt>
                <c:pt idx="740">
                  <c:v>2.878690139999999</c:v>
                </c:pt>
                <c:pt idx="741">
                  <c:v>2.88258027</c:v>
                </c:pt>
                <c:pt idx="742">
                  <c:v>2.886470409999999</c:v>
                </c:pt>
                <c:pt idx="743">
                  <c:v>2.89036054</c:v>
                </c:pt>
                <c:pt idx="744">
                  <c:v>2.894250679999999</c:v>
                </c:pt>
                <c:pt idx="745">
                  <c:v>2.89814081</c:v>
                </c:pt>
                <c:pt idx="746">
                  <c:v>2.902030939999999</c:v>
                </c:pt>
                <c:pt idx="747">
                  <c:v>2.90592108</c:v>
                </c:pt>
                <c:pt idx="748">
                  <c:v>2.90981121</c:v>
                </c:pt>
                <c:pt idx="749">
                  <c:v>2.91370135</c:v>
                </c:pt>
                <c:pt idx="750">
                  <c:v>2.91759148</c:v>
                </c:pt>
                <c:pt idx="751">
                  <c:v>2.92148162</c:v>
                </c:pt>
                <c:pt idx="752">
                  <c:v>2.92537175</c:v>
                </c:pt>
                <c:pt idx="753">
                  <c:v>2.92926189</c:v>
                </c:pt>
                <c:pt idx="754">
                  <c:v>2.93315202</c:v>
                </c:pt>
                <c:pt idx="755">
                  <c:v>2.937042149999999</c:v>
                </c:pt>
                <c:pt idx="756">
                  <c:v>2.94093229</c:v>
                </c:pt>
                <c:pt idx="757">
                  <c:v>2.944822419999999</c:v>
                </c:pt>
                <c:pt idx="758">
                  <c:v>2.94871256</c:v>
                </c:pt>
                <c:pt idx="759">
                  <c:v>2.952602689999999</c:v>
                </c:pt>
                <c:pt idx="760">
                  <c:v>2.956492829999999</c:v>
                </c:pt>
                <c:pt idx="761">
                  <c:v>2.96038296</c:v>
                </c:pt>
                <c:pt idx="762">
                  <c:v>2.9642731</c:v>
                </c:pt>
                <c:pt idx="763">
                  <c:v>2.96816323</c:v>
                </c:pt>
                <c:pt idx="764">
                  <c:v>2.97205336</c:v>
                </c:pt>
                <c:pt idx="765">
                  <c:v>2.9759435</c:v>
                </c:pt>
                <c:pt idx="766">
                  <c:v>2.979833629999999</c:v>
                </c:pt>
                <c:pt idx="767">
                  <c:v>2.98372377</c:v>
                </c:pt>
                <c:pt idx="768">
                  <c:v>2.9876139</c:v>
                </c:pt>
                <c:pt idx="769">
                  <c:v>2.99150404</c:v>
                </c:pt>
                <c:pt idx="770">
                  <c:v>2.99539417</c:v>
                </c:pt>
                <c:pt idx="771">
                  <c:v>2.9992843</c:v>
                </c:pt>
                <c:pt idx="772">
                  <c:v>3.00317444</c:v>
                </c:pt>
                <c:pt idx="773">
                  <c:v>3.00706457</c:v>
                </c:pt>
                <c:pt idx="774">
                  <c:v>3.01095471</c:v>
                </c:pt>
                <c:pt idx="775">
                  <c:v>3.014844839999999</c:v>
                </c:pt>
                <c:pt idx="776">
                  <c:v>3.01873498</c:v>
                </c:pt>
                <c:pt idx="777">
                  <c:v>3.022625109999999</c:v>
                </c:pt>
                <c:pt idx="778">
                  <c:v>3.02651525</c:v>
                </c:pt>
                <c:pt idx="779">
                  <c:v>3.030405379999999</c:v>
                </c:pt>
                <c:pt idx="780">
                  <c:v>3.03429551</c:v>
                </c:pt>
                <c:pt idx="781">
                  <c:v>3.03818565</c:v>
                </c:pt>
                <c:pt idx="782">
                  <c:v>3.04207578</c:v>
                </c:pt>
                <c:pt idx="783">
                  <c:v>3.04596592</c:v>
                </c:pt>
                <c:pt idx="784">
                  <c:v>3.04985605</c:v>
                </c:pt>
                <c:pt idx="785">
                  <c:v>3.05374619</c:v>
                </c:pt>
                <c:pt idx="786">
                  <c:v>3.05763632</c:v>
                </c:pt>
                <c:pt idx="787">
                  <c:v>3.06152645</c:v>
                </c:pt>
                <c:pt idx="788">
                  <c:v>3.06541659</c:v>
                </c:pt>
                <c:pt idx="789">
                  <c:v>3.06930672</c:v>
                </c:pt>
                <c:pt idx="790">
                  <c:v>3.07319686</c:v>
                </c:pt>
                <c:pt idx="791">
                  <c:v>3.07708699</c:v>
                </c:pt>
                <c:pt idx="792">
                  <c:v>3.08097713</c:v>
                </c:pt>
                <c:pt idx="793">
                  <c:v>3.08486726</c:v>
                </c:pt>
                <c:pt idx="794">
                  <c:v>3.0887574</c:v>
                </c:pt>
                <c:pt idx="795">
                  <c:v>3.092647529999999</c:v>
                </c:pt>
                <c:pt idx="796">
                  <c:v>3.09653766</c:v>
                </c:pt>
                <c:pt idx="797">
                  <c:v>3.1004278</c:v>
                </c:pt>
                <c:pt idx="798">
                  <c:v>3.10431793</c:v>
                </c:pt>
                <c:pt idx="799">
                  <c:v>3.10820807</c:v>
                </c:pt>
                <c:pt idx="800">
                  <c:v>3.112098199999999</c:v>
                </c:pt>
                <c:pt idx="801">
                  <c:v>3.115988339999999</c:v>
                </c:pt>
                <c:pt idx="802">
                  <c:v>3.119878469999999</c:v>
                </c:pt>
                <c:pt idx="803">
                  <c:v>3.12376861</c:v>
                </c:pt>
                <c:pt idx="804">
                  <c:v>3.12765874</c:v>
                </c:pt>
                <c:pt idx="805">
                  <c:v>3.131548689999999</c:v>
                </c:pt>
                <c:pt idx="806">
                  <c:v>3.13543864</c:v>
                </c:pt>
                <c:pt idx="807">
                  <c:v>3.139328579999999</c:v>
                </c:pt>
                <c:pt idx="808">
                  <c:v>3.14321853</c:v>
                </c:pt>
                <c:pt idx="809">
                  <c:v>3.14710848</c:v>
                </c:pt>
                <c:pt idx="810">
                  <c:v>3.15099843</c:v>
                </c:pt>
                <c:pt idx="811">
                  <c:v>3.154888379999999</c:v>
                </c:pt>
                <c:pt idx="812">
                  <c:v>3.15877832</c:v>
                </c:pt>
                <c:pt idx="813">
                  <c:v>3.16266827</c:v>
                </c:pt>
                <c:pt idx="814">
                  <c:v>3.16655822</c:v>
                </c:pt>
                <c:pt idx="815">
                  <c:v>3.170448169999999</c:v>
                </c:pt>
                <c:pt idx="816">
                  <c:v>3.17433812</c:v>
                </c:pt>
                <c:pt idx="817">
                  <c:v>3.17822807</c:v>
                </c:pt>
                <c:pt idx="818">
                  <c:v>3.18211801</c:v>
                </c:pt>
                <c:pt idx="819">
                  <c:v>3.18600796</c:v>
                </c:pt>
                <c:pt idx="820">
                  <c:v>3.18989791</c:v>
                </c:pt>
                <c:pt idx="821">
                  <c:v>3.19378786</c:v>
                </c:pt>
                <c:pt idx="822">
                  <c:v>3.19767781</c:v>
                </c:pt>
                <c:pt idx="823">
                  <c:v>3.20156775</c:v>
                </c:pt>
                <c:pt idx="824">
                  <c:v>3.2054577</c:v>
                </c:pt>
                <c:pt idx="825">
                  <c:v>3.20934765</c:v>
                </c:pt>
                <c:pt idx="826">
                  <c:v>3.2132376</c:v>
                </c:pt>
                <c:pt idx="827">
                  <c:v>3.21712755</c:v>
                </c:pt>
                <c:pt idx="828">
                  <c:v>3.22101749</c:v>
                </c:pt>
                <c:pt idx="829">
                  <c:v>3.22490744</c:v>
                </c:pt>
                <c:pt idx="830">
                  <c:v>3.228797390000001</c:v>
                </c:pt>
                <c:pt idx="831">
                  <c:v>3.232687339999999</c:v>
                </c:pt>
                <c:pt idx="832">
                  <c:v>3.23657729</c:v>
                </c:pt>
                <c:pt idx="833">
                  <c:v>3.24046724</c:v>
                </c:pt>
                <c:pt idx="834">
                  <c:v>3.24435718</c:v>
                </c:pt>
                <c:pt idx="835">
                  <c:v>3.24824713</c:v>
                </c:pt>
                <c:pt idx="836">
                  <c:v>3.25213708</c:v>
                </c:pt>
                <c:pt idx="837">
                  <c:v>3.25602703</c:v>
                </c:pt>
                <c:pt idx="838">
                  <c:v>3.25991698</c:v>
                </c:pt>
                <c:pt idx="839">
                  <c:v>3.26380692</c:v>
                </c:pt>
                <c:pt idx="840">
                  <c:v>3.267696870000001</c:v>
                </c:pt>
                <c:pt idx="841">
                  <c:v>3.27158682</c:v>
                </c:pt>
                <c:pt idx="842">
                  <c:v>3.27547677</c:v>
                </c:pt>
                <c:pt idx="843">
                  <c:v>3.27936672</c:v>
                </c:pt>
                <c:pt idx="844">
                  <c:v>3.28325666</c:v>
                </c:pt>
                <c:pt idx="845">
                  <c:v>3.28714661</c:v>
                </c:pt>
                <c:pt idx="846">
                  <c:v>3.29103656</c:v>
                </c:pt>
                <c:pt idx="847">
                  <c:v>3.29492651</c:v>
                </c:pt>
                <c:pt idx="848">
                  <c:v>3.29881646</c:v>
                </c:pt>
                <c:pt idx="849">
                  <c:v>3.30270641</c:v>
                </c:pt>
                <c:pt idx="850">
                  <c:v>3.306596349999999</c:v>
                </c:pt>
                <c:pt idx="851">
                  <c:v>3.3104863</c:v>
                </c:pt>
                <c:pt idx="852">
                  <c:v>3.31437625</c:v>
                </c:pt>
                <c:pt idx="853">
                  <c:v>3.3182662</c:v>
                </c:pt>
                <c:pt idx="854">
                  <c:v>3.32215615</c:v>
                </c:pt>
                <c:pt idx="855">
                  <c:v>3.326046089999999</c:v>
                </c:pt>
                <c:pt idx="856">
                  <c:v>3.32993604</c:v>
                </c:pt>
                <c:pt idx="857">
                  <c:v>3.333825989999999</c:v>
                </c:pt>
                <c:pt idx="858">
                  <c:v>3.33771594</c:v>
                </c:pt>
                <c:pt idx="859">
                  <c:v>3.341605889999999</c:v>
                </c:pt>
                <c:pt idx="860">
                  <c:v>3.345495829999999</c:v>
                </c:pt>
                <c:pt idx="861">
                  <c:v>3.34938578</c:v>
                </c:pt>
                <c:pt idx="862">
                  <c:v>3.35327573</c:v>
                </c:pt>
                <c:pt idx="863">
                  <c:v>3.35716568</c:v>
                </c:pt>
                <c:pt idx="864">
                  <c:v>3.361055629999999</c:v>
                </c:pt>
                <c:pt idx="865">
                  <c:v>3.36494558</c:v>
                </c:pt>
                <c:pt idx="866">
                  <c:v>3.36883552</c:v>
                </c:pt>
                <c:pt idx="867">
                  <c:v>3.372725469999999</c:v>
                </c:pt>
                <c:pt idx="868">
                  <c:v>3.376615419999999</c:v>
                </c:pt>
                <c:pt idx="869">
                  <c:v>3.38050537</c:v>
                </c:pt>
                <c:pt idx="870">
                  <c:v>3.38439532</c:v>
                </c:pt>
                <c:pt idx="871">
                  <c:v>3.38828526</c:v>
                </c:pt>
                <c:pt idx="872">
                  <c:v>3.392175209999999</c:v>
                </c:pt>
                <c:pt idx="873">
                  <c:v>3.396065159999999</c:v>
                </c:pt>
                <c:pt idx="874">
                  <c:v>3.399955109999999</c:v>
                </c:pt>
                <c:pt idx="875">
                  <c:v>3.40384506</c:v>
                </c:pt>
                <c:pt idx="876">
                  <c:v>3.40773501</c:v>
                </c:pt>
                <c:pt idx="877">
                  <c:v>3.41162495</c:v>
                </c:pt>
                <c:pt idx="878">
                  <c:v>3.4155149</c:v>
                </c:pt>
                <c:pt idx="879">
                  <c:v>3.41940485</c:v>
                </c:pt>
                <c:pt idx="880">
                  <c:v>3.4232948</c:v>
                </c:pt>
                <c:pt idx="881">
                  <c:v>3.42718475</c:v>
                </c:pt>
                <c:pt idx="882">
                  <c:v>3.43107469</c:v>
                </c:pt>
                <c:pt idx="883">
                  <c:v>3.43496464</c:v>
                </c:pt>
                <c:pt idx="884">
                  <c:v>3.438854589999999</c:v>
                </c:pt>
                <c:pt idx="885">
                  <c:v>3.44274454</c:v>
                </c:pt>
                <c:pt idx="886">
                  <c:v>3.44663449</c:v>
                </c:pt>
                <c:pt idx="887">
                  <c:v>3.45052443</c:v>
                </c:pt>
                <c:pt idx="888">
                  <c:v>3.45441438</c:v>
                </c:pt>
                <c:pt idx="889">
                  <c:v>3.45830433</c:v>
                </c:pt>
                <c:pt idx="890">
                  <c:v>3.46219428</c:v>
                </c:pt>
                <c:pt idx="891">
                  <c:v>3.46608423</c:v>
                </c:pt>
                <c:pt idx="892">
                  <c:v>3.46997418</c:v>
                </c:pt>
                <c:pt idx="893">
                  <c:v>3.47386412</c:v>
                </c:pt>
                <c:pt idx="894">
                  <c:v>3.47775407</c:v>
                </c:pt>
                <c:pt idx="895">
                  <c:v>3.48164402</c:v>
                </c:pt>
                <c:pt idx="896">
                  <c:v>3.48553397</c:v>
                </c:pt>
                <c:pt idx="897">
                  <c:v>3.48942392</c:v>
                </c:pt>
                <c:pt idx="898">
                  <c:v>3.49331386</c:v>
                </c:pt>
                <c:pt idx="899">
                  <c:v>3.49720381</c:v>
                </c:pt>
                <c:pt idx="900">
                  <c:v>3.50109376</c:v>
                </c:pt>
                <c:pt idx="901">
                  <c:v>3.504983710000001</c:v>
                </c:pt>
                <c:pt idx="902">
                  <c:v>3.50887366</c:v>
                </c:pt>
                <c:pt idx="903">
                  <c:v>3.512763599999999</c:v>
                </c:pt>
                <c:pt idx="904">
                  <c:v>3.51665355</c:v>
                </c:pt>
                <c:pt idx="905">
                  <c:v>3.5205435</c:v>
                </c:pt>
                <c:pt idx="906">
                  <c:v>3.52443345</c:v>
                </c:pt>
                <c:pt idx="907">
                  <c:v>3.5283234</c:v>
                </c:pt>
                <c:pt idx="908">
                  <c:v>3.53221335</c:v>
                </c:pt>
                <c:pt idx="909">
                  <c:v>3.53610329</c:v>
                </c:pt>
                <c:pt idx="910">
                  <c:v>3.539993240000001</c:v>
                </c:pt>
                <c:pt idx="911">
                  <c:v>3.54388319</c:v>
                </c:pt>
                <c:pt idx="912">
                  <c:v>3.54777314</c:v>
                </c:pt>
                <c:pt idx="913">
                  <c:v>3.551663089999999</c:v>
                </c:pt>
                <c:pt idx="914">
                  <c:v>3.55555303</c:v>
                </c:pt>
                <c:pt idx="915">
                  <c:v>3.559442979999999</c:v>
                </c:pt>
                <c:pt idx="916">
                  <c:v>3.56333293</c:v>
                </c:pt>
                <c:pt idx="917">
                  <c:v>3.56722288</c:v>
                </c:pt>
                <c:pt idx="918">
                  <c:v>3.57111283</c:v>
                </c:pt>
                <c:pt idx="919">
                  <c:v>3.57500277</c:v>
                </c:pt>
                <c:pt idx="920">
                  <c:v>3.57889272</c:v>
                </c:pt>
                <c:pt idx="921">
                  <c:v>3.58278267</c:v>
                </c:pt>
                <c:pt idx="922">
                  <c:v>3.586672619999999</c:v>
                </c:pt>
                <c:pt idx="923">
                  <c:v>3.59056257</c:v>
                </c:pt>
                <c:pt idx="924">
                  <c:v>3.594452519999999</c:v>
                </c:pt>
                <c:pt idx="925">
                  <c:v>3.59834246</c:v>
                </c:pt>
                <c:pt idx="926">
                  <c:v>3.60223241</c:v>
                </c:pt>
                <c:pt idx="927">
                  <c:v>3.60612236</c:v>
                </c:pt>
                <c:pt idx="928">
                  <c:v>3.61001231</c:v>
                </c:pt>
                <c:pt idx="929">
                  <c:v>3.61390226</c:v>
                </c:pt>
                <c:pt idx="930">
                  <c:v>3.6177922</c:v>
                </c:pt>
                <c:pt idx="931">
                  <c:v>3.62168215</c:v>
                </c:pt>
                <c:pt idx="932">
                  <c:v>3.6255721</c:v>
                </c:pt>
                <c:pt idx="933">
                  <c:v>3.62946205</c:v>
                </c:pt>
                <c:pt idx="934">
                  <c:v>3.633352</c:v>
                </c:pt>
                <c:pt idx="935">
                  <c:v>3.63724194</c:v>
                </c:pt>
                <c:pt idx="936">
                  <c:v>3.641131890000001</c:v>
                </c:pt>
                <c:pt idx="937">
                  <c:v>3.64502184</c:v>
                </c:pt>
                <c:pt idx="938">
                  <c:v>3.64891179</c:v>
                </c:pt>
                <c:pt idx="939">
                  <c:v>3.65280174</c:v>
                </c:pt>
                <c:pt idx="940">
                  <c:v>3.65669169</c:v>
                </c:pt>
                <c:pt idx="941">
                  <c:v>3.660581630000001</c:v>
                </c:pt>
                <c:pt idx="942">
                  <c:v>3.66447158</c:v>
                </c:pt>
                <c:pt idx="943">
                  <c:v>3.66836153</c:v>
                </c:pt>
                <c:pt idx="944">
                  <c:v>3.67225148</c:v>
                </c:pt>
                <c:pt idx="945">
                  <c:v>3.67614143</c:v>
                </c:pt>
                <c:pt idx="946">
                  <c:v>3.68003137</c:v>
                </c:pt>
                <c:pt idx="947">
                  <c:v>3.68392132</c:v>
                </c:pt>
                <c:pt idx="948">
                  <c:v>3.68781127</c:v>
                </c:pt>
                <c:pt idx="949">
                  <c:v>3.69170122</c:v>
                </c:pt>
                <c:pt idx="950">
                  <c:v>3.69559117</c:v>
                </c:pt>
                <c:pt idx="951">
                  <c:v>3.69948111</c:v>
                </c:pt>
                <c:pt idx="952">
                  <c:v>3.70337106</c:v>
                </c:pt>
                <c:pt idx="953">
                  <c:v>3.70726101</c:v>
                </c:pt>
                <c:pt idx="954">
                  <c:v>3.71115096</c:v>
                </c:pt>
                <c:pt idx="955">
                  <c:v>3.715040909999999</c:v>
                </c:pt>
                <c:pt idx="956">
                  <c:v>3.71893086</c:v>
                </c:pt>
                <c:pt idx="957">
                  <c:v>3.7228208</c:v>
                </c:pt>
                <c:pt idx="958">
                  <c:v>3.72671075</c:v>
                </c:pt>
                <c:pt idx="959">
                  <c:v>3.7306007</c:v>
                </c:pt>
                <c:pt idx="960">
                  <c:v>3.73449065</c:v>
                </c:pt>
                <c:pt idx="961">
                  <c:v>3.7383806</c:v>
                </c:pt>
                <c:pt idx="962">
                  <c:v>3.74227054</c:v>
                </c:pt>
                <c:pt idx="963">
                  <c:v>3.74616049</c:v>
                </c:pt>
                <c:pt idx="964">
                  <c:v>3.75005044</c:v>
                </c:pt>
                <c:pt idx="965">
                  <c:v>3.75394039</c:v>
                </c:pt>
                <c:pt idx="966">
                  <c:v>3.75783034</c:v>
                </c:pt>
                <c:pt idx="967">
                  <c:v>3.76172028</c:v>
                </c:pt>
                <c:pt idx="968">
                  <c:v>3.76561023</c:v>
                </c:pt>
                <c:pt idx="969">
                  <c:v>3.76950018</c:v>
                </c:pt>
                <c:pt idx="970">
                  <c:v>3.77339013</c:v>
                </c:pt>
                <c:pt idx="971">
                  <c:v>3.77728008</c:v>
                </c:pt>
                <c:pt idx="972">
                  <c:v>3.78117003</c:v>
                </c:pt>
                <c:pt idx="973">
                  <c:v>3.78505997</c:v>
                </c:pt>
                <c:pt idx="974">
                  <c:v>3.78894992</c:v>
                </c:pt>
                <c:pt idx="975">
                  <c:v>3.79283987</c:v>
                </c:pt>
                <c:pt idx="976">
                  <c:v>3.79672982</c:v>
                </c:pt>
                <c:pt idx="977">
                  <c:v>3.80061977</c:v>
                </c:pt>
                <c:pt idx="978">
                  <c:v>3.80450971</c:v>
                </c:pt>
                <c:pt idx="979">
                  <c:v>3.80839966</c:v>
                </c:pt>
                <c:pt idx="980">
                  <c:v>3.812289609999999</c:v>
                </c:pt>
                <c:pt idx="981">
                  <c:v>3.81617956</c:v>
                </c:pt>
                <c:pt idx="982">
                  <c:v>3.82006951</c:v>
                </c:pt>
                <c:pt idx="983">
                  <c:v>3.82395945</c:v>
                </c:pt>
                <c:pt idx="984">
                  <c:v>3.8278494</c:v>
                </c:pt>
                <c:pt idx="985">
                  <c:v>3.83173935</c:v>
                </c:pt>
                <c:pt idx="986">
                  <c:v>3.835629299999999</c:v>
                </c:pt>
                <c:pt idx="987">
                  <c:v>3.83951925</c:v>
                </c:pt>
                <c:pt idx="988">
                  <c:v>3.8434092</c:v>
                </c:pt>
                <c:pt idx="989">
                  <c:v>3.84729914</c:v>
                </c:pt>
                <c:pt idx="990">
                  <c:v>3.851189089999999</c:v>
                </c:pt>
                <c:pt idx="991">
                  <c:v>3.85507904</c:v>
                </c:pt>
                <c:pt idx="992">
                  <c:v>3.858968989999999</c:v>
                </c:pt>
                <c:pt idx="993">
                  <c:v>3.862858939999999</c:v>
                </c:pt>
                <c:pt idx="994">
                  <c:v>3.866748879999999</c:v>
                </c:pt>
                <c:pt idx="995">
                  <c:v>3.870638829999999</c:v>
                </c:pt>
                <c:pt idx="996">
                  <c:v>3.87452878</c:v>
                </c:pt>
                <c:pt idx="997">
                  <c:v>3.87841873</c:v>
                </c:pt>
                <c:pt idx="998">
                  <c:v>3.88230868</c:v>
                </c:pt>
                <c:pt idx="999">
                  <c:v>3.886198619999999</c:v>
                </c:pt>
              </c:numCache>
            </c:numRef>
          </c:xVal>
          <c:yVal>
            <c:numRef>
              <c:f>Compare!$H$4:$H$1003</c:f>
              <c:numCache>
                <c:formatCode>0.000</c:formatCode>
                <c:ptCount val="1000"/>
                <c:pt idx="0">
                  <c:v>55.1059902</c:v>
                </c:pt>
                <c:pt idx="1">
                  <c:v>55.02572060000001</c:v>
                </c:pt>
                <c:pt idx="2">
                  <c:v>54.9455523</c:v>
                </c:pt>
                <c:pt idx="3">
                  <c:v>54.8655033</c:v>
                </c:pt>
                <c:pt idx="4">
                  <c:v>54.7855616</c:v>
                </c:pt>
                <c:pt idx="5">
                  <c:v>51.033777</c:v>
                </c:pt>
                <c:pt idx="6">
                  <c:v>46.5085506</c:v>
                </c:pt>
                <c:pt idx="7">
                  <c:v>41.5453076</c:v>
                </c:pt>
                <c:pt idx="8">
                  <c:v>36.16192940000001</c:v>
                </c:pt>
                <c:pt idx="9">
                  <c:v>30.3770214</c:v>
                </c:pt>
                <c:pt idx="10">
                  <c:v>24.88515229999999</c:v>
                </c:pt>
                <c:pt idx="11">
                  <c:v>19.4798291</c:v>
                </c:pt>
                <c:pt idx="12">
                  <c:v>14.0657678</c:v>
                </c:pt>
                <c:pt idx="13">
                  <c:v>8.642901479999998</c:v>
                </c:pt>
                <c:pt idx="14">
                  <c:v>3.211159999999999</c:v>
                </c:pt>
                <c:pt idx="15">
                  <c:v>4.45546992</c:v>
                </c:pt>
                <c:pt idx="16">
                  <c:v>15.0463477</c:v>
                </c:pt>
                <c:pt idx="17">
                  <c:v>25.6433547</c:v>
                </c:pt>
                <c:pt idx="18">
                  <c:v>36.2465471</c:v>
                </c:pt>
                <c:pt idx="19">
                  <c:v>46.8559921</c:v>
                </c:pt>
                <c:pt idx="20">
                  <c:v>57.4717462</c:v>
                </c:pt>
                <c:pt idx="21">
                  <c:v>67.7813113</c:v>
                </c:pt>
                <c:pt idx="22">
                  <c:v>77.9988647</c:v>
                </c:pt>
                <c:pt idx="23">
                  <c:v>88.2156551</c:v>
                </c:pt>
                <c:pt idx="24">
                  <c:v>98.4365463</c:v>
                </c:pt>
                <c:pt idx="25">
                  <c:v>108.661556</c:v>
                </c:pt>
                <c:pt idx="26">
                  <c:v>118.890643</c:v>
                </c:pt>
                <c:pt idx="27">
                  <c:v>121.264398</c:v>
                </c:pt>
                <c:pt idx="28">
                  <c:v>121.492088</c:v>
                </c:pt>
                <c:pt idx="29">
                  <c:v>121.738458</c:v>
                </c:pt>
                <c:pt idx="30">
                  <c:v>122.004128</c:v>
                </c:pt>
                <c:pt idx="31">
                  <c:v>122.289777</c:v>
                </c:pt>
                <c:pt idx="32">
                  <c:v>122.596025</c:v>
                </c:pt>
                <c:pt idx="33">
                  <c:v>115.818524</c:v>
                </c:pt>
                <c:pt idx="34">
                  <c:v>106.073356</c:v>
                </c:pt>
                <c:pt idx="35">
                  <c:v>96.3178396</c:v>
                </c:pt>
                <c:pt idx="36">
                  <c:v>86.562556</c:v>
                </c:pt>
                <c:pt idx="37">
                  <c:v>76.8139601</c:v>
                </c:pt>
                <c:pt idx="38">
                  <c:v>67.05123189999998</c:v>
                </c:pt>
                <c:pt idx="39">
                  <c:v>56.5609813</c:v>
                </c:pt>
                <c:pt idx="40">
                  <c:v>45.31528949999999</c:v>
                </c:pt>
                <c:pt idx="41">
                  <c:v>34.0762556</c:v>
                </c:pt>
                <c:pt idx="42">
                  <c:v>22.8446737</c:v>
                </c:pt>
                <c:pt idx="43">
                  <c:v>11.6206117</c:v>
                </c:pt>
                <c:pt idx="44">
                  <c:v>0.404218631</c:v>
                </c:pt>
                <c:pt idx="45">
                  <c:v>4.862357299999999</c:v>
                </c:pt>
                <c:pt idx="46">
                  <c:v>9.8496452</c:v>
                </c:pt>
                <c:pt idx="47">
                  <c:v>14.8376137</c:v>
                </c:pt>
                <c:pt idx="48">
                  <c:v>19.8262513</c:v>
                </c:pt>
                <c:pt idx="49">
                  <c:v>24.8154342</c:v>
                </c:pt>
                <c:pt idx="50">
                  <c:v>29.5687854</c:v>
                </c:pt>
                <c:pt idx="51">
                  <c:v>33.9556336</c:v>
                </c:pt>
                <c:pt idx="52">
                  <c:v>38.34769729999999</c:v>
                </c:pt>
                <c:pt idx="53">
                  <c:v>42.7448064</c:v>
                </c:pt>
                <c:pt idx="54">
                  <c:v>47.1467853</c:v>
                </c:pt>
                <c:pt idx="55">
                  <c:v>51.5534639</c:v>
                </c:pt>
                <c:pt idx="56">
                  <c:v>55.6744456</c:v>
                </c:pt>
                <c:pt idx="57">
                  <c:v>55.6645393</c:v>
                </c:pt>
                <c:pt idx="58">
                  <c:v>55.6625068</c:v>
                </c:pt>
                <c:pt idx="59">
                  <c:v>55.6681931</c:v>
                </c:pt>
                <c:pt idx="60">
                  <c:v>55.6814909</c:v>
                </c:pt>
                <c:pt idx="61">
                  <c:v>55.70225720000001</c:v>
                </c:pt>
                <c:pt idx="62">
                  <c:v>55.7157755</c:v>
                </c:pt>
                <c:pt idx="63">
                  <c:v>51.0220766</c:v>
                </c:pt>
                <c:pt idx="64">
                  <c:v>46.3245153</c:v>
                </c:pt>
                <c:pt idx="65">
                  <c:v>41.6231573</c:v>
                </c:pt>
                <c:pt idx="66">
                  <c:v>36.918062</c:v>
                </c:pt>
                <c:pt idx="67">
                  <c:v>32.209298</c:v>
                </c:pt>
                <c:pt idx="68">
                  <c:v>27.47023399999999</c:v>
                </c:pt>
                <c:pt idx="69">
                  <c:v>22.44993449999999</c:v>
                </c:pt>
                <c:pt idx="70">
                  <c:v>17.4338192</c:v>
                </c:pt>
                <c:pt idx="71">
                  <c:v>12.4218918</c:v>
                </c:pt>
                <c:pt idx="72">
                  <c:v>7.414146509999999</c:v>
                </c:pt>
                <c:pt idx="73">
                  <c:v>2.4013212</c:v>
                </c:pt>
                <c:pt idx="74">
                  <c:v>5.958779160000001</c:v>
                </c:pt>
                <c:pt idx="75">
                  <c:v>17.21065190000001</c:v>
                </c:pt>
                <c:pt idx="76">
                  <c:v>28.44448689999999</c:v>
                </c:pt>
                <c:pt idx="77">
                  <c:v>39.65746159999999</c:v>
                </c:pt>
                <c:pt idx="78">
                  <c:v>50.85758569999999</c:v>
                </c:pt>
                <c:pt idx="79">
                  <c:v>62.0383382</c:v>
                </c:pt>
                <c:pt idx="80">
                  <c:v>72.66583439999997</c:v>
                </c:pt>
                <c:pt idx="81">
                  <c:v>83.28529</c:v>
                </c:pt>
                <c:pt idx="82">
                  <c:v>93.9083457</c:v>
                </c:pt>
                <c:pt idx="83">
                  <c:v>104.534972</c:v>
                </c:pt>
                <c:pt idx="84">
                  <c:v>115.165126</c:v>
                </c:pt>
                <c:pt idx="85">
                  <c:v>124.970627</c:v>
                </c:pt>
                <c:pt idx="86">
                  <c:v>125.028598</c:v>
                </c:pt>
                <c:pt idx="87">
                  <c:v>125.091076</c:v>
                </c:pt>
                <c:pt idx="88">
                  <c:v>125.158501</c:v>
                </c:pt>
                <c:pt idx="89">
                  <c:v>125.231338</c:v>
                </c:pt>
                <c:pt idx="90">
                  <c:v>125.310159</c:v>
                </c:pt>
                <c:pt idx="91">
                  <c:v>125.394464</c:v>
                </c:pt>
                <c:pt idx="92">
                  <c:v>117.159593</c:v>
                </c:pt>
                <c:pt idx="93">
                  <c:v>106.901717</c:v>
                </c:pt>
                <c:pt idx="94">
                  <c:v>96.61443229999999</c:v>
                </c:pt>
                <c:pt idx="95">
                  <c:v>86.29806039999998</c:v>
                </c:pt>
                <c:pt idx="96">
                  <c:v>75.9530306</c:v>
                </c:pt>
                <c:pt idx="97">
                  <c:v>65.57973029999999</c:v>
                </c:pt>
                <c:pt idx="98">
                  <c:v>54.65064049999999</c:v>
                </c:pt>
                <c:pt idx="99">
                  <c:v>43.4859306</c:v>
                </c:pt>
                <c:pt idx="100">
                  <c:v>32.2829336</c:v>
                </c:pt>
                <c:pt idx="101">
                  <c:v>21.04247059999999</c:v>
                </c:pt>
                <c:pt idx="102">
                  <c:v>9.76598412</c:v>
                </c:pt>
                <c:pt idx="103">
                  <c:v>0.751779182</c:v>
                </c:pt>
                <c:pt idx="104">
                  <c:v>5.84670119</c:v>
                </c:pt>
                <c:pt idx="105">
                  <c:v>10.9316684</c:v>
                </c:pt>
                <c:pt idx="106">
                  <c:v>16.00674989999999</c:v>
                </c:pt>
                <c:pt idx="107">
                  <c:v>21.0720405</c:v>
                </c:pt>
                <c:pt idx="108">
                  <c:v>26.1281043</c:v>
                </c:pt>
                <c:pt idx="109">
                  <c:v>30.8607846</c:v>
                </c:pt>
                <c:pt idx="110">
                  <c:v>35.40876210000001</c:v>
                </c:pt>
                <c:pt idx="111">
                  <c:v>39.9632037</c:v>
                </c:pt>
                <c:pt idx="112">
                  <c:v>44.5235908</c:v>
                </c:pt>
                <c:pt idx="113">
                  <c:v>49.0897924</c:v>
                </c:pt>
                <c:pt idx="114">
                  <c:v>53.6616743</c:v>
                </c:pt>
                <c:pt idx="115">
                  <c:v>55.7938278</c:v>
                </c:pt>
                <c:pt idx="116">
                  <c:v>55.7422519</c:v>
                </c:pt>
                <c:pt idx="117">
                  <c:v>55.69847820000001</c:v>
                </c:pt>
                <c:pt idx="118">
                  <c:v>55.6623399</c:v>
                </c:pt>
                <c:pt idx="119">
                  <c:v>55.6336999</c:v>
                </c:pt>
                <c:pt idx="120">
                  <c:v>55.6123734</c:v>
                </c:pt>
                <c:pt idx="121">
                  <c:v>53.6894023</c:v>
                </c:pt>
                <c:pt idx="122">
                  <c:v>49.1278768</c:v>
                </c:pt>
                <c:pt idx="123">
                  <c:v>44.5631146</c:v>
                </c:pt>
                <c:pt idx="124">
                  <c:v>40.0019467</c:v>
                </c:pt>
                <c:pt idx="125">
                  <c:v>35.4239881</c:v>
                </c:pt>
                <c:pt idx="126">
                  <c:v>30.8467269</c:v>
                </c:pt>
                <c:pt idx="127">
                  <c:v>26.2407273</c:v>
                </c:pt>
                <c:pt idx="128">
                  <c:v>21.5889245</c:v>
                </c:pt>
                <c:pt idx="129">
                  <c:v>16.9372663</c:v>
                </c:pt>
                <c:pt idx="130">
                  <c:v>12.2857586</c:v>
                </c:pt>
                <c:pt idx="131">
                  <c:v>7.634399090000001</c:v>
                </c:pt>
                <c:pt idx="132">
                  <c:v>2.98319012</c:v>
                </c:pt>
                <c:pt idx="133">
                  <c:v>4.537953809999998</c:v>
                </c:pt>
                <c:pt idx="134">
                  <c:v>16.72474589999999</c:v>
                </c:pt>
                <c:pt idx="135">
                  <c:v>28.9494902</c:v>
                </c:pt>
                <c:pt idx="136">
                  <c:v>41.1904395</c:v>
                </c:pt>
                <c:pt idx="137">
                  <c:v>53.4609675</c:v>
                </c:pt>
                <c:pt idx="138">
                  <c:v>65.35802480000001</c:v>
                </c:pt>
                <c:pt idx="139">
                  <c:v>75.9351611</c:v>
                </c:pt>
                <c:pt idx="140">
                  <c:v>86.4952385</c:v>
                </c:pt>
                <c:pt idx="141">
                  <c:v>97.04200630000001</c:v>
                </c:pt>
                <c:pt idx="142">
                  <c:v>107.575464</c:v>
                </c:pt>
                <c:pt idx="143">
                  <c:v>118.092108</c:v>
                </c:pt>
                <c:pt idx="144">
                  <c:v>126.084316</c:v>
                </c:pt>
                <c:pt idx="145">
                  <c:v>126.031995</c:v>
                </c:pt>
                <c:pt idx="146">
                  <c:v>125.983155</c:v>
                </c:pt>
                <c:pt idx="147">
                  <c:v>125.937808</c:v>
                </c:pt>
                <c:pt idx="148">
                  <c:v>125.895929</c:v>
                </c:pt>
                <c:pt idx="149">
                  <c:v>125.857544</c:v>
                </c:pt>
                <c:pt idx="150">
                  <c:v>124.475956</c:v>
                </c:pt>
                <c:pt idx="151">
                  <c:v>114.229417</c:v>
                </c:pt>
                <c:pt idx="152">
                  <c:v>103.987455</c:v>
                </c:pt>
                <c:pt idx="153">
                  <c:v>93.75010729999998</c:v>
                </c:pt>
                <c:pt idx="154">
                  <c:v>83.517468</c:v>
                </c:pt>
                <c:pt idx="155">
                  <c:v>73.2895553</c:v>
                </c:pt>
                <c:pt idx="156">
                  <c:v>63.06635740000001</c:v>
                </c:pt>
                <c:pt idx="157">
                  <c:v>51.50030260000001</c:v>
                </c:pt>
                <c:pt idx="158">
                  <c:v>39.89012540000001</c:v>
                </c:pt>
                <c:pt idx="159">
                  <c:v>28.2885581</c:v>
                </c:pt>
                <c:pt idx="160">
                  <c:v>16.69585560000001</c:v>
                </c:pt>
                <c:pt idx="161">
                  <c:v>5.112314219999998</c:v>
                </c:pt>
                <c:pt idx="162">
                  <c:v>2.75442712</c:v>
                </c:pt>
                <c:pt idx="163">
                  <c:v>7.59022906</c:v>
                </c:pt>
                <c:pt idx="164">
                  <c:v>12.4274112</c:v>
                </c:pt>
                <c:pt idx="165">
                  <c:v>17.2660083</c:v>
                </c:pt>
                <c:pt idx="166">
                  <c:v>22.1060544</c:v>
                </c:pt>
                <c:pt idx="167">
                  <c:v>26.9476205</c:v>
                </c:pt>
                <c:pt idx="168">
                  <c:v>31.72214629999999</c:v>
                </c:pt>
                <c:pt idx="169">
                  <c:v>36.4858091</c:v>
                </c:pt>
                <c:pt idx="170">
                  <c:v>41.2495852</c:v>
                </c:pt>
                <c:pt idx="171">
                  <c:v>46.0134953</c:v>
                </c:pt>
                <c:pt idx="172">
                  <c:v>50.7775307</c:v>
                </c:pt>
                <c:pt idx="173">
                  <c:v>55.2507758</c:v>
                </c:pt>
                <c:pt idx="174">
                  <c:v>55.2353978</c:v>
                </c:pt>
                <c:pt idx="175">
                  <c:v>55.2200079</c:v>
                </c:pt>
                <c:pt idx="176">
                  <c:v>55.20461800000001</c:v>
                </c:pt>
                <c:pt idx="177">
                  <c:v>55.18921020000001</c:v>
                </c:pt>
                <c:pt idx="178">
                  <c:v>55.1737905</c:v>
                </c:pt>
                <c:pt idx="179">
                  <c:v>54.08461690000001</c:v>
                </c:pt>
                <c:pt idx="180">
                  <c:v>49.964568</c:v>
                </c:pt>
                <c:pt idx="181">
                  <c:v>45.8456159</c:v>
                </c:pt>
                <c:pt idx="182">
                  <c:v>41.7277515</c:v>
                </c:pt>
                <c:pt idx="183">
                  <c:v>37.6109779</c:v>
                </c:pt>
                <c:pt idx="184">
                  <c:v>33.4952891</c:v>
                </c:pt>
                <c:pt idx="185">
                  <c:v>29.3806881</c:v>
                </c:pt>
                <c:pt idx="186">
                  <c:v>24.7742221</c:v>
                </c:pt>
                <c:pt idx="187">
                  <c:v>19.7658643</c:v>
                </c:pt>
                <c:pt idx="188">
                  <c:v>14.7568777</c:v>
                </c:pt>
                <c:pt idx="189">
                  <c:v>9.747263039999996</c:v>
                </c:pt>
                <c:pt idx="190">
                  <c:v>4.73700017</c:v>
                </c:pt>
                <c:pt idx="191">
                  <c:v>0.719489669</c:v>
                </c:pt>
                <c:pt idx="192">
                  <c:v>11.8764326</c:v>
                </c:pt>
                <c:pt idx="193">
                  <c:v>23.0201155</c:v>
                </c:pt>
                <c:pt idx="194">
                  <c:v>34.1501147</c:v>
                </c:pt>
                <c:pt idx="195">
                  <c:v>45.2660859</c:v>
                </c:pt>
                <c:pt idx="196">
                  <c:v>56.3674986</c:v>
                </c:pt>
                <c:pt idx="197">
                  <c:v>66.9990897</c:v>
                </c:pt>
                <c:pt idx="198">
                  <c:v>77.0678401</c:v>
                </c:pt>
                <c:pt idx="199">
                  <c:v>87.13608980000001</c:v>
                </c:pt>
                <c:pt idx="200">
                  <c:v>97.2038031</c:v>
                </c:pt>
                <c:pt idx="201">
                  <c:v>107.271075</c:v>
                </c:pt>
                <c:pt idx="202">
                  <c:v>117.337966</c:v>
                </c:pt>
                <c:pt idx="203">
                  <c:v>125.625467</c:v>
                </c:pt>
                <c:pt idx="204">
                  <c:v>125.69983</c:v>
                </c:pt>
                <c:pt idx="205">
                  <c:v>125.777829</c:v>
                </c:pt>
                <c:pt idx="206">
                  <c:v>125.859296</c:v>
                </c:pt>
                <c:pt idx="207">
                  <c:v>125.944078</c:v>
                </c:pt>
                <c:pt idx="208">
                  <c:v>126.032054</c:v>
                </c:pt>
                <c:pt idx="209">
                  <c:v>125.918376</c:v>
                </c:pt>
                <c:pt idx="210">
                  <c:v>115.100861</c:v>
                </c:pt>
                <c:pt idx="211">
                  <c:v>104.280818</c:v>
                </c:pt>
                <c:pt idx="212">
                  <c:v>93.4584677</c:v>
                </c:pt>
                <c:pt idx="213">
                  <c:v>82.63376359999998</c:v>
                </c:pt>
                <c:pt idx="214">
                  <c:v>71.8069136</c:v>
                </c:pt>
                <c:pt idx="215">
                  <c:v>60.5985403</c:v>
                </c:pt>
                <c:pt idx="216">
                  <c:v>47.8461027</c:v>
                </c:pt>
                <c:pt idx="217">
                  <c:v>35.083589</c:v>
                </c:pt>
                <c:pt idx="218">
                  <c:v>22.31078</c:v>
                </c:pt>
                <c:pt idx="219">
                  <c:v>9.52746123</c:v>
                </c:pt>
                <c:pt idx="220">
                  <c:v>1.15599977</c:v>
                </c:pt>
                <c:pt idx="221">
                  <c:v>5.495649579999998</c:v>
                </c:pt>
                <c:pt idx="222">
                  <c:v>9.834924340000001</c:v>
                </c:pt>
                <c:pt idx="223">
                  <c:v>14.1737923</c:v>
                </c:pt>
                <c:pt idx="224">
                  <c:v>18.5198024</c:v>
                </c:pt>
                <c:pt idx="225">
                  <c:v>22.8520125</c:v>
                </c:pt>
                <c:pt idx="226">
                  <c:v>27.2066861</c:v>
                </c:pt>
                <c:pt idx="227">
                  <c:v>31.7377299</c:v>
                </c:pt>
                <c:pt idx="228">
                  <c:v>36.2677187</c:v>
                </c:pt>
                <c:pt idx="229">
                  <c:v>40.7966912</c:v>
                </c:pt>
                <c:pt idx="230">
                  <c:v>45.3246772</c:v>
                </c:pt>
                <c:pt idx="231">
                  <c:v>49.85170069999999</c:v>
                </c:pt>
                <c:pt idx="232">
                  <c:v>53.7800372</c:v>
                </c:pt>
                <c:pt idx="233">
                  <c:v>53.8247287</c:v>
                </c:pt>
                <c:pt idx="234">
                  <c:v>53.88158559999999</c:v>
                </c:pt>
                <c:pt idx="235">
                  <c:v>53.9572775</c:v>
                </c:pt>
                <c:pt idx="236">
                  <c:v>54.0452719</c:v>
                </c:pt>
                <c:pt idx="237">
                  <c:v>54.14699320000001</c:v>
                </c:pt>
                <c:pt idx="238">
                  <c:v>53.2626331</c:v>
                </c:pt>
                <c:pt idx="239">
                  <c:v>49.072212</c:v>
                </c:pt>
                <c:pt idx="240">
                  <c:v>44.8811233</c:v>
                </c:pt>
                <c:pt idx="241">
                  <c:v>40.6892776</c:v>
                </c:pt>
                <c:pt idx="242">
                  <c:v>36.4965856</c:v>
                </c:pt>
                <c:pt idx="243">
                  <c:v>32.3029429</c:v>
                </c:pt>
                <c:pt idx="244">
                  <c:v>28.1082153</c:v>
                </c:pt>
                <c:pt idx="245">
                  <c:v>23.366943</c:v>
                </c:pt>
                <c:pt idx="246">
                  <c:v>18.4780985</c:v>
                </c:pt>
                <c:pt idx="247">
                  <c:v>13.5909364</c:v>
                </c:pt>
                <c:pt idx="248">
                  <c:v>8.70508328</c:v>
                </c:pt>
                <c:pt idx="249">
                  <c:v>3.82049307</c:v>
                </c:pt>
                <c:pt idx="250">
                  <c:v>2.39613522</c:v>
                </c:pt>
                <c:pt idx="251">
                  <c:v>12.8975868</c:v>
                </c:pt>
                <c:pt idx="252">
                  <c:v>23.3864978</c:v>
                </c:pt>
                <c:pt idx="253">
                  <c:v>33.86111560000001</c:v>
                </c:pt>
                <c:pt idx="254">
                  <c:v>44.3265796</c:v>
                </c:pt>
                <c:pt idx="255">
                  <c:v>54.7790229</c:v>
                </c:pt>
                <c:pt idx="256">
                  <c:v>64.4747138</c:v>
                </c:pt>
                <c:pt idx="257">
                  <c:v>73.8377035</c:v>
                </c:pt>
                <c:pt idx="258">
                  <c:v>83.19405909999998</c:v>
                </c:pt>
                <c:pt idx="259">
                  <c:v>92.5485134</c:v>
                </c:pt>
                <c:pt idx="260">
                  <c:v>101.900864</c:v>
                </c:pt>
                <c:pt idx="261">
                  <c:v>111.249685</c:v>
                </c:pt>
                <c:pt idx="262">
                  <c:v>116.526794</c:v>
                </c:pt>
                <c:pt idx="263">
                  <c:v>116.711617</c:v>
                </c:pt>
                <c:pt idx="264">
                  <c:v>116.897345</c:v>
                </c:pt>
                <c:pt idx="265">
                  <c:v>117.084014</c:v>
                </c:pt>
                <c:pt idx="266">
                  <c:v>117.27159</c:v>
                </c:pt>
                <c:pt idx="267">
                  <c:v>117.460179</c:v>
                </c:pt>
                <c:pt idx="268">
                  <c:v>113.844717</c:v>
                </c:pt>
                <c:pt idx="269">
                  <c:v>103.958118</c:v>
                </c:pt>
                <c:pt idx="270">
                  <c:v>94.07870169999997</c:v>
                </c:pt>
                <c:pt idx="271">
                  <c:v>84.20631889999999</c:v>
                </c:pt>
                <c:pt idx="272">
                  <c:v>74.3409097</c:v>
                </c:pt>
                <c:pt idx="273">
                  <c:v>64.4820452</c:v>
                </c:pt>
                <c:pt idx="274">
                  <c:v>54.338932</c:v>
                </c:pt>
                <c:pt idx="275">
                  <c:v>43.8153863</c:v>
                </c:pt>
                <c:pt idx="276">
                  <c:v>33.2895964</c:v>
                </c:pt>
                <c:pt idx="277">
                  <c:v>22.7616772</c:v>
                </c:pt>
                <c:pt idx="278">
                  <c:v>12.2316122</c:v>
                </c:pt>
                <c:pt idx="279">
                  <c:v>1.69949774</c:v>
                </c:pt>
                <c:pt idx="280">
                  <c:v>4.0162053</c:v>
                </c:pt>
                <c:pt idx="281">
                  <c:v>8.746570349999998</c:v>
                </c:pt>
                <c:pt idx="282">
                  <c:v>13.477163</c:v>
                </c:pt>
                <c:pt idx="283">
                  <c:v>18.2079718</c:v>
                </c:pt>
                <c:pt idx="284">
                  <c:v>22.93872389999999</c:v>
                </c:pt>
                <c:pt idx="285">
                  <c:v>27.47719590000001</c:v>
                </c:pt>
                <c:pt idx="286">
                  <c:v>31.6183478</c:v>
                </c:pt>
                <c:pt idx="287">
                  <c:v>35.7468247</c:v>
                </c:pt>
                <c:pt idx="288">
                  <c:v>39.86297850000001</c:v>
                </c:pt>
                <c:pt idx="289">
                  <c:v>43.9671665</c:v>
                </c:pt>
                <c:pt idx="290">
                  <c:v>48.0597138</c:v>
                </c:pt>
                <c:pt idx="291">
                  <c:v>52.1409512</c:v>
                </c:pt>
                <c:pt idx="292">
                  <c:v>52.4072409</c:v>
                </c:pt>
                <c:pt idx="293">
                  <c:v>52.43572000000001</c:v>
                </c:pt>
                <c:pt idx="294">
                  <c:v>52.4825335</c:v>
                </c:pt>
                <c:pt idx="295">
                  <c:v>52.529335</c:v>
                </c:pt>
                <c:pt idx="296">
                  <c:v>52.5761425</c:v>
                </c:pt>
                <c:pt idx="297">
                  <c:v>52.6229501</c:v>
                </c:pt>
                <c:pt idx="298">
                  <c:v>50.1048386</c:v>
                </c:pt>
                <c:pt idx="299">
                  <c:v>45.3161657</c:v>
                </c:pt>
                <c:pt idx="300">
                  <c:v>40.5432343</c:v>
                </c:pt>
                <c:pt idx="301">
                  <c:v>35.7851833</c:v>
                </c:pt>
                <c:pt idx="302">
                  <c:v>31.0412109</c:v>
                </c:pt>
                <c:pt idx="303">
                  <c:v>26.3105959</c:v>
                </c:pt>
                <c:pt idx="304">
                  <c:v>21.59060539999999</c:v>
                </c:pt>
                <c:pt idx="305">
                  <c:v>16.87727870000001</c:v>
                </c:pt>
                <c:pt idx="306">
                  <c:v>12.1703878</c:v>
                </c:pt>
                <c:pt idx="307">
                  <c:v>7.469723370000001</c:v>
                </c:pt>
                <c:pt idx="308">
                  <c:v>2.775058519999999</c:v>
                </c:pt>
                <c:pt idx="309">
                  <c:v>3.93031202</c:v>
                </c:pt>
                <c:pt idx="310">
                  <c:v>13.3173004</c:v>
                </c:pt>
                <c:pt idx="311">
                  <c:v>22.7259472</c:v>
                </c:pt>
                <c:pt idx="312">
                  <c:v>32.1560562</c:v>
                </c:pt>
                <c:pt idx="313">
                  <c:v>41.6070908</c:v>
                </c:pt>
                <c:pt idx="314">
                  <c:v>51.0787368</c:v>
                </c:pt>
                <c:pt idx="315">
                  <c:v>60.3447258</c:v>
                </c:pt>
                <c:pt idx="316">
                  <c:v>69.61476209999999</c:v>
                </c:pt>
                <c:pt idx="317">
                  <c:v>78.9099813</c:v>
                </c:pt>
                <c:pt idx="318">
                  <c:v>88.23223109999999</c:v>
                </c:pt>
                <c:pt idx="319">
                  <c:v>97.58357409999999</c:v>
                </c:pt>
                <c:pt idx="320">
                  <c:v>102.973413</c:v>
                </c:pt>
                <c:pt idx="321">
                  <c:v>102.718925</c:v>
                </c:pt>
                <c:pt idx="322">
                  <c:v>102.466929</c:v>
                </c:pt>
                <c:pt idx="323">
                  <c:v>102.217126</c:v>
                </c:pt>
                <c:pt idx="324">
                  <c:v>101.968575</c:v>
                </c:pt>
                <c:pt idx="325">
                  <c:v>101.722181</c:v>
                </c:pt>
                <c:pt idx="326">
                  <c:v>100.192809</c:v>
                </c:pt>
                <c:pt idx="327">
                  <c:v>92.27824209999999</c:v>
                </c:pt>
                <c:pt idx="328">
                  <c:v>84.3771696</c:v>
                </c:pt>
                <c:pt idx="329">
                  <c:v>76.490289</c:v>
                </c:pt>
                <c:pt idx="330">
                  <c:v>68.61835719999999</c:v>
                </c:pt>
                <c:pt idx="331">
                  <c:v>60.7623339</c:v>
                </c:pt>
                <c:pt idx="332">
                  <c:v>52.92311910000001</c:v>
                </c:pt>
                <c:pt idx="333">
                  <c:v>44.19619140000001</c:v>
                </c:pt>
                <c:pt idx="334">
                  <c:v>35.0734323</c:v>
                </c:pt>
                <c:pt idx="335">
                  <c:v>25.9941012</c:v>
                </c:pt>
                <c:pt idx="336">
                  <c:v>16.9616297</c:v>
                </c:pt>
                <c:pt idx="337">
                  <c:v>7.976177330000001</c:v>
                </c:pt>
                <c:pt idx="338">
                  <c:v>0.543570193</c:v>
                </c:pt>
                <c:pt idx="339">
                  <c:v>5.153151229999998</c:v>
                </c:pt>
                <c:pt idx="340">
                  <c:v>9.78240371</c:v>
                </c:pt>
                <c:pt idx="341">
                  <c:v>14.426811</c:v>
                </c:pt>
                <c:pt idx="342">
                  <c:v>19.0878272</c:v>
                </c:pt>
                <c:pt idx="343">
                  <c:v>23.7631679</c:v>
                </c:pt>
                <c:pt idx="344">
                  <c:v>28.5059243</c:v>
                </c:pt>
                <c:pt idx="345">
                  <c:v>33.1407279</c:v>
                </c:pt>
                <c:pt idx="346">
                  <c:v>37.59643730000001</c:v>
                </c:pt>
                <c:pt idx="347">
                  <c:v>41.8830484</c:v>
                </c:pt>
                <c:pt idx="348">
                  <c:v>46.0098088</c:v>
                </c:pt>
                <c:pt idx="349">
                  <c:v>49.98531040000001</c:v>
                </c:pt>
                <c:pt idx="350">
                  <c:v>50.88288779999999</c:v>
                </c:pt>
                <c:pt idx="351">
                  <c:v>50.7216692</c:v>
                </c:pt>
                <c:pt idx="352">
                  <c:v>50.578475</c:v>
                </c:pt>
                <c:pt idx="353">
                  <c:v>50.45202370000001</c:v>
                </c:pt>
                <c:pt idx="354">
                  <c:v>50.3400505</c:v>
                </c:pt>
                <c:pt idx="355">
                  <c:v>50.2407849</c:v>
                </c:pt>
                <c:pt idx="356">
                  <c:v>47.6106167</c:v>
                </c:pt>
                <c:pt idx="357">
                  <c:v>43.7111706</c:v>
                </c:pt>
                <c:pt idx="358">
                  <c:v>39.7934079</c:v>
                </c:pt>
                <c:pt idx="359">
                  <c:v>35.85643769999999</c:v>
                </c:pt>
                <c:pt idx="360">
                  <c:v>31.8992972</c:v>
                </c:pt>
                <c:pt idx="361">
                  <c:v>27.9209673</c:v>
                </c:pt>
                <c:pt idx="362">
                  <c:v>23.81633069999999</c:v>
                </c:pt>
                <c:pt idx="363">
                  <c:v>19.41899209999999</c:v>
                </c:pt>
                <c:pt idx="364">
                  <c:v>15.0423303</c:v>
                </c:pt>
                <c:pt idx="365">
                  <c:v>10.6854878</c:v>
                </c:pt>
                <c:pt idx="366">
                  <c:v>6.347584719999999</c:v>
                </c:pt>
                <c:pt idx="367">
                  <c:v>2.02784613</c:v>
                </c:pt>
                <c:pt idx="368">
                  <c:v>4.07945663</c:v>
                </c:pt>
                <c:pt idx="369">
                  <c:v>11.6945483</c:v>
                </c:pt>
                <c:pt idx="370">
                  <c:v>19.38867119999999</c:v>
                </c:pt>
                <c:pt idx="371">
                  <c:v>27.17257439999999</c:v>
                </c:pt>
                <c:pt idx="372">
                  <c:v>35.1007521</c:v>
                </c:pt>
                <c:pt idx="373">
                  <c:v>42.9540008</c:v>
                </c:pt>
                <c:pt idx="374">
                  <c:v>50.2263546</c:v>
                </c:pt>
                <c:pt idx="375">
                  <c:v>57.5053453</c:v>
                </c:pt>
                <c:pt idx="376">
                  <c:v>64.78397249999999</c:v>
                </c:pt>
                <c:pt idx="377">
                  <c:v>72.0622182</c:v>
                </c:pt>
                <c:pt idx="378">
                  <c:v>79.3400764</c:v>
                </c:pt>
                <c:pt idx="379">
                  <c:v>83.51644279999999</c:v>
                </c:pt>
                <c:pt idx="380">
                  <c:v>83.4681153</c:v>
                </c:pt>
                <c:pt idx="381">
                  <c:v>83.4198296</c:v>
                </c:pt>
                <c:pt idx="382">
                  <c:v>83.3715737</c:v>
                </c:pt>
                <c:pt idx="383">
                  <c:v>83.32335950000001</c:v>
                </c:pt>
                <c:pt idx="384">
                  <c:v>83.27528239999997</c:v>
                </c:pt>
                <c:pt idx="385">
                  <c:v>79.72133759999998</c:v>
                </c:pt>
                <c:pt idx="386">
                  <c:v>73.45569729999998</c:v>
                </c:pt>
                <c:pt idx="387">
                  <c:v>67.18928219999997</c:v>
                </c:pt>
                <c:pt idx="388">
                  <c:v>60.92201470000001</c:v>
                </c:pt>
                <c:pt idx="389">
                  <c:v>54.65394260000001</c:v>
                </c:pt>
                <c:pt idx="390">
                  <c:v>48.3771443</c:v>
                </c:pt>
                <c:pt idx="391">
                  <c:v>42.1259642</c:v>
                </c:pt>
                <c:pt idx="392">
                  <c:v>34.7411275</c:v>
                </c:pt>
                <c:pt idx="393">
                  <c:v>27.24379</c:v>
                </c:pt>
                <c:pt idx="394">
                  <c:v>19.7372392</c:v>
                </c:pt>
                <c:pt idx="395">
                  <c:v>12.2216627</c:v>
                </c:pt>
                <c:pt idx="396">
                  <c:v>4.697012899999998</c:v>
                </c:pt>
                <c:pt idx="397">
                  <c:v>1.71657521</c:v>
                </c:pt>
                <c:pt idx="398">
                  <c:v>6.145145369999998</c:v>
                </c:pt>
                <c:pt idx="399">
                  <c:v>10.5708152</c:v>
                </c:pt>
                <c:pt idx="400">
                  <c:v>14.9935439</c:v>
                </c:pt>
                <c:pt idx="401">
                  <c:v>19.4132909</c:v>
                </c:pt>
                <c:pt idx="402">
                  <c:v>23.8300771</c:v>
                </c:pt>
                <c:pt idx="403">
                  <c:v>27.78307199999999</c:v>
                </c:pt>
                <c:pt idx="404">
                  <c:v>31.6273093</c:v>
                </c:pt>
                <c:pt idx="405">
                  <c:v>35.47571</c:v>
                </c:pt>
                <c:pt idx="406">
                  <c:v>39.3281311</c:v>
                </c:pt>
                <c:pt idx="407">
                  <c:v>43.1844473</c:v>
                </c:pt>
                <c:pt idx="408">
                  <c:v>47.0445335</c:v>
                </c:pt>
                <c:pt idx="409">
                  <c:v>49.05478949999999</c:v>
                </c:pt>
                <c:pt idx="410">
                  <c:v>48.9697665</c:v>
                </c:pt>
                <c:pt idx="411">
                  <c:v>48.8927901</c:v>
                </c:pt>
                <c:pt idx="412">
                  <c:v>48.823452</c:v>
                </c:pt>
                <c:pt idx="413">
                  <c:v>48.7613857</c:v>
                </c:pt>
                <c:pt idx="414">
                  <c:v>48.70625440000001</c:v>
                </c:pt>
                <c:pt idx="415">
                  <c:v>46.943593</c:v>
                </c:pt>
                <c:pt idx="416">
                  <c:v>42.8284496</c:v>
                </c:pt>
                <c:pt idx="417">
                  <c:v>38.7071192</c:v>
                </c:pt>
                <c:pt idx="418">
                  <c:v>34.5794857</c:v>
                </c:pt>
                <c:pt idx="419">
                  <c:v>30.44542069999999</c:v>
                </c:pt>
                <c:pt idx="420">
                  <c:v>26.30548779999999</c:v>
                </c:pt>
                <c:pt idx="421">
                  <c:v>22.0558539</c:v>
                </c:pt>
                <c:pt idx="422">
                  <c:v>17.7008837</c:v>
                </c:pt>
                <c:pt idx="423">
                  <c:v>13.3495837</c:v>
                </c:pt>
                <c:pt idx="424">
                  <c:v>9.00115743</c:v>
                </c:pt>
                <c:pt idx="425">
                  <c:v>4.65562828</c:v>
                </c:pt>
                <c:pt idx="426">
                  <c:v>0.312840147</c:v>
                </c:pt>
                <c:pt idx="427">
                  <c:v>4.713837799999999</c:v>
                </c:pt>
                <c:pt idx="428">
                  <c:v>9.72391665</c:v>
                </c:pt>
                <c:pt idx="429">
                  <c:v>14.7278175</c:v>
                </c:pt>
                <c:pt idx="430">
                  <c:v>19.7256207</c:v>
                </c:pt>
                <c:pt idx="431">
                  <c:v>24.7172996</c:v>
                </c:pt>
                <c:pt idx="432">
                  <c:v>29.8684031</c:v>
                </c:pt>
                <c:pt idx="433">
                  <c:v>35.2674127</c:v>
                </c:pt>
                <c:pt idx="434">
                  <c:v>40.6583667</c:v>
                </c:pt>
                <c:pt idx="435">
                  <c:v>46.0413694</c:v>
                </c:pt>
                <c:pt idx="436">
                  <c:v>51.4165103</c:v>
                </c:pt>
                <c:pt idx="437">
                  <c:v>55.6044459</c:v>
                </c:pt>
                <c:pt idx="438">
                  <c:v>55.6432962</c:v>
                </c:pt>
                <c:pt idx="439">
                  <c:v>55.6828201</c:v>
                </c:pt>
                <c:pt idx="440">
                  <c:v>55.7230353</c:v>
                </c:pt>
                <c:pt idx="441">
                  <c:v>55.7639241</c:v>
                </c:pt>
                <c:pt idx="442">
                  <c:v>55.79121110000001</c:v>
                </c:pt>
                <c:pt idx="443">
                  <c:v>55.815202</c:v>
                </c:pt>
                <c:pt idx="444">
                  <c:v>55.83768489999999</c:v>
                </c:pt>
                <c:pt idx="445">
                  <c:v>55.85910080000001</c:v>
                </c:pt>
                <c:pt idx="446">
                  <c:v>55.0430059</c:v>
                </c:pt>
                <c:pt idx="447">
                  <c:v>48.1185168</c:v>
                </c:pt>
                <c:pt idx="448">
                  <c:v>41.1191821</c:v>
                </c:pt>
                <c:pt idx="449">
                  <c:v>34.0824157</c:v>
                </c:pt>
                <c:pt idx="450">
                  <c:v>27.2851765</c:v>
                </c:pt>
                <c:pt idx="451">
                  <c:v>22.286813</c:v>
                </c:pt>
                <c:pt idx="452">
                  <c:v>17.2895253</c:v>
                </c:pt>
                <c:pt idx="453">
                  <c:v>12.2933067</c:v>
                </c:pt>
                <c:pt idx="454">
                  <c:v>7.29817078</c:v>
                </c:pt>
                <c:pt idx="455">
                  <c:v>2.30399631</c:v>
                </c:pt>
                <c:pt idx="456">
                  <c:v>2.40239948</c:v>
                </c:pt>
                <c:pt idx="457">
                  <c:v>6.764866410000001</c:v>
                </c:pt>
                <c:pt idx="458">
                  <c:v>11.1278921</c:v>
                </c:pt>
                <c:pt idx="459">
                  <c:v>15.4914305</c:v>
                </c:pt>
                <c:pt idx="460">
                  <c:v>19.8555067</c:v>
                </c:pt>
                <c:pt idx="461">
                  <c:v>24.2044747</c:v>
                </c:pt>
                <c:pt idx="462">
                  <c:v>28.1780064</c:v>
                </c:pt>
                <c:pt idx="463">
                  <c:v>32.1510822</c:v>
                </c:pt>
                <c:pt idx="464">
                  <c:v>36.123696</c:v>
                </c:pt>
                <c:pt idx="465">
                  <c:v>40.0958538</c:v>
                </c:pt>
                <c:pt idx="466">
                  <c:v>44.0675408</c:v>
                </c:pt>
                <c:pt idx="467">
                  <c:v>47.984007</c:v>
                </c:pt>
                <c:pt idx="468">
                  <c:v>47.91984859999999</c:v>
                </c:pt>
                <c:pt idx="469">
                  <c:v>47.8567392</c:v>
                </c:pt>
                <c:pt idx="470">
                  <c:v>47.7937877</c:v>
                </c:pt>
                <c:pt idx="471">
                  <c:v>47.73099720000001</c:v>
                </c:pt>
                <c:pt idx="472">
                  <c:v>47.6683587</c:v>
                </c:pt>
                <c:pt idx="473">
                  <c:v>47.6058722</c:v>
                </c:pt>
                <c:pt idx="474">
                  <c:v>44.4670618</c:v>
                </c:pt>
                <c:pt idx="475">
                  <c:v>40.5121297</c:v>
                </c:pt>
                <c:pt idx="476">
                  <c:v>36.5593553</c:v>
                </c:pt>
                <c:pt idx="477">
                  <c:v>32.6087147</c:v>
                </c:pt>
                <c:pt idx="478">
                  <c:v>28.660211</c:v>
                </c:pt>
                <c:pt idx="479">
                  <c:v>24.71383209999999</c:v>
                </c:pt>
                <c:pt idx="480">
                  <c:v>20.58065239999999</c:v>
                </c:pt>
                <c:pt idx="481">
                  <c:v>16.37896</c:v>
                </c:pt>
                <c:pt idx="482">
                  <c:v>12.1782541</c:v>
                </c:pt>
                <c:pt idx="483">
                  <c:v>7.978474350000001</c:v>
                </c:pt>
                <c:pt idx="484">
                  <c:v>3.77954096</c:v>
                </c:pt>
                <c:pt idx="485">
                  <c:v>0.496919919</c:v>
                </c:pt>
                <c:pt idx="486">
                  <c:v>4.922500249999998</c:v>
                </c:pt>
                <c:pt idx="487">
                  <c:v>9.34647024</c:v>
                </c:pt>
                <c:pt idx="488">
                  <c:v>13.7689263</c:v>
                </c:pt>
                <c:pt idx="489">
                  <c:v>18.1898609</c:v>
                </c:pt>
                <c:pt idx="490">
                  <c:v>22.609441</c:v>
                </c:pt>
                <c:pt idx="491">
                  <c:v>26.8181026</c:v>
                </c:pt>
                <c:pt idx="492">
                  <c:v>30.9027761</c:v>
                </c:pt>
                <c:pt idx="493">
                  <c:v>34.9792004</c:v>
                </c:pt>
                <c:pt idx="494">
                  <c:v>39.0492797</c:v>
                </c:pt>
                <c:pt idx="495">
                  <c:v>43.1131244</c:v>
                </c:pt>
                <c:pt idx="496">
                  <c:v>47.1707046</c:v>
                </c:pt>
                <c:pt idx="497">
                  <c:v>48.6588299</c:v>
                </c:pt>
                <c:pt idx="498">
                  <c:v>48.6731708</c:v>
                </c:pt>
                <c:pt idx="499">
                  <c:v>48.686865</c:v>
                </c:pt>
                <c:pt idx="500">
                  <c:v>48.6998945</c:v>
                </c:pt>
                <c:pt idx="501">
                  <c:v>48.7122416</c:v>
                </c:pt>
                <c:pt idx="502">
                  <c:v>48.7239033</c:v>
                </c:pt>
                <c:pt idx="503">
                  <c:v>46.3511914</c:v>
                </c:pt>
                <c:pt idx="504">
                  <c:v>42.4259841</c:v>
                </c:pt>
                <c:pt idx="505">
                  <c:v>38.505441</c:v>
                </c:pt>
                <c:pt idx="506">
                  <c:v>34.59113540000001</c:v>
                </c:pt>
                <c:pt idx="507">
                  <c:v>30.6773275</c:v>
                </c:pt>
                <c:pt idx="508">
                  <c:v>26.77145000000001</c:v>
                </c:pt>
                <c:pt idx="509">
                  <c:v>22.6610377</c:v>
                </c:pt>
                <c:pt idx="510">
                  <c:v>18.2167515</c:v>
                </c:pt>
                <c:pt idx="511">
                  <c:v>13.7729764</c:v>
                </c:pt>
                <c:pt idx="512">
                  <c:v>9.32977721</c:v>
                </c:pt>
                <c:pt idx="513">
                  <c:v>4.88723069</c:v>
                </c:pt>
                <c:pt idx="514">
                  <c:v>0.445292052</c:v>
                </c:pt>
                <c:pt idx="515">
                  <c:v>3.852386029999999</c:v>
                </c:pt>
                <c:pt idx="516">
                  <c:v>8.075742420000002</c:v>
                </c:pt>
                <c:pt idx="517">
                  <c:v>12.299674</c:v>
                </c:pt>
                <c:pt idx="518">
                  <c:v>16.5241897</c:v>
                </c:pt>
                <c:pt idx="519">
                  <c:v>20.7493111</c:v>
                </c:pt>
                <c:pt idx="520">
                  <c:v>24.8921335</c:v>
                </c:pt>
                <c:pt idx="521">
                  <c:v>28.8175941</c:v>
                </c:pt>
                <c:pt idx="522">
                  <c:v>32.7426165</c:v>
                </c:pt>
                <c:pt idx="523">
                  <c:v>36.6672188</c:v>
                </c:pt>
                <c:pt idx="524">
                  <c:v>40.602991</c:v>
                </c:pt>
                <c:pt idx="525">
                  <c:v>44.5335239</c:v>
                </c:pt>
                <c:pt idx="526">
                  <c:v>47.5904375</c:v>
                </c:pt>
                <c:pt idx="527">
                  <c:v>47.5656688</c:v>
                </c:pt>
                <c:pt idx="528">
                  <c:v>47.54130240000001</c:v>
                </c:pt>
                <c:pt idx="529">
                  <c:v>47.5170463</c:v>
                </c:pt>
                <c:pt idx="530">
                  <c:v>47.49311210000001</c:v>
                </c:pt>
                <c:pt idx="531">
                  <c:v>47.4694937</c:v>
                </c:pt>
                <c:pt idx="532">
                  <c:v>46.9783902</c:v>
                </c:pt>
                <c:pt idx="533">
                  <c:v>43.1126326</c:v>
                </c:pt>
                <c:pt idx="534">
                  <c:v>39.247182</c:v>
                </c:pt>
                <c:pt idx="535">
                  <c:v>35.3820235</c:v>
                </c:pt>
                <c:pt idx="536">
                  <c:v>31.5171689</c:v>
                </c:pt>
                <c:pt idx="537">
                  <c:v>27.65260929999999</c:v>
                </c:pt>
                <c:pt idx="538">
                  <c:v>23.78834929999999</c:v>
                </c:pt>
                <c:pt idx="539">
                  <c:v>19.5054203</c:v>
                </c:pt>
                <c:pt idx="540">
                  <c:v>15.2083397</c:v>
                </c:pt>
                <c:pt idx="541">
                  <c:v>10.9111808</c:v>
                </c:pt>
                <c:pt idx="542">
                  <c:v>6.613468379999999</c:v>
                </c:pt>
                <c:pt idx="543">
                  <c:v>2.315434629999999</c:v>
                </c:pt>
                <c:pt idx="544">
                  <c:v>2.015889989999999</c:v>
                </c:pt>
                <c:pt idx="545">
                  <c:v>6.27021119</c:v>
                </c:pt>
                <c:pt idx="546">
                  <c:v>10.5240613</c:v>
                </c:pt>
                <c:pt idx="547">
                  <c:v>14.7772834</c:v>
                </c:pt>
                <c:pt idx="548">
                  <c:v>19.02993769999999</c:v>
                </c:pt>
                <c:pt idx="549">
                  <c:v>23.28202869999999</c:v>
                </c:pt>
                <c:pt idx="550">
                  <c:v>27.1583766</c:v>
                </c:pt>
                <c:pt idx="551">
                  <c:v>30.9775919</c:v>
                </c:pt>
                <c:pt idx="552">
                  <c:v>34.79668200000001</c:v>
                </c:pt>
                <c:pt idx="553">
                  <c:v>38.6074722</c:v>
                </c:pt>
                <c:pt idx="554">
                  <c:v>42.4235702</c:v>
                </c:pt>
                <c:pt idx="555">
                  <c:v>46.2394625</c:v>
                </c:pt>
                <c:pt idx="556">
                  <c:v>47.900036</c:v>
                </c:pt>
                <c:pt idx="557">
                  <c:v>47.9397386</c:v>
                </c:pt>
                <c:pt idx="558">
                  <c:v>47.982049</c:v>
                </c:pt>
                <c:pt idx="559">
                  <c:v>48.0267644</c:v>
                </c:pt>
                <c:pt idx="560">
                  <c:v>48.073706</c:v>
                </c:pt>
                <c:pt idx="561">
                  <c:v>48.1221795</c:v>
                </c:pt>
                <c:pt idx="562">
                  <c:v>46.1938947</c:v>
                </c:pt>
                <c:pt idx="563">
                  <c:v>42.0896739</c:v>
                </c:pt>
                <c:pt idx="564">
                  <c:v>37.9882783</c:v>
                </c:pt>
                <c:pt idx="565">
                  <c:v>33.8895351</c:v>
                </c:pt>
                <c:pt idx="566">
                  <c:v>29.79331909999999</c:v>
                </c:pt>
                <c:pt idx="567">
                  <c:v>25.69948429999999</c:v>
                </c:pt>
                <c:pt idx="568">
                  <c:v>21.1055264</c:v>
                </c:pt>
                <c:pt idx="569">
                  <c:v>16.1927015</c:v>
                </c:pt>
                <c:pt idx="570">
                  <c:v>11.2759523</c:v>
                </c:pt>
                <c:pt idx="571">
                  <c:v>6.3551791</c:v>
                </c:pt>
                <c:pt idx="572">
                  <c:v>1.43043129</c:v>
                </c:pt>
                <c:pt idx="573">
                  <c:v>2.76888367</c:v>
                </c:pt>
                <c:pt idx="574">
                  <c:v>6.603718549999999</c:v>
                </c:pt>
                <c:pt idx="575">
                  <c:v>10.4384437</c:v>
                </c:pt>
                <c:pt idx="576">
                  <c:v>14.2730758</c:v>
                </c:pt>
                <c:pt idx="577">
                  <c:v>18.113263</c:v>
                </c:pt>
                <c:pt idx="578">
                  <c:v>21.9411165</c:v>
                </c:pt>
                <c:pt idx="579">
                  <c:v>25.8923173</c:v>
                </c:pt>
                <c:pt idx="580">
                  <c:v>29.9529761</c:v>
                </c:pt>
                <c:pt idx="581">
                  <c:v>34.0132028</c:v>
                </c:pt>
                <c:pt idx="582">
                  <c:v>38.0729795</c:v>
                </c:pt>
                <c:pt idx="583">
                  <c:v>42.1322942</c:v>
                </c:pt>
                <c:pt idx="584">
                  <c:v>46.1911321</c:v>
                </c:pt>
                <c:pt idx="585">
                  <c:v>47.4413097</c:v>
                </c:pt>
                <c:pt idx="586">
                  <c:v>47.3872721</c:v>
                </c:pt>
                <c:pt idx="587">
                  <c:v>47.33371730000001</c:v>
                </c:pt>
                <c:pt idx="588">
                  <c:v>47.2806633</c:v>
                </c:pt>
                <c:pt idx="589">
                  <c:v>47.2281396</c:v>
                </c:pt>
                <c:pt idx="590">
                  <c:v>47.17615840000001</c:v>
                </c:pt>
                <c:pt idx="591">
                  <c:v>44.8228717</c:v>
                </c:pt>
                <c:pt idx="592">
                  <c:v>41.14340540000001</c:v>
                </c:pt>
                <c:pt idx="593">
                  <c:v>37.4637365</c:v>
                </c:pt>
                <c:pt idx="594">
                  <c:v>33.783865</c:v>
                </c:pt>
                <c:pt idx="595">
                  <c:v>30.10765020000001</c:v>
                </c:pt>
                <c:pt idx="596">
                  <c:v>26.4240175</c:v>
                </c:pt>
                <c:pt idx="597">
                  <c:v>22.63610359999999</c:v>
                </c:pt>
                <c:pt idx="598">
                  <c:v>18.4294105</c:v>
                </c:pt>
                <c:pt idx="599">
                  <c:v>14.2204031</c:v>
                </c:pt>
                <c:pt idx="600">
                  <c:v>10.0108318</c:v>
                </c:pt>
                <c:pt idx="601">
                  <c:v>5.800193549999999</c:v>
                </c:pt>
                <c:pt idx="602">
                  <c:v>1.58853829</c:v>
                </c:pt>
                <c:pt idx="603">
                  <c:v>2.81102695</c:v>
                </c:pt>
                <c:pt idx="604">
                  <c:v>7.23629966</c:v>
                </c:pt>
                <c:pt idx="605">
                  <c:v>11.6612703</c:v>
                </c:pt>
                <c:pt idx="606">
                  <c:v>16.0862669</c:v>
                </c:pt>
                <c:pt idx="607">
                  <c:v>20.51077189999999</c:v>
                </c:pt>
                <c:pt idx="608">
                  <c:v>24.8546079</c:v>
                </c:pt>
                <c:pt idx="609">
                  <c:v>28.5615832</c:v>
                </c:pt>
                <c:pt idx="610">
                  <c:v>32.2505832</c:v>
                </c:pt>
                <c:pt idx="611">
                  <c:v>35.94478369999999</c:v>
                </c:pt>
                <c:pt idx="612">
                  <c:v>39.63882630000001</c:v>
                </c:pt>
                <c:pt idx="613">
                  <c:v>43.3325708</c:v>
                </c:pt>
                <c:pt idx="614">
                  <c:v>47.0260978</c:v>
                </c:pt>
                <c:pt idx="615">
                  <c:v>49.02459980000001</c:v>
                </c:pt>
                <c:pt idx="616">
                  <c:v>49.0063727</c:v>
                </c:pt>
                <c:pt idx="617">
                  <c:v>48.9953816</c:v>
                </c:pt>
                <c:pt idx="618">
                  <c:v>48.9911646</c:v>
                </c:pt>
                <c:pt idx="619">
                  <c:v>48.9932835</c:v>
                </c:pt>
                <c:pt idx="620">
                  <c:v>49.0013838</c:v>
                </c:pt>
                <c:pt idx="621">
                  <c:v>46.33421300000001</c:v>
                </c:pt>
                <c:pt idx="622">
                  <c:v>42.078045</c:v>
                </c:pt>
                <c:pt idx="623">
                  <c:v>37.8300637</c:v>
                </c:pt>
                <c:pt idx="624">
                  <c:v>33.59037040000001</c:v>
                </c:pt>
                <c:pt idx="625">
                  <c:v>29.3588251</c:v>
                </c:pt>
                <c:pt idx="626">
                  <c:v>25.1354665</c:v>
                </c:pt>
                <c:pt idx="627">
                  <c:v>20.7895681</c:v>
                </c:pt>
                <c:pt idx="628">
                  <c:v>16.419147</c:v>
                </c:pt>
                <c:pt idx="629">
                  <c:v>12.0464742</c:v>
                </c:pt>
                <c:pt idx="630">
                  <c:v>7.67184123</c:v>
                </c:pt>
                <c:pt idx="631">
                  <c:v>3.2951355</c:v>
                </c:pt>
                <c:pt idx="632">
                  <c:v>1.11890044</c:v>
                </c:pt>
                <c:pt idx="633">
                  <c:v>5.414066459999999</c:v>
                </c:pt>
                <c:pt idx="634">
                  <c:v>9.708973769999996</c:v>
                </c:pt>
                <c:pt idx="635">
                  <c:v>14.0031114</c:v>
                </c:pt>
                <c:pt idx="636">
                  <c:v>18.2967886</c:v>
                </c:pt>
                <c:pt idx="637">
                  <c:v>22.5899518</c:v>
                </c:pt>
                <c:pt idx="638">
                  <c:v>26.6176164</c:v>
                </c:pt>
                <c:pt idx="639">
                  <c:v>30.5742979</c:v>
                </c:pt>
                <c:pt idx="640">
                  <c:v>34.5165104</c:v>
                </c:pt>
                <c:pt idx="641">
                  <c:v>38.4486049</c:v>
                </c:pt>
                <c:pt idx="642">
                  <c:v>42.3908949</c:v>
                </c:pt>
                <c:pt idx="643">
                  <c:v>46.31994959999999</c:v>
                </c:pt>
                <c:pt idx="644">
                  <c:v>47.4097908</c:v>
                </c:pt>
                <c:pt idx="645">
                  <c:v>47.3987401</c:v>
                </c:pt>
                <c:pt idx="646">
                  <c:v>47.3885804</c:v>
                </c:pt>
                <c:pt idx="647">
                  <c:v>47.37931490000001</c:v>
                </c:pt>
                <c:pt idx="648">
                  <c:v>47.3709553</c:v>
                </c:pt>
                <c:pt idx="649">
                  <c:v>47.3635197</c:v>
                </c:pt>
                <c:pt idx="650">
                  <c:v>44.9914217</c:v>
                </c:pt>
                <c:pt idx="651">
                  <c:v>41.1552012</c:v>
                </c:pt>
                <c:pt idx="652">
                  <c:v>37.3188317</c:v>
                </c:pt>
                <c:pt idx="653">
                  <c:v>33.4823221</c:v>
                </c:pt>
                <c:pt idx="654">
                  <c:v>29.6456695</c:v>
                </c:pt>
                <c:pt idx="655">
                  <c:v>25.80906150000001</c:v>
                </c:pt>
                <c:pt idx="656">
                  <c:v>21.77402679999999</c:v>
                </c:pt>
                <c:pt idx="657">
                  <c:v>17.484358</c:v>
                </c:pt>
                <c:pt idx="658">
                  <c:v>13.2009327</c:v>
                </c:pt>
                <c:pt idx="659">
                  <c:v>8.922243120000001</c:v>
                </c:pt>
                <c:pt idx="660">
                  <c:v>4.64839935</c:v>
                </c:pt>
                <c:pt idx="661">
                  <c:v>0.379391457</c:v>
                </c:pt>
                <c:pt idx="662">
                  <c:v>4.098686199999999</c:v>
                </c:pt>
                <c:pt idx="663">
                  <c:v>8.54121968</c:v>
                </c:pt>
                <c:pt idx="664">
                  <c:v>12.9884064</c:v>
                </c:pt>
                <c:pt idx="665">
                  <c:v>17.44033839999999</c:v>
                </c:pt>
                <c:pt idx="666">
                  <c:v>21.8971416</c:v>
                </c:pt>
                <c:pt idx="667">
                  <c:v>26.1420012</c:v>
                </c:pt>
                <c:pt idx="668">
                  <c:v>29.9617857</c:v>
                </c:pt>
                <c:pt idx="669">
                  <c:v>33.78232420000001</c:v>
                </c:pt>
                <c:pt idx="670">
                  <c:v>37.6036078</c:v>
                </c:pt>
                <c:pt idx="671">
                  <c:v>41.42569010000001</c:v>
                </c:pt>
                <c:pt idx="672">
                  <c:v>45.2484787</c:v>
                </c:pt>
                <c:pt idx="673">
                  <c:v>49.072051</c:v>
                </c:pt>
                <c:pt idx="674">
                  <c:v>49.756667</c:v>
                </c:pt>
                <c:pt idx="675">
                  <c:v>49.75371960000001</c:v>
                </c:pt>
                <c:pt idx="676">
                  <c:v>49.7507691</c:v>
                </c:pt>
                <c:pt idx="677">
                  <c:v>49.7478157</c:v>
                </c:pt>
                <c:pt idx="678">
                  <c:v>49.7448593</c:v>
                </c:pt>
                <c:pt idx="679">
                  <c:v>49.7419029</c:v>
                </c:pt>
                <c:pt idx="680">
                  <c:v>45.5526948</c:v>
                </c:pt>
                <c:pt idx="681">
                  <c:v>41.337657</c:v>
                </c:pt>
                <c:pt idx="682">
                  <c:v>37.1225685</c:v>
                </c:pt>
                <c:pt idx="683">
                  <c:v>32.9073757</c:v>
                </c:pt>
                <c:pt idx="684">
                  <c:v>28.6942452</c:v>
                </c:pt>
                <c:pt idx="685">
                  <c:v>24.45121259999999</c:v>
                </c:pt>
                <c:pt idx="686">
                  <c:v>19.9364796</c:v>
                </c:pt>
                <c:pt idx="687">
                  <c:v>15.4226288</c:v>
                </c:pt>
                <c:pt idx="688">
                  <c:v>10.9096698</c:v>
                </c:pt>
                <c:pt idx="689">
                  <c:v>6.397640709999998</c:v>
                </c:pt>
                <c:pt idx="690">
                  <c:v>1.88661553</c:v>
                </c:pt>
                <c:pt idx="691">
                  <c:v>2.46457346</c:v>
                </c:pt>
                <c:pt idx="692">
                  <c:v>6.609155980000001</c:v>
                </c:pt>
                <c:pt idx="693">
                  <c:v>10.7552581</c:v>
                </c:pt>
                <c:pt idx="694">
                  <c:v>14.9029061</c:v>
                </c:pt>
                <c:pt idx="695">
                  <c:v>19.0521061</c:v>
                </c:pt>
                <c:pt idx="696">
                  <c:v>23.2029185</c:v>
                </c:pt>
                <c:pt idx="697">
                  <c:v>26.9495666</c:v>
                </c:pt>
                <c:pt idx="698">
                  <c:v>30.6885868</c:v>
                </c:pt>
                <c:pt idx="699">
                  <c:v>34.4266891</c:v>
                </c:pt>
                <c:pt idx="700">
                  <c:v>38.1639123</c:v>
                </c:pt>
                <c:pt idx="701">
                  <c:v>41.90030100000001</c:v>
                </c:pt>
                <c:pt idx="702">
                  <c:v>45.635882</c:v>
                </c:pt>
                <c:pt idx="703">
                  <c:v>46.9791055</c:v>
                </c:pt>
                <c:pt idx="704">
                  <c:v>47.0939845</c:v>
                </c:pt>
                <c:pt idx="705">
                  <c:v>47.2114503</c:v>
                </c:pt>
                <c:pt idx="706">
                  <c:v>47.3303795</c:v>
                </c:pt>
                <c:pt idx="707">
                  <c:v>47.4506259</c:v>
                </c:pt>
                <c:pt idx="708">
                  <c:v>47.5721687</c:v>
                </c:pt>
                <c:pt idx="709">
                  <c:v>45.2332467</c:v>
                </c:pt>
                <c:pt idx="710">
                  <c:v>41.24065940000001</c:v>
                </c:pt>
                <c:pt idx="711">
                  <c:v>37.2462511</c:v>
                </c:pt>
                <c:pt idx="712">
                  <c:v>33.2500577</c:v>
                </c:pt>
                <c:pt idx="713">
                  <c:v>29.2521119</c:v>
                </c:pt>
                <c:pt idx="714">
                  <c:v>25.2524525</c:v>
                </c:pt>
                <c:pt idx="715">
                  <c:v>21.0243046</c:v>
                </c:pt>
                <c:pt idx="716">
                  <c:v>16.68635310000001</c:v>
                </c:pt>
                <c:pt idx="717">
                  <c:v>12.3485774</c:v>
                </c:pt>
                <c:pt idx="718">
                  <c:v>8.01086426</c:v>
                </c:pt>
                <c:pt idx="719">
                  <c:v>3.67331766</c:v>
                </c:pt>
                <c:pt idx="720">
                  <c:v>0.741161732</c:v>
                </c:pt>
                <c:pt idx="721">
                  <c:v>5.2080594</c:v>
                </c:pt>
                <c:pt idx="722">
                  <c:v>9.6714735</c:v>
                </c:pt>
                <c:pt idx="723">
                  <c:v>14.1315445</c:v>
                </c:pt>
                <c:pt idx="724">
                  <c:v>18.5880721</c:v>
                </c:pt>
                <c:pt idx="725">
                  <c:v>23.04107699999999</c:v>
                </c:pt>
                <c:pt idx="726">
                  <c:v>27.3904026</c:v>
                </c:pt>
                <c:pt idx="727">
                  <c:v>31.6682249</c:v>
                </c:pt>
                <c:pt idx="728">
                  <c:v>35.9521121</c:v>
                </c:pt>
                <c:pt idx="729">
                  <c:v>40.2419806</c:v>
                </c:pt>
                <c:pt idx="730">
                  <c:v>44.5381165</c:v>
                </c:pt>
                <c:pt idx="731">
                  <c:v>48.8406956</c:v>
                </c:pt>
                <c:pt idx="732">
                  <c:v>49.6727973</c:v>
                </c:pt>
                <c:pt idx="733">
                  <c:v>49.6118307</c:v>
                </c:pt>
                <c:pt idx="734">
                  <c:v>49.55140949999999</c:v>
                </c:pt>
                <c:pt idx="735">
                  <c:v>49.4915575</c:v>
                </c:pt>
                <c:pt idx="736">
                  <c:v>49.4323015</c:v>
                </c:pt>
                <c:pt idx="737">
                  <c:v>49.373728</c:v>
                </c:pt>
                <c:pt idx="738">
                  <c:v>45.8739668</c:v>
                </c:pt>
                <c:pt idx="739">
                  <c:v>42.1260744</c:v>
                </c:pt>
                <c:pt idx="740">
                  <c:v>38.37786909999999</c:v>
                </c:pt>
                <c:pt idx="741">
                  <c:v>34.6333325</c:v>
                </c:pt>
                <c:pt idx="742">
                  <c:v>30.8838069</c:v>
                </c:pt>
                <c:pt idx="743">
                  <c:v>27.1341562</c:v>
                </c:pt>
                <c:pt idx="744">
                  <c:v>23.1661499</c:v>
                </c:pt>
                <c:pt idx="745">
                  <c:v>18.736349</c:v>
                </c:pt>
                <c:pt idx="746">
                  <c:v>14.3080577</c:v>
                </c:pt>
                <c:pt idx="747">
                  <c:v>9.88120213</c:v>
                </c:pt>
                <c:pt idx="748">
                  <c:v>5.455960329999999</c:v>
                </c:pt>
                <c:pt idx="749">
                  <c:v>1.03219245</c:v>
                </c:pt>
                <c:pt idx="750">
                  <c:v>3.27170305</c:v>
                </c:pt>
                <c:pt idx="751">
                  <c:v>7.47399926</c:v>
                </c:pt>
                <c:pt idx="752">
                  <c:v>11.6779499</c:v>
                </c:pt>
                <c:pt idx="753">
                  <c:v>15.8837453</c:v>
                </c:pt>
                <c:pt idx="754">
                  <c:v>20.0913668</c:v>
                </c:pt>
                <c:pt idx="755">
                  <c:v>24.1995767</c:v>
                </c:pt>
                <c:pt idx="756">
                  <c:v>27.94881759999999</c:v>
                </c:pt>
                <c:pt idx="757">
                  <c:v>31.69728520000001</c:v>
                </c:pt>
                <c:pt idx="758">
                  <c:v>35.4449928</c:v>
                </c:pt>
                <c:pt idx="759">
                  <c:v>39.1919523</c:v>
                </c:pt>
                <c:pt idx="760">
                  <c:v>42.9381758</c:v>
                </c:pt>
                <c:pt idx="761">
                  <c:v>46.6836751</c:v>
                </c:pt>
                <c:pt idx="762">
                  <c:v>47.0656276</c:v>
                </c:pt>
                <c:pt idx="763">
                  <c:v>47.1372098</c:v>
                </c:pt>
                <c:pt idx="764">
                  <c:v>47.2100288</c:v>
                </c:pt>
                <c:pt idx="765">
                  <c:v>47.2840428</c:v>
                </c:pt>
                <c:pt idx="766">
                  <c:v>47.3592162</c:v>
                </c:pt>
                <c:pt idx="767">
                  <c:v>47.4355221</c:v>
                </c:pt>
                <c:pt idx="768">
                  <c:v>44.0789342</c:v>
                </c:pt>
                <c:pt idx="769">
                  <c:v>40.0984824</c:v>
                </c:pt>
                <c:pt idx="770">
                  <c:v>36.1191303</c:v>
                </c:pt>
                <c:pt idx="771">
                  <c:v>32.1408451</c:v>
                </c:pt>
                <c:pt idx="772">
                  <c:v>28.1636149</c:v>
                </c:pt>
                <c:pt idx="773">
                  <c:v>24.1874069</c:v>
                </c:pt>
                <c:pt idx="774">
                  <c:v>19.9556097</c:v>
                </c:pt>
                <c:pt idx="775">
                  <c:v>15.6920224</c:v>
                </c:pt>
                <c:pt idx="776">
                  <c:v>11.4204653</c:v>
                </c:pt>
                <c:pt idx="777">
                  <c:v>7.143635299999999</c:v>
                </c:pt>
                <c:pt idx="778">
                  <c:v>2.86274105</c:v>
                </c:pt>
                <c:pt idx="779">
                  <c:v>1.55414194</c:v>
                </c:pt>
                <c:pt idx="780">
                  <c:v>6.058645249999999</c:v>
                </c:pt>
                <c:pt idx="781">
                  <c:v>10.5581388</c:v>
                </c:pt>
                <c:pt idx="782">
                  <c:v>15.0528461</c:v>
                </c:pt>
                <c:pt idx="783">
                  <c:v>19.542405</c:v>
                </c:pt>
                <c:pt idx="784">
                  <c:v>24.0279898</c:v>
                </c:pt>
                <c:pt idx="785">
                  <c:v>29.7223419</c:v>
                </c:pt>
                <c:pt idx="786">
                  <c:v>35.70050000000001</c:v>
                </c:pt>
                <c:pt idx="787">
                  <c:v>41.6752279</c:v>
                </c:pt>
                <c:pt idx="788">
                  <c:v>47.6465225</c:v>
                </c:pt>
                <c:pt idx="789">
                  <c:v>49.9922633</c:v>
                </c:pt>
                <c:pt idx="790">
                  <c:v>50.05128979999999</c:v>
                </c:pt>
                <c:pt idx="791">
                  <c:v>50.109762</c:v>
                </c:pt>
                <c:pt idx="792">
                  <c:v>50.16753670000001</c:v>
                </c:pt>
                <c:pt idx="793">
                  <c:v>50.19245150000001</c:v>
                </c:pt>
                <c:pt idx="794">
                  <c:v>50.1880407</c:v>
                </c:pt>
                <c:pt idx="795">
                  <c:v>50.1839399</c:v>
                </c:pt>
                <c:pt idx="796">
                  <c:v>50.1801074</c:v>
                </c:pt>
                <c:pt idx="797">
                  <c:v>50.17653700000001</c:v>
                </c:pt>
                <c:pt idx="798">
                  <c:v>47.7673531</c:v>
                </c:pt>
                <c:pt idx="799">
                  <c:v>42.6765114</c:v>
                </c:pt>
                <c:pt idx="800">
                  <c:v>37.5754833</c:v>
                </c:pt>
                <c:pt idx="801">
                  <c:v>32.4639499</c:v>
                </c:pt>
                <c:pt idx="802">
                  <c:v>27.35136450000001</c:v>
                </c:pt>
                <c:pt idx="803">
                  <c:v>22.5861877</c:v>
                </c:pt>
                <c:pt idx="804">
                  <c:v>18.125093</c:v>
                </c:pt>
                <c:pt idx="805">
                  <c:v>13.6620954</c:v>
                </c:pt>
                <c:pt idx="806">
                  <c:v>9.19712558</c:v>
                </c:pt>
                <c:pt idx="807">
                  <c:v>4.73066643</c:v>
                </c:pt>
                <c:pt idx="808">
                  <c:v>0.262362813</c:v>
                </c:pt>
                <c:pt idx="809">
                  <c:v>4.145035889999998</c:v>
                </c:pt>
                <c:pt idx="810">
                  <c:v>8.478318149999998</c:v>
                </c:pt>
                <c:pt idx="811">
                  <c:v>12.802352</c:v>
                </c:pt>
                <c:pt idx="812">
                  <c:v>17.117168</c:v>
                </c:pt>
                <c:pt idx="813">
                  <c:v>21.4229465</c:v>
                </c:pt>
                <c:pt idx="814">
                  <c:v>25.6377727</c:v>
                </c:pt>
                <c:pt idx="815">
                  <c:v>29.76909879999999</c:v>
                </c:pt>
                <c:pt idx="816">
                  <c:v>33.90931790000001</c:v>
                </c:pt>
                <c:pt idx="817">
                  <c:v>38.0616993</c:v>
                </c:pt>
                <c:pt idx="818">
                  <c:v>42.2279269</c:v>
                </c:pt>
                <c:pt idx="819">
                  <c:v>46.40501740000001</c:v>
                </c:pt>
                <c:pt idx="820">
                  <c:v>47.3729253</c:v>
                </c:pt>
                <c:pt idx="821">
                  <c:v>47.3655403</c:v>
                </c:pt>
                <c:pt idx="822">
                  <c:v>47.371456</c:v>
                </c:pt>
                <c:pt idx="823">
                  <c:v>47.391811</c:v>
                </c:pt>
                <c:pt idx="824">
                  <c:v>47.4278152</c:v>
                </c:pt>
                <c:pt idx="825">
                  <c:v>46.7656761</c:v>
                </c:pt>
                <c:pt idx="826">
                  <c:v>43.3976412</c:v>
                </c:pt>
                <c:pt idx="827">
                  <c:v>40.0295109</c:v>
                </c:pt>
                <c:pt idx="828">
                  <c:v>36.6612852</c:v>
                </c:pt>
                <c:pt idx="829">
                  <c:v>33.2929671</c:v>
                </c:pt>
                <c:pt idx="830">
                  <c:v>29.9302012</c:v>
                </c:pt>
                <c:pt idx="831">
                  <c:v>26.556772</c:v>
                </c:pt>
                <c:pt idx="832">
                  <c:v>23.0885386</c:v>
                </c:pt>
                <c:pt idx="833">
                  <c:v>19.0382078</c:v>
                </c:pt>
                <c:pt idx="834">
                  <c:v>14.9877712</c:v>
                </c:pt>
                <c:pt idx="835">
                  <c:v>10.9372824</c:v>
                </c:pt>
                <c:pt idx="836">
                  <c:v>6.886583569999999</c:v>
                </c:pt>
                <c:pt idx="837">
                  <c:v>2.835898659999999</c:v>
                </c:pt>
                <c:pt idx="838">
                  <c:v>1.47778336</c:v>
                </c:pt>
                <c:pt idx="839">
                  <c:v>6.20946363</c:v>
                </c:pt>
                <c:pt idx="840">
                  <c:v>10.9423853</c:v>
                </c:pt>
                <c:pt idx="841">
                  <c:v>15.6766787</c:v>
                </c:pt>
                <c:pt idx="842">
                  <c:v>20.4121009</c:v>
                </c:pt>
                <c:pt idx="843">
                  <c:v>25.12019870000001</c:v>
                </c:pt>
                <c:pt idx="844">
                  <c:v>29.1856349</c:v>
                </c:pt>
                <c:pt idx="845">
                  <c:v>33.24301240000001</c:v>
                </c:pt>
                <c:pt idx="846">
                  <c:v>37.2932673</c:v>
                </c:pt>
                <c:pt idx="847">
                  <c:v>41.3371742</c:v>
                </c:pt>
                <c:pt idx="848">
                  <c:v>45.3754187</c:v>
                </c:pt>
                <c:pt idx="849">
                  <c:v>49.4061917</c:v>
                </c:pt>
                <c:pt idx="850">
                  <c:v>50.6171405</c:v>
                </c:pt>
                <c:pt idx="851">
                  <c:v>50.7995546</c:v>
                </c:pt>
                <c:pt idx="852">
                  <c:v>51.01138349999999</c:v>
                </c:pt>
                <c:pt idx="853">
                  <c:v>51.254648</c:v>
                </c:pt>
                <c:pt idx="854">
                  <c:v>51.52871610000001</c:v>
                </c:pt>
                <c:pt idx="855">
                  <c:v>51.8198729</c:v>
                </c:pt>
                <c:pt idx="856">
                  <c:v>52.1179795</c:v>
                </c:pt>
                <c:pt idx="857">
                  <c:v>48.30424189999999</c:v>
                </c:pt>
                <c:pt idx="858">
                  <c:v>43.6860502</c:v>
                </c:pt>
                <c:pt idx="859">
                  <c:v>38.7064815</c:v>
                </c:pt>
                <c:pt idx="860">
                  <c:v>33.3883822</c:v>
                </c:pt>
                <c:pt idx="861">
                  <c:v>27.7811855</c:v>
                </c:pt>
                <c:pt idx="862">
                  <c:v>22.76562149999999</c:v>
                </c:pt>
                <c:pt idx="863">
                  <c:v>17.94082969999999</c:v>
                </c:pt>
                <c:pt idx="864">
                  <c:v>13.1041616</c:v>
                </c:pt>
                <c:pt idx="865">
                  <c:v>8.255235110000002</c:v>
                </c:pt>
                <c:pt idx="866">
                  <c:v>3.39352116</c:v>
                </c:pt>
                <c:pt idx="867">
                  <c:v>1.34919444</c:v>
                </c:pt>
                <c:pt idx="868">
                  <c:v>5.618008599999999</c:v>
                </c:pt>
                <c:pt idx="869">
                  <c:v>9.88574848</c:v>
                </c:pt>
                <c:pt idx="870">
                  <c:v>14.1523182</c:v>
                </c:pt>
                <c:pt idx="871">
                  <c:v>18.41749249999999</c:v>
                </c:pt>
                <c:pt idx="872">
                  <c:v>22.68128249999999</c:v>
                </c:pt>
                <c:pt idx="873">
                  <c:v>26.8813729</c:v>
                </c:pt>
                <c:pt idx="874">
                  <c:v>31.0524464</c:v>
                </c:pt>
                <c:pt idx="875">
                  <c:v>35.2228165</c:v>
                </c:pt>
                <c:pt idx="876">
                  <c:v>39.3924773</c:v>
                </c:pt>
                <c:pt idx="877">
                  <c:v>43.56141090000001</c:v>
                </c:pt>
                <c:pt idx="878">
                  <c:v>47.72960540000001</c:v>
                </c:pt>
                <c:pt idx="879">
                  <c:v>47.9063928</c:v>
                </c:pt>
                <c:pt idx="880">
                  <c:v>47.8723317</c:v>
                </c:pt>
                <c:pt idx="881">
                  <c:v>47.8381038</c:v>
                </c:pt>
                <c:pt idx="882">
                  <c:v>47.8037566</c:v>
                </c:pt>
                <c:pt idx="883">
                  <c:v>47.7684498</c:v>
                </c:pt>
                <c:pt idx="884">
                  <c:v>47.3399729</c:v>
                </c:pt>
                <c:pt idx="885">
                  <c:v>43.786487</c:v>
                </c:pt>
                <c:pt idx="886">
                  <c:v>40.2328193</c:v>
                </c:pt>
                <c:pt idx="887">
                  <c:v>36.6789639</c:v>
                </c:pt>
                <c:pt idx="888">
                  <c:v>33.1249267</c:v>
                </c:pt>
                <c:pt idx="889">
                  <c:v>29.5707017</c:v>
                </c:pt>
                <c:pt idx="890">
                  <c:v>26.01569289999999</c:v>
                </c:pt>
                <c:pt idx="891">
                  <c:v>22.1742019</c:v>
                </c:pt>
                <c:pt idx="892">
                  <c:v>17.858988</c:v>
                </c:pt>
                <c:pt idx="893">
                  <c:v>13.5431662</c:v>
                </c:pt>
                <c:pt idx="894">
                  <c:v>9.22659487</c:v>
                </c:pt>
                <c:pt idx="895">
                  <c:v>4.90914099</c:v>
                </c:pt>
                <c:pt idx="896">
                  <c:v>0.591113511</c:v>
                </c:pt>
                <c:pt idx="897">
                  <c:v>3.92749682</c:v>
                </c:pt>
                <c:pt idx="898">
                  <c:v>8.414463700000002</c:v>
                </c:pt>
                <c:pt idx="899">
                  <c:v>12.9002631</c:v>
                </c:pt>
                <c:pt idx="900">
                  <c:v>17.3848853</c:v>
                </c:pt>
                <c:pt idx="901">
                  <c:v>21.86824529999999</c:v>
                </c:pt>
                <c:pt idx="902">
                  <c:v>26.2185037</c:v>
                </c:pt>
                <c:pt idx="903">
                  <c:v>30.2362561</c:v>
                </c:pt>
                <c:pt idx="904">
                  <c:v>34.2435211</c:v>
                </c:pt>
                <c:pt idx="905">
                  <c:v>38.2546186</c:v>
                </c:pt>
                <c:pt idx="906">
                  <c:v>42.2654003</c:v>
                </c:pt>
                <c:pt idx="907">
                  <c:v>46.2759972</c:v>
                </c:pt>
                <c:pt idx="908">
                  <c:v>50.28639440000001</c:v>
                </c:pt>
                <c:pt idx="909">
                  <c:v>50.5909264</c:v>
                </c:pt>
                <c:pt idx="910">
                  <c:v>50.67788359999999</c:v>
                </c:pt>
                <c:pt idx="911">
                  <c:v>50.7667959</c:v>
                </c:pt>
                <c:pt idx="912">
                  <c:v>50.8575737</c:v>
                </c:pt>
                <c:pt idx="913">
                  <c:v>50.9501278</c:v>
                </c:pt>
                <c:pt idx="914">
                  <c:v>51.0443807</c:v>
                </c:pt>
                <c:pt idx="915">
                  <c:v>47.2351402</c:v>
                </c:pt>
                <c:pt idx="916">
                  <c:v>42.89199410000001</c:v>
                </c:pt>
                <c:pt idx="917">
                  <c:v>38.5535896</c:v>
                </c:pt>
                <c:pt idx="918">
                  <c:v>34.2194378</c:v>
                </c:pt>
                <c:pt idx="919">
                  <c:v>29.8895657</c:v>
                </c:pt>
                <c:pt idx="920">
                  <c:v>25.5406618</c:v>
                </c:pt>
                <c:pt idx="921">
                  <c:v>20.27514129999999</c:v>
                </c:pt>
                <c:pt idx="922">
                  <c:v>15.0057554</c:v>
                </c:pt>
                <c:pt idx="923">
                  <c:v>9.732366350000001</c:v>
                </c:pt>
                <c:pt idx="924">
                  <c:v>4.45512608</c:v>
                </c:pt>
                <c:pt idx="925">
                  <c:v>0.641706912</c:v>
                </c:pt>
                <c:pt idx="926">
                  <c:v>4.447151719999999</c:v>
                </c:pt>
                <c:pt idx="927">
                  <c:v>8.25235397</c:v>
                </c:pt>
                <c:pt idx="928">
                  <c:v>12.057481</c:v>
                </c:pt>
                <c:pt idx="929">
                  <c:v>15.8626676</c:v>
                </c:pt>
                <c:pt idx="930">
                  <c:v>19.6711406</c:v>
                </c:pt>
                <c:pt idx="931">
                  <c:v>23.4686688</c:v>
                </c:pt>
                <c:pt idx="932">
                  <c:v>27.5048018</c:v>
                </c:pt>
                <c:pt idx="933">
                  <c:v>31.5356731</c:v>
                </c:pt>
                <c:pt idx="934">
                  <c:v>35.5095595</c:v>
                </c:pt>
                <c:pt idx="935">
                  <c:v>39.4074351</c:v>
                </c:pt>
                <c:pt idx="936">
                  <c:v>43.2501763</c:v>
                </c:pt>
                <c:pt idx="937">
                  <c:v>47.0427871</c:v>
                </c:pt>
                <c:pt idx="938">
                  <c:v>48.0555177</c:v>
                </c:pt>
                <c:pt idx="939">
                  <c:v>48.1892318</c:v>
                </c:pt>
                <c:pt idx="940">
                  <c:v>48.3269095</c:v>
                </c:pt>
                <c:pt idx="941">
                  <c:v>48.4689683</c:v>
                </c:pt>
                <c:pt idx="942">
                  <c:v>48.6159235</c:v>
                </c:pt>
                <c:pt idx="943">
                  <c:v>48.7340212</c:v>
                </c:pt>
                <c:pt idx="944">
                  <c:v>48.840341</c:v>
                </c:pt>
                <c:pt idx="945">
                  <c:v>46.2677836</c:v>
                </c:pt>
                <c:pt idx="946">
                  <c:v>41.607663</c:v>
                </c:pt>
                <c:pt idx="947">
                  <c:v>36.7426157</c:v>
                </c:pt>
                <c:pt idx="948">
                  <c:v>31.7171335</c:v>
                </c:pt>
                <c:pt idx="949">
                  <c:v>26.5708685</c:v>
                </c:pt>
                <c:pt idx="950">
                  <c:v>21.8596265</c:v>
                </c:pt>
                <c:pt idx="951">
                  <c:v>17.4705565</c:v>
                </c:pt>
                <c:pt idx="952">
                  <c:v>13.0804211</c:v>
                </c:pt>
                <c:pt idx="953">
                  <c:v>8.69052857</c:v>
                </c:pt>
                <c:pt idx="954">
                  <c:v>4.299568010000001</c:v>
                </c:pt>
                <c:pt idx="955">
                  <c:v>0.148983696</c:v>
                </c:pt>
                <c:pt idx="956">
                  <c:v>4.683846979999997</c:v>
                </c:pt>
                <c:pt idx="957">
                  <c:v>9.21781287</c:v>
                </c:pt>
                <c:pt idx="958">
                  <c:v>13.7508944</c:v>
                </c:pt>
                <c:pt idx="959">
                  <c:v>18.2830915</c:v>
                </c:pt>
                <c:pt idx="960">
                  <c:v>22.814545</c:v>
                </c:pt>
                <c:pt idx="961">
                  <c:v>26.9601941</c:v>
                </c:pt>
                <c:pt idx="962">
                  <c:v>30.73515889999999</c:v>
                </c:pt>
                <c:pt idx="963">
                  <c:v>34.5099956</c:v>
                </c:pt>
                <c:pt idx="964">
                  <c:v>38.2846862</c:v>
                </c:pt>
                <c:pt idx="965">
                  <c:v>42.0592457</c:v>
                </c:pt>
                <c:pt idx="966">
                  <c:v>45.8336681</c:v>
                </c:pt>
                <c:pt idx="967">
                  <c:v>49.60795640000001</c:v>
                </c:pt>
                <c:pt idx="968">
                  <c:v>50.3321052</c:v>
                </c:pt>
                <c:pt idx="969">
                  <c:v>50.35901670000001</c:v>
                </c:pt>
                <c:pt idx="970">
                  <c:v>50.3860652</c:v>
                </c:pt>
                <c:pt idx="971">
                  <c:v>50.4131198</c:v>
                </c:pt>
                <c:pt idx="972">
                  <c:v>50.4403174</c:v>
                </c:pt>
                <c:pt idx="973">
                  <c:v>50.46765800000001</c:v>
                </c:pt>
                <c:pt idx="974">
                  <c:v>46.1063892</c:v>
                </c:pt>
                <c:pt idx="975">
                  <c:v>41.69479910000001</c:v>
                </c:pt>
                <c:pt idx="976">
                  <c:v>37.2843295</c:v>
                </c:pt>
                <c:pt idx="977">
                  <c:v>32.8746557</c:v>
                </c:pt>
                <c:pt idx="978">
                  <c:v>28.46585810000001</c:v>
                </c:pt>
                <c:pt idx="979">
                  <c:v>24.0281656</c:v>
                </c:pt>
                <c:pt idx="980">
                  <c:v>19.5069104</c:v>
                </c:pt>
                <c:pt idx="981">
                  <c:v>14.9875149</c:v>
                </c:pt>
                <c:pt idx="982">
                  <c:v>10.4707547</c:v>
                </c:pt>
                <c:pt idx="983">
                  <c:v>5.955955009999998</c:v>
                </c:pt>
                <c:pt idx="984">
                  <c:v>1.44333905</c:v>
                </c:pt>
                <c:pt idx="985">
                  <c:v>2.83603072</c:v>
                </c:pt>
                <c:pt idx="986">
                  <c:v>6.93820193</c:v>
                </c:pt>
                <c:pt idx="987">
                  <c:v>11.0531285</c:v>
                </c:pt>
                <c:pt idx="988">
                  <c:v>15.1808664</c:v>
                </c:pt>
                <c:pt idx="989">
                  <c:v>19.3213344</c:v>
                </c:pt>
                <c:pt idx="990">
                  <c:v>23.75591989999999</c:v>
                </c:pt>
                <c:pt idx="991">
                  <c:v>29.776141</c:v>
                </c:pt>
                <c:pt idx="992">
                  <c:v>35.8696461</c:v>
                </c:pt>
                <c:pt idx="993">
                  <c:v>42.0425594</c:v>
                </c:pt>
                <c:pt idx="994">
                  <c:v>44.8928177</c:v>
                </c:pt>
                <c:pt idx="995">
                  <c:v>35.9092176</c:v>
                </c:pt>
                <c:pt idx="996">
                  <c:v>26.92855599999999</c:v>
                </c:pt>
                <c:pt idx="997">
                  <c:v>17.9506898</c:v>
                </c:pt>
                <c:pt idx="998">
                  <c:v>8.97567049</c:v>
                </c:pt>
                <c:pt idx="999">
                  <c:v>0.00343978754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Compare!$I$3</c:f>
              <c:strCache>
                <c:ptCount val="1"/>
                <c:pt idx="0">
                  <c:v>Baffle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Compare!$G$4:$G$1003</c:f>
              <c:numCache>
                <c:formatCode>0.000</c:formatCode>
                <c:ptCount val="1000"/>
                <c:pt idx="0">
                  <c:v>0.0</c:v>
                </c:pt>
                <c:pt idx="1">
                  <c:v>0.00389009037</c:v>
                </c:pt>
                <c:pt idx="2">
                  <c:v>0.00778018075</c:v>
                </c:pt>
                <c:pt idx="3">
                  <c:v>0.0116702708</c:v>
                </c:pt>
                <c:pt idx="4">
                  <c:v>0.0155603615</c:v>
                </c:pt>
                <c:pt idx="5">
                  <c:v>0.0194504522</c:v>
                </c:pt>
                <c:pt idx="6">
                  <c:v>0.023340543</c:v>
                </c:pt>
                <c:pt idx="7">
                  <c:v>0.0272306323</c:v>
                </c:pt>
                <c:pt idx="8">
                  <c:v>0.031120723</c:v>
                </c:pt>
                <c:pt idx="9">
                  <c:v>0.0350108137</c:v>
                </c:pt>
                <c:pt idx="10">
                  <c:v>0.0389009045</c:v>
                </c:pt>
                <c:pt idx="11">
                  <c:v>0.0427909952</c:v>
                </c:pt>
                <c:pt idx="12">
                  <c:v>0.046681086</c:v>
                </c:pt>
                <c:pt idx="13">
                  <c:v>0.0505711767</c:v>
                </c:pt>
                <c:pt idx="14">
                  <c:v>0.0544612645</c:v>
                </c:pt>
                <c:pt idx="15">
                  <c:v>0.0583513523</c:v>
                </c:pt>
                <c:pt idx="16">
                  <c:v>0.0622414402</c:v>
                </c:pt>
                <c:pt idx="17">
                  <c:v>0.066131528</c:v>
                </c:pt>
                <c:pt idx="18">
                  <c:v>0.0700216158</c:v>
                </c:pt>
                <c:pt idx="19">
                  <c:v>0.0739117037</c:v>
                </c:pt>
                <c:pt idx="20">
                  <c:v>0.0778017915</c:v>
                </c:pt>
                <c:pt idx="21">
                  <c:v>0.0816918793</c:v>
                </c:pt>
                <c:pt idx="22">
                  <c:v>0.0855819671</c:v>
                </c:pt>
                <c:pt idx="23">
                  <c:v>0.089472055</c:v>
                </c:pt>
                <c:pt idx="24">
                  <c:v>0.0933621428</c:v>
                </c:pt>
                <c:pt idx="25">
                  <c:v>0.0972522306</c:v>
                </c:pt>
                <c:pt idx="26">
                  <c:v>0.101142318</c:v>
                </c:pt>
                <c:pt idx="27">
                  <c:v>0.105032406</c:v>
                </c:pt>
                <c:pt idx="28">
                  <c:v>0.108922494</c:v>
                </c:pt>
                <c:pt idx="29">
                  <c:v>0.112812582</c:v>
                </c:pt>
                <c:pt idx="30">
                  <c:v>0.11670267</c:v>
                </c:pt>
                <c:pt idx="31">
                  <c:v>0.120592758</c:v>
                </c:pt>
                <c:pt idx="32">
                  <c:v>0.124482845</c:v>
                </c:pt>
                <c:pt idx="33">
                  <c:v>0.128372933</c:v>
                </c:pt>
                <c:pt idx="34">
                  <c:v>0.132263021</c:v>
                </c:pt>
                <c:pt idx="35">
                  <c:v>0.136153109</c:v>
                </c:pt>
                <c:pt idx="36">
                  <c:v>0.140043197</c:v>
                </c:pt>
                <c:pt idx="37">
                  <c:v>0.143933285</c:v>
                </c:pt>
                <c:pt idx="38">
                  <c:v>0.147823372</c:v>
                </c:pt>
                <c:pt idx="39">
                  <c:v>0.15171346</c:v>
                </c:pt>
                <c:pt idx="40">
                  <c:v>0.155603548</c:v>
                </c:pt>
                <c:pt idx="41">
                  <c:v>0.159493636</c:v>
                </c:pt>
                <c:pt idx="42">
                  <c:v>0.163383724</c:v>
                </c:pt>
                <c:pt idx="43">
                  <c:v>0.167273812</c:v>
                </c:pt>
                <c:pt idx="44">
                  <c:v>0.171163899</c:v>
                </c:pt>
                <c:pt idx="45">
                  <c:v>0.175053987</c:v>
                </c:pt>
                <c:pt idx="46">
                  <c:v>0.178944075</c:v>
                </c:pt>
                <c:pt idx="47">
                  <c:v>0.182834163</c:v>
                </c:pt>
                <c:pt idx="48">
                  <c:v>0.186724251</c:v>
                </c:pt>
                <c:pt idx="49">
                  <c:v>0.190614338</c:v>
                </c:pt>
                <c:pt idx="50">
                  <c:v>0.194504426</c:v>
                </c:pt>
                <c:pt idx="51">
                  <c:v>0.198394526</c:v>
                </c:pt>
                <c:pt idx="52">
                  <c:v>0.202284614</c:v>
                </c:pt>
                <c:pt idx="53">
                  <c:v>0.206174701</c:v>
                </c:pt>
                <c:pt idx="54">
                  <c:v>0.210064789</c:v>
                </c:pt>
                <c:pt idx="55">
                  <c:v>0.213954877</c:v>
                </c:pt>
                <c:pt idx="56">
                  <c:v>0.217844965</c:v>
                </c:pt>
                <c:pt idx="57">
                  <c:v>0.221735053</c:v>
                </c:pt>
                <c:pt idx="58">
                  <c:v>0.225625141</c:v>
                </c:pt>
                <c:pt idx="59">
                  <c:v>0.229515228</c:v>
                </c:pt>
                <c:pt idx="60">
                  <c:v>0.233405316</c:v>
                </c:pt>
                <c:pt idx="61">
                  <c:v>0.237295404</c:v>
                </c:pt>
                <c:pt idx="62">
                  <c:v>0.241185492</c:v>
                </c:pt>
                <c:pt idx="63">
                  <c:v>0.24507558</c:v>
                </c:pt>
                <c:pt idx="64">
                  <c:v>0.248965668</c:v>
                </c:pt>
                <c:pt idx="65">
                  <c:v>0.252855755</c:v>
                </c:pt>
                <c:pt idx="66">
                  <c:v>0.256745843</c:v>
                </c:pt>
                <c:pt idx="67">
                  <c:v>0.260635931</c:v>
                </c:pt>
                <c:pt idx="68">
                  <c:v>0.264526019</c:v>
                </c:pt>
                <c:pt idx="69">
                  <c:v>0.268416107</c:v>
                </c:pt>
                <c:pt idx="70">
                  <c:v>0.272306195</c:v>
                </c:pt>
                <c:pt idx="71">
                  <c:v>0.276196282</c:v>
                </c:pt>
                <c:pt idx="72">
                  <c:v>0.28008637</c:v>
                </c:pt>
                <c:pt idx="73">
                  <c:v>0.283976458</c:v>
                </c:pt>
                <c:pt idx="74">
                  <c:v>0.287866546</c:v>
                </c:pt>
                <c:pt idx="75">
                  <c:v>0.291756634</c:v>
                </c:pt>
                <c:pt idx="76">
                  <c:v>0.295646721</c:v>
                </c:pt>
                <c:pt idx="77">
                  <c:v>0.299536809</c:v>
                </c:pt>
                <c:pt idx="78">
                  <c:v>0.303426897</c:v>
                </c:pt>
                <c:pt idx="79">
                  <c:v>0.307316985</c:v>
                </c:pt>
                <c:pt idx="80">
                  <c:v>0.311207073</c:v>
                </c:pt>
                <c:pt idx="81">
                  <c:v>0.315097161</c:v>
                </c:pt>
                <c:pt idx="82">
                  <c:v>0.318987248</c:v>
                </c:pt>
                <c:pt idx="83">
                  <c:v>0.322877336</c:v>
                </c:pt>
                <c:pt idx="84">
                  <c:v>0.326767424</c:v>
                </c:pt>
                <c:pt idx="85">
                  <c:v>0.330657512</c:v>
                </c:pt>
                <c:pt idx="86">
                  <c:v>0.3345476</c:v>
                </c:pt>
                <c:pt idx="87">
                  <c:v>0.338437688</c:v>
                </c:pt>
                <c:pt idx="88">
                  <c:v>0.342327775</c:v>
                </c:pt>
                <c:pt idx="89">
                  <c:v>0.346217863</c:v>
                </c:pt>
                <c:pt idx="90">
                  <c:v>0.350107951</c:v>
                </c:pt>
                <c:pt idx="91">
                  <c:v>0.353998039</c:v>
                </c:pt>
                <c:pt idx="92">
                  <c:v>0.357888127</c:v>
                </c:pt>
                <c:pt idx="93">
                  <c:v>0.361778215</c:v>
                </c:pt>
                <c:pt idx="94">
                  <c:v>0.365668302</c:v>
                </c:pt>
                <c:pt idx="95">
                  <c:v>0.36955839</c:v>
                </c:pt>
                <c:pt idx="96">
                  <c:v>0.373448478</c:v>
                </c:pt>
                <c:pt idx="97">
                  <c:v>0.377338566</c:v>
                </c:pt>
                <c:pt idx="98">
                  <c:v>0.381228654</c:v>
                </c:pt>
                <c:pt idx="99">
                  <c:v>0.385118742</c:v>
                </c:pt>
                <c:pt idx="100">
                  <c:v>0.389008829</c:v>
                </c:pt>
                <c:pt idx="101">
                  <c:v>0.392898917</c:v>
                </c:pt>
                <c:pt idx="102">
                  <c:v>0.396789005</c:v>
                </c:pt>
                <c:pt idx="103">
                  <c:v>0.400679093</c:v>
                </c:pt>
                <c:pt idx="104">
                  <c:v>0.404569181</c:v>
                </c:pt>
                <c:pt idx="105">
                  <c:v>0.408459269</c:v>
                </c:pt>
                <c:pt idx="106">
                  <c:v>0.412349356</c:v>
                </c:pt>
                <c:pt idx="107">
                  <c:v>0.416239444</c:v>
                </c:pt>
                <c:pt idx="108">
                  <c:v>0.420129532</c:v>
                </c:pt>
                <c:pt idx="109">
                  <c:v>0.42401962</c:v>
                </c:pt>
                <c:pt idx="110">
                  <c:v>0.427909708</c:v>
                </c:pt>
                <c:pt idx="111">
                  <c:v>0.431799795</c:v>
                </c:pt>
                <c:pt idx="112">
                  <c:v>0.435689883</c:v>
                </c:pt>
                <c:pt idx="113">
                  <c:v>0.439579971</c:v>
                </c:pt>
                <c:pt idx="114">
                  <c:v>0.443470059</c:v>
                </c:pt>
                <c:pt idx="115">
                  <c:v>0.447360147</c:v>
                </c:pt>
                <c:pt idx="116">
                  <c:v>0.451250235</c:v>
                </c:pt>
                <c:pt idx="117">
                  <c:v>0.455140322</c:v>
                </c:pt>
                <c:pt idx="118">
                  <c:v>0.45903041</c:v>
                </c:pt>
                <c:pt idx="119">
                  <c:v>0.462920498</c:v>
                </c:pt>
                <c:pt idx="120">
                  <c:v>0.466810586</c:v>
                </c:pt>
                <c:pt idx="121">
                  <c:v>0.470700674</c:v>
                </c:pt>
                <c:pt idx="122">
                  <c:v>0.474590762</c:v>
                </c:pt>
                <c:pt idx="123">
                  <c:v>0.478480849</c:v>
                </c:pt>
                <c:pt idx="124">
                  <c:v>0.482370937</c:v>
                </c:pt>
                <c:pt idx="125">
                  <c:v>0.486261025</c:v>
                </c:pt>
                <c:pt idx="126">
                  <c:v>0.490151113</c:v>
                </c:pt>
                <c:pt idx="127">
                  <c:v>0.494041201</c:v>
                </c:pt>
                <c:pt idx="128">
                  <c:v>0.497931289</c:v>
                </c:pt>
                <c:pt idx="129">
                  <c:v>0.501821376</c:v>
                </c:pt>
                <c:pt idx="130">
                  <c:v>0.505711464</c:v>
                </c:pt>
                <c:pt idx="131">
                  <c:v>0.509601552</c:v>
                </c:pt>
                <c:pt idx="132">
                  <c:v>0.51349164</c:v>
                </c:pt>
                <c:pt idx="133">
                  <c:v>0.517381728</c:v>
                </c:pt>
                <c:pt idx="134">
                  <c:v>0.521271816</c:v>
                </c:pt>
                <c:pt idx="135">
                  <c:v>0.525161903</c:v>
                </c:pt>
                <c:pt idx="136">
                  <c:v>0.529051991</c:v>
                </c:pt>
                <c:pt idx="137">
                  <c:v>0.532942079</c:v>
                </c:pt>
                <c:pt idx="138">
                  <c:v>0.536832167</c:v>
                </c:pt>
                <c:pt idx="139">
                  <c:v>0.540722255</c:v>
                </c:pt>
                <c:pt idx="140">
                  <c:v>0.544612342</c:v>
                </c:pt>
                <c:pt idx="141">
                  <c:v>0.54850243</c:v>
                </c:pt>
                <c:pt idx="142">
                  <c:v>0.552392518</c:v>
                </c:pt>
                <c:pt idx="143">
                  <c:v>0.556282606</c:v>
                </c:pt>
                <c:pt idx="144">
                  <c:v>0.560172694</c:v>
                </c:pt>
                <c:pt idx="145">
                  <c:v>0.564062782</c:v>
                </c:pt>
                <c:pt idx="146">
                  <c:v>0.567952869</c:v>
                </c:pt>
                <c:pt idx="147">
                  <c:v>0.571842957</c:v>
                </c:pt>
                <c:pt idx="148">
                  <c:v>0.575733045</c:v>
                </c:pt>
                <c:pt idx="149">
                  <c:v>0.579623133</c:v>
                </c:pt>
                <c:pt idx="150">
                  <c:v>0.583513221</c:v>
                </c:pt>
                <c:pt idx="151">
                  <c:v>0.587403309</c:v>
                </c:pt>
                <c:pt idx="152">
                  <c:v>0.591293396</c:v>
                </c:pt>
                <c:pt idx="153">
                  <c:v>0.595183484</c:v>
                </c:pt>
                <c:pt idx="154">
                  <c:v>0.599073572</c:v>
                </c:pt>
                <c:pt idx="155">
                  <c:v>0.60296366</c:v>
                </c:pt>
                <c:pt idx="156">
                  <c:v>0.606853748</c:v>
                </c:pt>
                <c:pt idx="157">
                  <c:v>0.610743836</c:v>
                </c:pt>
                <c:pt idx="158">
                  <c:v>0.614633923</c:v>
                </c:pt>
                <c:pt idx="159">
                  <c:v>0.618524011</c:v>
                </c:pt>
                <c:pt idx="160">
                  <c:v>0.622414099</c:v>
                </c:pt>
                <c:pt idx="161">
                  <c:v>0.626304187</c:v>
                </c:pt>
                <c:pt idx="162">
                  <c:v>0.630194275</c:v>
                </c:pt>
                <c:pt idx="163">
                  <c:v>0.634084363</c:v>
                </c:pt>
                <c:pt idx="164">
                  <c:v>0.63797445</c:v>
                </c:pt>
                <c:pt idx="165">
                  <c:v>0.641864538</c:v>
                </c:pt>
                <c:pt idx="166">
                  <c:v>0.645754626</c:v>
                </c:pt>
                <c:pt idx="167">
                  <c:v>0.649644714</c:v>
                </c:pt>
                <c:pt idx="168">
                  <c:v>0.653534802</c:v>
                </c:pt>
                <c:pt idx="169">
                  <c:v>0.65742489</c:v>
                </c:pt>
                <c:pt idx="170">
                  <c:v>0.661314977</c:v>
                </c:pt>
                <c:pt idx="171">
                  <c:v>0.665205065</c:v>
                </c:pt>
                <c:pt idx="172">
                  <c:v>0.669095153</c:v>
                </c:pt>
                <c:pt idx="173">
                  <c:v>0.672985241</c:v>
                </c:pt>
                <c:pt idx="174">
                  <c:v>0.676875329</c:v>
                </c:pt>
                <c:pt idx="175">
                  <c:v>0.680765416</c:v>
                </c:pt>
                <c:pt idx="176">
                  <c:v>0.684655504</c:v>
                </c:pt>
                <c:pt idx="177">
                  <c:v>0.688545592</c:v>
                </c:pt>
                <c:pt idx="178">
                  <c:v>0.69243568</c:v>
                </c:pt>
                <c:pt idx="179">
                  <c:v>0.696325768</c:v>
                </c:pt>
                <c:pt idx="180">
                  <c:v>0.700215856</c:v>
                </c:pt>
                <c:pt idx="181">
                  <c:v>0.704105943</c:v>
                </c:pt>
                <c:pt idx="182">
                  <c:v>0.707996031</c:v>
                </c:pt>
                <c:pt idx="183">
                  <c:v>0.711886119</c:v>
                </c:pt>
                <c:pt idx="184">
                  <c:v>0.715776207</c:v>
                </c:pt>
                <c:pt idx="185">
                  <c:v>0.719666295</c:v>
                </c:pt>
                <c:pt idx="186">
                  <c:v>0.723556383</c:v>
                </c:pt>
                <c:pt idx="187">
                  <c:v>0.72744647</c:v>
                </c:pt>
                <c:pt idx="188">
                  <c:v>0.731336558</c:v>
                </c:pt>
                <c:pt idx="189">
                  <c:v>0.735226646</c:v>
                </c:pt>
                <c:pt idx="190">
                  <c:v>0.739116734</c:v>
                </c:pt>
                <c:pt idx="191">
                  <c:v>0.743006822</c:v>
                </c:pt>
                <c:pt idx="192">
                  <c:v>0.74689691</c:v>
                </c:pt>
                <c:pt idx="193">
                  <c:v>0.750786997</c:v>
                </c:pt>
                <c:pt idx="194">
                  <c:v>0.754677085</c:v>
                </c:pt>
                <c:pt idx="195">
                  <c:v>0.758567173</c:v>
                </c:pt>
                <c:pt idx="196">
                  <c:v>0.762457261</c:v>
                </c:pt>
                <c:pt idx="197">
                  <c:v>0.766347349</c:v>
                </c:pt>
                <c:pt idx="198">
                  <c:v>0.770237437</c:v>
                </c:pt>
                <c:pt idx="199">
                  <c:v>0.774127524</c:v>
                </c:pt>
                <c:pt idx="200">
                  <c:v>0.778017612</c:v>
                </c:pt>
                <c:pt idx="201">
                  <c:v>0.7819077</c:v>
                </c:pt>
                <c:pt idx="202">
                  <c:v>0.785797834</c:v>
                </c:pt>
                <c:pt idx="203">
                  <c:v>0.789687969</c:v>
                </c:pt>
                <c:pt idx="204">
                  <c:v>0.793578103</c:v>
                </c:pt>
                <c:pt idx="205">
                  <c:v>0.797468238</c:v>
                </c:pt>
                <c:pt idx="206">
                  <c:v>0.801358372</c:v>
                </c:pt>
                <c:pt idx="207">
                  <c:v>0.805248506</c:v>
                </c:pt>
                <c:pt idx="208">
                  <c:v>0.809138641</c:v>
                </c:pt>
                <c:pt idx="209">
                  <c:v>0.813028775</c:v>
                </c:pt>
                <c:pt idx="210">
                  <c:v>0.81691891</c:v>
                </c:pt>
                <c:pt idx="211">
                  <c:v>0.820809044</c:v>
                </c:pt>
                <c:pt idx="212">
                  <c:v>0.824699178</c:v>
                </c:pt>
                <c:pt idx="213">
                  <c:v>0.828589313</c:v>
                </c:pt>
                <c:pt idx="214">
                  <c:v>0.832479447</c:v>
                </c:pt>
                <c:pt idx="215">
                  <c:v>0.836369582</c:v>
                </c:pt>
                <c:pt idx="216">
                  <c:v>0.840259716</c:v>
                </c:pt>
                <c:pt idx="217">
                  <c:v>0.84414985</c:v>
                </c:pt>
                <c:pt idx="218">
                  <c:v>0.848039985</c:v>
                </c:pt>
                <c:pt idx="219">
                  <c:v>0.851930119</c:v>
                </c:pt>
                <c:pt idx="220">
                  <c:v>0.855820253</c:v>
                </c:pt>
                <c:pt idx="221">
                  <c:v>0.859710388</c:v>
                </c:pt>
                <c:pt idx="222">
                  <c:v>0.863600522</c:v>
                </c:pt>
                <c:pt idx="223">
                  <c:v>0.867490657</c:v>
                </c:pt>
                <c:pt idx="224">
                  <c:v>0.871380791</c:v>
                </c:pt>
                <c:pt idx="225">
                  <c:v>0.875270925</c:v>
                </c:pt>
                <c:pt idx="226">
                  <c:v>0.87916106</c:v>
                </c:pt>
                <c:pt idx="227">
                  <c:v>0.883051194</c:v>
                </c:pt>
                <c:pt idx="228">
                  <c:v>0.886941329</c:v>
                </c:pt>
                <c:pt idx="229">
                  <c:v>0.890831463</c:v>
                </c:pt>
                <c:pt idx="230">
                  <c:v>0.894721597</c:v>
                </c:pt>
                <c:pt idx="231">
                  <c:v>0.898611732</c:v>
                </c:pt>
                <c:pt idx="232">
                  <c:v>0.902501866</c:v>
                </c:pt>
                <c:pt idx="233">
                  <c:v>0.906392001</c:v>
                </c:pt>
                <c:pt idx="234">
                  <c:v>0.910282135</c:v>
                </c:pt>
                <c:pt idx="235">
                  <c:v>0.914172269</c:v>
                </c:pt>
                <c:pt idx="236">
                  <c:v>0.918062404</c:v>
                </c:pt>
                <c:pt idx="237">
                  <c:v>0.921952538</c:v>
                </c:pt>
                <c:pt idx="238">
                  <c:v>0.925842673</c:v>
                </c:pt>
                <c:pt idx="239">
                  <c:v>0.929732807</c:v>
                </c:pt>
                <c:pt idx="240">
                  <c:v>0.933622941</c:v>
                </c:pt>
                <c:pt idx="241">
                  <c:v>0.937513076</c:v>
                </c:pt>
                <c:pt idx="242">
                  <c:v>0.94140321</c:v>
                </c:pt>
                <c:pt idx="243">
                  <c:v>0.945293345</c:v>
                </c:pt>
                <c:pt idx="244">
                  <c:v>0.949183479</c:v>
                </c:pt>
                <c:pt idx="245">
                  <c:v>0.953073613</c:v>
                </c:pt>
                <c:pt idx="246">
                  <c:v>0.956963748</c:v>
                </c:pt>
                <c:pt idx="247">
                  <c:v>0.960853882</c:v>
                </c:pt>
                <c:pt idx="248">
                  <c:v>0.964744017</c:v>
                </c:pt>
                <c:pt idx="249">
                  <c:v>0.968634151</c:v>
                </c:pt>
                <c:pt idx="250">
                  <c:v>0.972524285</c:v>
                </c:pt>
                <c:pt idx="251">
                  <c:v>0.97641442</c:v>
                </c:pt>
                <c:pt idx="252">
                  <c:v>0.980304554</c:v>
                </c:pt>
                <c:pt idx="253">
                  <c:v>0.984194688</c:v>
                </c:pt>
                <c:pt idx="254">
                  <c:v>0.988084823</c:v>
                </c:pt>
                <c:pt idx="255">
                  <c:v>0.991974957</c:v>
                </c:pt>
                <c:pt idx="256">
                  <c:v>0.995865092</c:v>
                </c:pt>
                <c:pt idx="257">
                  <c:v>0.999755226</c:v>
                </c:pt>
                <c:pt idx="258">
                  <c:v>1.00364536</c:v>
                </c:pt>
                <c:pt idx="259">
                  <c:v>1.00753549</c:v>
                </c:pt>
                <c:pt idx="260">
                  <c:v>1.01142563</c:v>
                </c:pt>
                <c:pt idx="261">
                  <c:v>1.01531576</c:v>
                </c:pt>
                <c:pt idx="262">
                  <c:v>1.0192059</c:v>
                </c:pt>
                <c:pt idx="263">
                  <c:v>1.02309603</c:v>
                </c:pt>
                <c:pt idx="264">
                  <c:v>1.02698617</c:v>
                </c:pt>
                <c:pt idx="265">
                  <c:v>1.0308763</c:v>
                </c:pt>
                <c:pt idx="266">
                  <c:v>1.03476644</c:v>
                </c:pt>
                <c:pt idx="267">
                  <c:v>1.03865657</c:v>
                </c:pt>
                <c:pt idx="268">
                  <c:v>1.0425467</c:v>
                </c:pt>
                <c:pt idx="269">
                  <c:v>1.04643684</c:v>
                </c:pt>
                <c:pt idx="270">
                  <c:v>1.05032697</c:v>
                </c:pt>
                <c:pt idx="271">
                  <c:v>1.05421711</c:v>
                </c:pt>
                <c:pt idx="272">
                  <c:v>1.05810724</c:v>
                </c:pt>
                <c:pt idx="273">
                  <c:v>1.06199738</c:v>
                </c:pt>
                <c:pt idx="274">
                  <c:v>1.06588751</c:v>
                </c:pt>
                <c:pt idx="275">
                  <c:v>1.06977765</c:v>
                </c:pt>
                <c:pt idx="276">
                  <c:v>1.07366778</c:v>
                </c:pt>
                <c:pt idx="277">
                  <c:v>1.07755791</c:v>
                </c:pt>
                <c:pt idx="278">
                  <c:v>1.08144805</c:v>
                </c:pt>
                <c:pt idx="279">
                  <c:v>1.08533818</c:v>
                </c:pt>
                <c:pt idx="280">
                  <c:v>1.08922832</c:v>
                </c:pt>
                <c:pt idx="281">
                  <c:v>1.09311845</c:v>
                </c:pt>
                <c:pt idx="282">
                  <c:v>1.09700859</c:v>
                </c:pt>
                <c:pt idx="283">
                  <c:v>1.10089872</c:v>
                </c:pt>
                <c:pt idx="284">
                  <c:v>1.10478885</c:v>
                </c:pt>
                <c:pt idx="285">
                  <c:v>1.10867899</c:v>
                </c:pt>
                <c:pt idx="286">
                  <c:v>1.11256912</c:v>
                </c:pt>
                <c:pt idx="287">
                  <c:v>1.11645926</c:v>
                </c:pt>
                <c:pt idx="288">
                  <c:v>1.12034939</c:v>
                </c:pt>
                <c:pt idx="289">
                  <c:v>1.12423953</c:v>
                </c:pt>
                <c:pt idx="290">
                  <c:v>1.12812966</c:v>
                </c:pt>
                <c:pt idx="291">
                  <c:v>1.1320198</c:v>
                </c:pt>
                <c:pt idx="292">
                  <c:v>1.13590993</c:v>
                </c:pt>
                <c:pt idx="293">
                  <c:v>1.13980006</c:v>
                </c:pt>
                <c:pt idx="294">
                  <c:v>1.1436902</c:v>
                </c:pt>
                <c:pt idx="295">
                  <c:v>1.14758033</c:v>
                </c:pt>
                <c:pt idx="296">
                  <c:v>1.15147047</c:v>
                </c:pt>
                <c:pt idx="297">
                  <c:v>1.1553606</c:v>
                </c:pt>
                <c:pt idx="298">
                  <c:v>1.15925074</c:v>
                </c:pt>
                <c:pt idx="299">
                  <c:v>1.16314087</c:v>
                </c:pt>
                <c:pt idx="300">
                  <c:v>1.16703101</c:v>
                </c:pt>
                <c:pt idx="301">
                  <c:v>1.17092114</c:v>
                </c:pt>
                <c:pt idx="302">
                  <c:v>1.17481127</c:v>
                </c:pt>
                <c:pt idx="303">
                  <c:v>1.17870141</c:v>
                </c:pt>
                <c:pt idx="304">
                  <c:v>1.18259154</c:v>
                </c:pt>
                <c:pt idx="305">
                  <c:v>1.18648168</c:v>
                </c:pt>
                <c:pt idx="306">
                  <c:v>1.19037181</c:v>
                </c:pt>
                <c:pt idx="307">
                  <c:v>1.19426195</c:v>
                </c:pt>
                <c:pt idx="308">
                  <c:v>1.19815208</c:v>
                </c:pt>
                <c:pt idx="309">
                  <c:v>1.20204221</c:v>
                </c:pt>
                <c:pt idx="310">
                  <c:v>1.20593235</c:v>
                </c:pt>
                <c:pt idx="311">
                  <c:v>1.20982248</c:v>
                </c:pt>
                <c:pt idx="312">
                  <c:v>1.21371262</c:v>
                </c:pt>
                <c:pt idx="313">
                  <c:v>1.21760275</c:v>
                </c:pt>
                <c:pt idx="314">
                  <c:v>1.22149289</c:v>
                </c:pt>
                <c:pt idx="315">
                  <c:v>1.22538302</c:v>
                </c:pt>
                <c:pt idx="316">
                  <c:v>1.22927316</c:v>
                </c:pt>
                <c:pt idx="317">
                  <c:v>1.23316329</c:v>
                </c:pt>
                <c:pt idx="318">
                  <c:v>1.23705342</c:v>
                </c:pt>
                <c:pt idx="319">
                  <c:v>1.24094356</c:v>
                </c:pt>
                <c:pt idx="320">
                  <c:v>1.24483369</c:v>
                </c:pt>
                <c:pt idx="321">
                  <c:v>1.24872383</c:v>
                </c:pt>
                <c:pt idx="322">
                  <c:v>1.25261396</c:v>
                </c:pt>
                <c:pt idx="323">
                  <c:v>1.2565041</c:v>
                </c:pt>
                <c:pt idx="324">
                  <c:v>1.26039423</c:v>
                </c:pt>
                <c:pt idx="325">
                  <c:v>1.26428436</c:v>
                </c:pt>
                <c:pt idx="326">
                  <c:v>1.2681745</c:v>
                </c:pt>
                <c:pt idx="327">
                  <c:v>1.27206463</c:v>
                </c:pt>
                <c:pt idx="328">
                  <c:v>1.27595477</c:v>
                </c:pt>
                <c:pt idx="329">
                  <c:v>1.2798449</c:v>
                </c:pt>
                <c:pt idx="330">
                  <c:v>1.28373504</c:v>
                </c:pt>
                <c:pt idx="331">
                  <c:v>1.28762517</c:v>
                </c:pt>
                <c:pt idx="332">
                  <c:v>1.29151531</c:v>
                </c:pt>
                <c:pt idx="333">
                  <c:v>1.29540544</c:v>
                </c:pt>
                <c:pt idx="334">
                  <c:v>1.29929557</c:v>
                </c:pt>
                <c:pt idx="335">
                  <c:v>1.30318571</c:v>
                </c:pt>
                <c:pt idx="336">
                  <c:v>1.30707584</c:v>
                </c:pt>
                <c:pt idx="337">
                  <c:v>1.31096598</c:v>
                </c:pt>
                <c:pt idx="338">
                  <c:v>1.31485611</c:v>
                </c:pt>
                <c:pt idx="339">
                  <c:v>1.31874625</c:v>
                </c:pt>
                <c:pt idx="340">
                  <c:v>1.32263638</c:v>
                </c:pt>
                <c:pt idx="341">
                  <c:v>1.32652652</c:v>
                </c:pt>
                <c:pt idx="342">
                  <c:v>1.33041665</c:v>
                </c:pt>
                <c:pt idx="343">
                  <c:v>1.33430678</c:v>
                </c:pt>
                <c:pt idx="344">
                  <c:v>1.33819692</c:v>
                </c:pt>
                <c:pt idx="345">
                  <c:v>1.34208705</c:v>
                </c:pt>
                <c:pt idx="346">
                  <c:v>1.34597719</c:v>
                </c:pt>
                <c:pt idx="347">
                  <c:v>1.34986732</c:v>
                </c:pt>
                <c:pt idx="348">
                  <c:v>1.35375746</c:v>
                </c:pt>
                <c:pt idx="349">
                  <c:v>1.35764759</c:v>
                </c:pt>
                <c:pt idx="350">
                  <c:v>1.36153772</c:v>
                </c:pt>
                <c:pt idx="351">
                  <c:v>1.36542786</c:v>
                </c:pt>
                <c:pt idx="352">
                  <c:v>1.36931799</c:v>
                </c:pt>
                <c:pt idx="353">
                  <c:v>1.37320813</c:v>
                </c:pt>
                <c:pt idx="354">
                  <c:v>1.37709826</c:v>
                </c:pt>
                <c:pt idx="355">
                  <c:v>1.3809884</c:v>
                </c:pt>
                <c:pt idx="356">
                  <c:v>1.38487853</c:v>
                </c:pt>
                <c:pt idx="357">
                  <c:v>1.38876867</c:v>
                </c:pt>
                <c:pt idx="358">
                  <c:v>1.3926588</c:v>
                </c:pt>
                <c:pt idx="359">
                  <c:v>1.39654893</c:v>
                </c:pt>
                <c:pt idx="360">
                  <c:v>1.40043907</c:v>
                </c:pt>
                <c:pt idx="361">
                  <c:v>1.4043292</c:v>
                </c:pt>
                <c:pt idx="362">
                  <c:v>1.40821934</c:v>
                </c:pt>
                <c:pt idx="363">
                  <c:v>1.41210947</c:v>
                </c:pt>
                <c:pt idx="364">
                  <c:v>1.415999609999999</c:v>
                </c:pt>
                <c:pt idx="365">
                  <c:v>1.41988974</c:v>
                </c:pt>
                <c:pt idx="366">
                  <c:v>1.42377988</c:v>
                </c:pt>
                <c:pt idx="367">
                  <c:v>1.42767001</c:v>
                </c:pt>
                <c:pt idx="368">
                  <c:v>1.43156014</c:v>
                </c:pt>
                <c:pt idx="369">
                  <c:v>1.43545028</c:v>
                </c:pt>
                <c:pt idx="370">
                  <c:v>1.43934041</c:v>
                </c:pt>
                <c:pt idx="371">
                  <c:v>1.44323055</c:v>
                </c:pt>
                <c:pt idx="372">
                  <c:v>1.44712068</c:v>
                </c:pt>
                <c:pt idx="373">
                  <c:v>1.45101082</c:v>
                </c:pt>
                <c:pt idx="374">
                  <c:v>1.45490095</c:v>
                </c:pt>
                <c:pt idx="375">
                  <c:v>1.45879108</c:v>
                </c:pt>
                <c:pt idx="376">
                  <c:v>1.46268122</c:v>
                </c:pt>
                <c:pt idx="377">
                  <c:v>1.46657135</c:v>
                </c:pt>
                <c:pt idx="378">
                  <c:v>1.47046149</c:v>
                </c:pt>
                <c:pt idx="379">
                  <c:v>1.47435162</c:v>
                </c:pt>
                <c:pt idx="380">
                  <c:v>1.47824176</c:v>
                </c:pt>
                <c:pt idx="381">
                  <c:v>1.48213189</c:v>
                </c:pt>
                <c:pt idx="382">
                  <c:v>1.48602203</c:v>
                </c:pt>
                <c:pt idx="383">
                  <c:v>1.48991216</c:v>
                </c:pt>
                <c:pt idx="384">
                  <c:v>1.49380229</c:v>
                </c:pt>
                <c:pt idx="385">
                  <c:v>1.49769243</c:v>
                </c:pt>
                <c:pt idx="386">
                  <c:v>1.50158256</c:v>
                </c:pt>
                <c:pt idx="387">
                  <c:v>1.5054727</c:v>
                </c:pt>
                <c:pt idx="388">
                  <c:v>1.50936283</c:v>
                </c:pt>
                <c:pt idx="389">
                  <c:v>1.51325297</c:v>
                </c:pt>
                <c:pt idx="390">
                  <c:v>1.5171431</c:v>
                </c:pt>
                <c:pt idx="391">
                  <c:v>1.52103323</c:v>
                </c:pt>
                <c:pt idx="392">
                  <c:v>1.52492337</c:v>
                </c:pt>
                <c:pt idx="393">
                  <c:v>1.5288135</c:v>
                </c:pt>
                <c:pt idx="394">
                  <c:v>1.53270364</c:v>
                </c:pt>
                <c:pt idx="395">
                  <c:v>1.53659377</c:v>
                </c:pt>
                <c:pt idx="396">
                  <c:v>1.54048391</c:v>
                </c:pt>
                <c:pt idx="397">
                  <c:v>1.54437404</c:v>
                </c:pt>
                <c:pt idx="398">
                  <c:v>1.54826418</c:v>
                </c:pt>
                <c:pt idx="399">
                  <c:v>1.55215431</c:v>
                </c:pt>
                <c:pt idx="400">
                  <c:v>1.55604444</c:v>
                </c:pt>
                <c:pt idx="401">
                  <c:v>1.55993458</c:v>
                </c:pt>
                <c:pt idx="402">
                  <c:v>1.56382471</c:v>
                </c:pt>
                <c:pt idx="403">
                  <c:v>1.56771485</c:v>
                </c:pt>
                <c:pt idx="404">
                  <c:v>1.57160498</c:v>
                </c:pt>
                <c:pt idx="405">
                  <c:v>1.57549512</c:v>
                </c:pt>
                <c:pt idx="406">
                  <c:v>1.57938525</c:v>
                </c:pt>
                <c:pt idx="407">
                  <c:v>1.58327539</c:v>
                </c:pt>
                <c:pt idx="408">
                  <c:v>1.58716552</c:v>
                </c:pt>
                <c:pt idx="409">
                  <c:v>1.59105565</c:v>
                </c:pt>
                <c:pt idx="410">
                  <c:v>1.59494579</c:v>
                </c:pt>
                <c:pt idx="411">
                  <c:v>1.59883592</c:v>
                </c:pt>
                <c:pt idx="412">
                  <c:v>1.60272606</c:v>
                </c:pt>
                <c:pt idx="413">
                  <c:v>1.60661619</c:v>
                </c:pt>
                <c:pt idx="414">
                  <c:v>1.61050633</c:v>
                </c:pt>
                <c:pt idx="415">
                  <c:v>1.61439646</c:v>
                </c:pt>
                <c:pt idx="416">
                  <c:v>1.61828659</c:v>
                </c:pt>
                <c:pt idx="417">
                  <c:v>1.62217673</c:v>
                </c:pt>
                <c:pt idx="418">
                  <c:v>1.62606686</c:v>
                </c:pt>
                <c:pt idx="419">
                  <c:v>1.629957</c:v>
                </c:pt>
                <c:pt idx="420">
                  <c:v>1.63384713</c:v>
                </c:pt>
                <c:pt idx="421">
                  <c:v>1.63773727</c:v>
                </c:pt>
                <c:pt idx="422">
                  <c:v>1.6416274</c:v>
                </c:pt>
                <c:pt idx="423">
                  <c:v>1.64551754</c:v>
                </c:pt>
                <c:pt idx="424">
                  <c:v>1.64940767</c:v>
                </c:pt>
                <c:pt idx="425">
                  <c:v>1.6532978</c:v>
                </c:pt>
                <c:pt idx="426">
                  <c:v>1.65718794</c:v>
                </c:pt>
                <c:pt idx="427">
                  <c:v>1.66107807</c:v>
                </c:pt>
                <c:pt idx="428">
                  <c:v>1.66496821</c:v>
                </c:pt>
                <c:pt idx="429">
                  <c:v>1.66885834</c:v>
                </c:pt>
                <c:pt idx="430">
                  <c:v>1.67274848</c:v>
                </c:pt>
                <c:pt idx="431">
                  <c:v>1.67663861</c:v>
                </c:pt>
                <c:pt idx="432">
                  <c:v>1.68052875</c:v>
                </c:pt>
                <c:pt idx="433">
                  <c:v>1.68441888</c:v>
                </c:pt>
                <c:pt idx="434">
                  <c:v>1.68830901</c:v>
                </c:pt>
                <c:pt idx="435">
                  <c:v>1.69219915</c:v>
                </c:pt>
                <c:pt idx="436">
                  <c:v>1.69608928</c:v>
                </c:pt>
                <c:pt idx="437">
                  <c:v>1.69997942</c:v>
                </c:pt>
                <c:pt idx="438">
                  <c:v>1.70386955</c:v>
                </c:pt>
                <c:pt idx="439">
                  <c:v>1.70775969</c:v>
                </c:pt>
                <c:pt idx="440">
                  <c:v>1.71164982</c:v>
                </c:pt>
                <c:pt idx="441">
                  <c:v>1.71553995</c:v>
                </c:pt>
                <c:pt idx="442">
                  <c:v>1.71943009</c:v>
                </c:pt>
                <c:pt idx="443">
                  <c:v>1.72332022</c:v>
                </c:pt>
                <c:pt idx="444">
                  <c:v>1.72721036</c:v>
                </c:pt>
                <c:pt idx="445">
                  <c:v>1.73110049</c:v>
                </c:pt>
                <c:pt idx="446">
                  <c:v>1.73499063</c:v>
                </c:pt>
                <c:pt idx="447">
                  <c:v>1.73888076</c:v>
                </c:pt>
                <c:pt idx="448">
                  <c:v>1.7427709</c:v>
                </c:pt>
                <c:pt idx="449">
                  <c:v>1.74666103</c:v>
                </c:pt>
                <c:pt idx="450">
                  <c:v>1.75055116</c:v>
                </c:pt>
                <c:pt idx="451">
                  <c:v>1.7544413</c:v>
                </c:pt>
                <c:pt idx="452">
                  <c:v>1.75833143</c:v>
                </c:pt>
                <c:pt idx="453">
                  <c:v>1.76222157</c:v>
                </c:pt>
                <c:pt idx="454">
                  <c:v>1.7661117</c:v>
                </c:pt>
                <c:pt idx="455">
                  <c:v>1.77000184</c:v>
                </c:pt>
                <c:pt idx="456">
                  <c:v>1.77389197</c:v>
                </c:pt>
                <c:pt idx="457">
                  <c:v>1.7777821</c:v>
                </c:pt>
                <c:pt idx="458">
                  <c:v>1.78167224</c:v>
                </c:pt>
                <c:pt idx="459">
                  <c:v>1.78556237</c:v>
                </c:pt>
                <c:pt idx="460">
                  <c:v>1.78945251</c:v>
                </c:pt>
                <c:pt idx="461">
                  <c:v>1.79334264</c:v>
                </c:pt>
                <c:pt idx="462">
                  <c:v>1.79723278</c:v>
                </c:pt>
                <c:pt idx="463">
                  <c:v>1.80112291</c:v>
                </c:pt>
                <c:pt idx="464">
                  <c:v>1.80501305</c:v>
                </c:pt>
                <c:pt idx="465">
                  <c:v>1.80890318</c:v>
                </c:pt>
                <c:pt idx="466">
                  <c:v>1.81279331</c:v>
                </c:pt>
                <c:pt idx="467">
                  <c:v>1.81668345</c:v>
                </c:pt>
                <c:pt idx="468">
                  <c:v>1.82057358</c:v>
                </c:pt>
                <c:pt idx="469">
                  <c:v>1.82446372</c:v>
                </c:pt>
                <c:pt idx="470">
                  <c:v>1.82835385</c:v>
                </c:pt>
                <c:pt idx="471">
                  <c:v>1.83224399</c:v>
                </c:pt>
                <c:pt idx="472">
                  <c:v>1.83613412</c:v>
                </c:pt>
                <c:pt idx="473">
                  <c:v>1.84002426</c:v>
                </c:pt>
                <c:pt idx="474">
                  <c:v>1.84391439</c:v>
                </c:pt>
                <c:pt idx="475">
                  <c:v>1.84780452</c:v>
                </c:pt>
                <c:pt idx="476">
                  <c:v>1.85169466</c:v>
                </c:pt>
                <c:pt idx="477">
                  <c:v>1.85558479</c:v>
                </c:pt>
                <c:pt idx="478">
                  <c:v>1.85947493</c:v>
                </c:pt>
                <c:pt idx="479">
                  <c:v>1.86336506</c:v>
                </c:pt>
                <c:pt idx="480">
                  <c:v>1.8672552</c:v>
                </c:pt>
                <c:pt idx="481">
                  <c:v>1.87114533</c:v>
                </c:pt>
                <c:pt idx="482">
                  <c:v>1.87503546</c:v>
                </c:pt>
                <c:pt idx="483">
                  <c:v>1.8789256</c:v>
                </c:pt>
                <c:pt idx="484">
                  <c:v>1.88281573</c:v>
                </c:pt>
                <c:pt idx="485">
                  <c:v>1.88670587</c:v>
                </c:pt>
                <c:pt idx="486">
                  <c:v>1.890596</c:v>
                </c:pt>
                <c:pt idx="487">
                  <c:v>1.89448614</c:v>
                </c:pt>
                <c:pt idx="488">
                  <c:v>1.89837627</c:v>
                </c:pt>
                <c:pt idx="489">
                  <c:v>1.90226641</c:v>
                </c:pt>
                <c:pt idx="490">
                  <c:v>1.90615654</c:v>
                </c:pt>
                <c:pt idx="491">
                  <c:v>1.91004667</c:v>
                </c:pt>
                <c:pt idx="492">
                  <c:v>1.91393681</c:v>
                </c:pt>
                <c:pt idx="493">
                  <c:v>1.91782694</c:v>
                </c:pt>
                <c:pt idx="494">
                  <c:v>1.92171708</c:v>
                </c:pt>
                <c:pt idx="495">
                  <c:v>1.92560721</c:v>
                </c:pt>
                <c:pt idx="496">
                  <c:v>1.92949735</c:v>
                </c:pt>
                <c:pt idx="497">
                  <c:v>1.93338748</c:v>
                </c:pt>
                <c:pt idx="498">
                  <c:v>1.93727762</c:v>
                </c:pt>
                <c:pt idx="499">
                  <c:v>1.941167749999999</c:v>
                </c:pt>
                <c:pt idx="500">
                  <c:v>1.94505788</c:v>
                </c:pt>
                <c:pt idx="501">
                  <c:v>1.94894802</c:v>
                </c:pt>
                <c:pt idx="502">
                  <c:v>1.95283815</c:v>
                </c:pt>
                <c:pt idx="503">
                  <c:v>1.95672829</c:v>
                </c:pt>
                <c:pt idx="504">
                  <c:v>1.96061842</c:v>
                </c:pt>
                <c:pt idx="505">
                  <c:v>1.96450856</c:v>
                </c:pt>
                <c:pt idx="506">
                  <c:v>1.96839869</c:v>
                </c:pt>
                <c:pt idx="507">
                  <c:v>1.97228882</c:v>
                </c:pt>
                <c:pt idx="508">
                  <c:v>1.97617896</c:v>
                </c:pt>
                <c:pt idx="509">
                  <c:v>1.98006909</c:v>
                </c:pt>
                <c:pt idx="510">
                  <c:v>1.98395923</c:v>
                </c:pt>
                <c:pt idx="511">
                  <c:v>1.98784936</c:v>
                </c:pt>
                <c:pt idx="512">
                  <c:v>1.9917395</c:v>
                </c:pt>
                <c:pt idx="513">
                  <c:v>1.99562963</c:v>
                </c:pt>
                <c:pt idx="514">
                  <c:v>1.99951977</c:v>
                </c:pt>
                <c:pt idx="515">
                  <c:v>2.0034099</c:v>
                </c:pt>
                <c:pt idx="516">
                  <c:v>2.00730003</c:v>
                </c:pt>
                <c:pt idx="517">
                  <c:v>2.01119017</c:v>
                </c:pt>
                <c:pt idx="518">
                  <c:v>2.0150803</c:v>
                </c:pt>
                <c:pt idx="519">
                  <c:v>2.018970439999999</c:v>
                </c:pt>
                <c:pt idx="520">
                  <c:v>2.02286057</c:v>
                </c:pt>
                <c:pt idx="521">
                  <c:v>2.02675071</c:v>
                </c:pt>
                <c:pt idx="522">
                  <c:v>2.030640839999999</c:v>
                </c:pt>
                <c:pt idx="523">
                  <c:v>2.03453097</c:v>
                </c:pt>
                <c:pt idx="524">
                  <c:v>2.03842111</c:v>
                </c:pt>
                <c:pt idx="525">
                  <c:v>2.04231124</c:v>
                </c:pt>
                <c:pt idx="526">
                  <c:v>2.04620138</c:v>
                </c:pt>
                <c:pt idx="527">
                  <c:v>2.05009151</c:v>
                </c:pt>
                <c:pt idx="528">
                  <c:v>2.05398165</c:v>
                </c:pt>
                <c:pt idx="529">
                  <c:v>2.05787178</c:v>
                </c:pt>
                <c:pt idx="530">
                  <c:v>2.06176192</c:v>
                </c:pt>
                <c:pt idx="531">
                  <c:v>2.06565205</c:v>
                </c:pt>
                <c:pt idx="532">
                  <c:v>2.06954218</c:v>
                </c:pt>
                <c:pt idx="533">
                  <c:v>2.07343232</c:v>
                </c:pt>
                <c:pt idx="534">
                  <c:v>2.07732245</c:v>
                </c:pt>
                <c:pt idx="535">
                  <c:v>2.08121259</c:v>
                </c:pt>
                <c:pt idx="536">
                  <c:v>2.08510272</c:v>
                </c:pt>
                <c:pt idx="537">
                  <c:v>2.08899286</c:v>
                </c:pt>
                <c:pt idx="538">
                  <c:v>2.092882989999999</c:v>
                </c:pt>
                <c:pt idx="539">
                  <c:v>2.096773129999999</c:v>
                </c:pt>
                <c:pt idx="540">
                  <c:v>2.10066326</c:v>
                </c:pt>
                <c:pt idx="541">
                  <c:v>2.10455339</c:v>
                </c:pt>
                <c:pt idx="542">
                  <c:v>2.10844353</c:v>
                </c:pt>
                <c:pt idx="543">
                  <c:v>2.11233366</c:v>
                </c:pt>
                <c:pt idx="544">
                  <c:v>2.1162238</c:v>
                </c:pt>
                <c:pt idx="545">
                  <c:v>2.12011393</c:v>
                </c:pt>
                <c:pt idx="546">
                  <c:v>2.12400407</c:v>
                </c:pt>
                <c:pt idx="547">
                  <c:v>2.1278942</c:v>
                </c:pt>
                <c:pt idx="548">
                  <c:v>2.13178433</c:v>
                </c:pt>
                <c:pt idx="549">
                  <c:v>2.13567447</c:v>
                </c:pt>
                <c:pt idx="550">
                  <c:v>2.1395646</c:v>
                </c:pt>
                <c:pt idx="551">
                  <c:v>2.14345474</c:v>
                </c:pt>
                <c:pt idx="552">
                  <c:v>2.14734487</c:v>
                </c:pt>
                <c:pt idx="553">
                  <c:v>2.15123501</c:v>
                </c:pt>
                <c:pt idx="554">
                  <c:v>2.15512514</c:v>
                </c:pt>
                <c:pt idx="555">
                  <c:v>2.15901528</c:v>
                </c:pt>
                <c:pt idx="556">
                  <c:v>2.16290541</c:v>
                </c:pt>
                <c:pt idx="557">
                  <c:v>2.166795540000001</c:v>
                </c:pt>
                <c:pt idx="558">
                  <c:v>2.17068568</c:v>
                </c:pt>
                <c:pt idx="559">
                  <c:v>2.17457581</c:v>
                </c:pt>
                <c:pt idx="560">
                  <c:v>2.17846595</c:v>
                </c:pt>
                <c:pt idx="561">
                  <c:v>2.18235608</c:v>
                </c:pt>
                <c:pt idx="562">
                  <c:v>2.18624622</c:v>
                </c:pt>
                <c:pt idx="563">
                  <c:v>2.19013635</c:v>
                </c:pt>
                <c:pt idx="564">
                  <c:v>2.19402649</c:v>
                </c:pt>
                <c:pt idx="565">
                  <c:v>2.19791662</c:v>
                </c:pt>
                <c:pt idx="566">
                  <c:v>2.20180675</c:v>
                </c:pt>
                <c:pt idx="567">
                  <c:v>2.20569689</c:v>
                </c:pt>
                <c:pt idx="568">
                  <c:v>2.20958702</c:v>
                </c:pt>
                <c:pt idx="569">
                  <c:v>2.21347716</c:v>
                </c:pt>
                <c:pt idx="570">
                  <c:v>2.21736729</c:v>
                </c:pt>
                <c:pt idx="571">
                  <c:v>2.22125743</c:v>
                </c:pt>
                <c:pt idx="572">
                  <c:v>2.22514756</c:v>
                </c:pt>
                <c:pt idx="573">
                  <c:v>2.22903769</c:v>
                </c:pt>
                <c:pt idx="574">
                  <c:v>2.23292783</c:v>
                </c:pt>
                <c:pt idx="575">
                  <c:v>2.23681796</c:v>
                </c:pt>
                <c:pt idx="576">
                  <c:v>2.2407081</c:v>
                </c:pt>
                <c:pt idx="577">
                  <c:v>2.24459823</c:v>
                </c:pt>
                <c:pt idx="578">
                  <c:v>2.24848837</c:v>
                </c:pt>
                <c:pt idx="579">
                  <c:v>2.2523785</c:v>
                </c:pt>
                <c:pt idx="580">
                  <c:v>2.25626864</c:v>
                </c:pt>
                <c:pt idx="581">
                  <c:v>2.26015877</c:v>
                </c:pt>
                <c:pt idx="582">
                  <c:v>2.2640489</c:v>
                </c:pt>
                <c:pt idx="583">
                  <c:v>2.26793904</c:v>
                </c:pt>
                <c:pt idx="584">
                  <c:v>2.27182917</c:v>
                </c:pt>
                <c:pt idx="585">
                  <c:v>2.27571931</c:v>
                </c:pt>
                <c:pt idx="586">
                  <c:v>2.27960944</c:v>
                </c:pt>
                <c:pt idx="587">
                  <c:v>2.28349958</c:v>
                </c:pt>
                <c:pt idx="588">
                  <c:v>2.28738971</c:v>
                </c:pt>
                <c:pt idx="589">
                  <c:v>2.29127984</c:v>
                </c:pt>
                <c:pt idx="590">
                  <c:v>2.29516998</c:v>
                </c:pt>
                <c:pt idx="591">
                  <c:v>2.29906011</c:v>
                </c:pt>
                <c:pt idx="592">
                  <c:v>2.30295025</c:v>
                </c:pt>
                <c:pt idx="593">
                  <c:v>2.306840379999999</c:v>
                </c:pt>
                <c:pt idx="594">
                  <c:v>2.31073052</c:v>
                </c:pt>
                <c:pt idx="595">
                  <c:v>2.31462065</c:v>
                </c:pt>
                <c:pt idx="596">
                  <c:v>2.31851079</c:v>
                </c:pt>
                <c:pt idx="597">
                  <c:v>2.322400919999999</c:v>
                </c:pt>
                <c:pt idx="598">
                  <c:v>2.32629105</c:v>
                </c:pt>
                <c:pt idx="599">
                  <c:v>2.33018119</c:v>
                </c:pt>
                <c:pt idx="600">
                  <c:v>2.33407132</c:v>
                </c:pt>
                <c:pt idx="601">
                  <c:v>2.33796146</c:v>
                </c:pt>
                <c:pt idx="602">
                  <c:v>2.34185159</c:v>
                </c:pt>
                <c:pt idx="603">
                  <c:v>2.34574173</c:v>
                </c:pt>
                <c:pt idx="604">
                  <c:v>2.34963186</c:v>
                </c:pt>
                <c:pt idx="605">
                  <c:v>2.353522</c:v>
                </c:pt>
                <c:pt idx="606">
                  <c:v>2.357412129999999</c:v>
                </c:pt>
                <c:pt idx="607">
                  <c:v>2.36130226</c:v>
                </c:pt>
                <c:pt idx="608">
                  <c:v>2.3651924</c:v>
                </c:pt>
                <c:pt idx="609">
                  <c:v>2.36908253</c:v>
                </c:pt>
                <c:pt idx="610">
                  <c:v>2.372972669999999</c:v>
                </c:pt>
                <c:pt idx="611">
                  <c:v>2.376862799999999</c:v>
                </c:pt>
                <c:pt idx="612">
                  <c:v>2.380752939999999</c:v>
                </c:pt>
                <c:pt idx="613">
                  <c:v>2.38464307</c:v>
                </c:pt>
                <c:pt idx="614">
                  <c:v>2.3885332</c:v>
                </c:pt>
                <c:pt idx="615">
                  <c:v>2.39242334</c:v>
                </c:pt>
                <c:pt idx="616">
                  <c:v>2.396313469999999</c:v>
                </c:pt>
                <c:pt idx="617">
                  <c:v>2.40020361</c:v>
                </c:pt>
                <c:pt idx="618">
                  <c:v>2.40409374</c:v>
                </c:pt>
                <c:pt idx="619">
                  <c:v>2.40798388</c:v>
                </c:pt>
                <c:pt idx="620">
                  <c:v>2.41187401</c:v>
                </c:pt>
                <c:pt idx="621">
                  <c:v>2.41576415</c:v>
                </c:pt>
                <c:pt idx="622">
                  <c:v>2.41965428</c:v>
                </c:pt>
                <c:pt idx="623">
                  <c:v>2.42354441</c:v>
                </c:pt>
                <c:pt idx="624">
                  <c:v>2.42743455</c:v>
                </c:pt>
                <c:pt idx="625">
                  <c:v>2.43132468</c:v>
                </c:pt>
                <c:pt idx="626">
                  <c:v>2.43521482</c:v>
                </c:pt>
                <c:pt idx="627">
                  <c:v>2.43910495</c:v>
                </c:pt>
                <c:pt idx="628">
                  <c:v>2.44299509</c:v>
                </c:pt>
                <c:pt idx="629">
                  <c:v>2.446885219999999</c:v>
                </c:pt>
                <c:pt idx="630">
                  <c:v>2.45077536</c:v>
                </c:pt>
                <c:pt idx="631">
                  <c:v>2.454665489999999</c:v>
                </c:pt>
                <c:pt idx="632">
                  <c:v>2.45855562</c:v>
                </c:pt>
                <c:pt idx="633">
                  <c:v>2.46244576</c:v>
                </c:pt>
                <c:pt idx="634">
                  <c:v>2.46633589</c:v>
                </c:pt>
                <c:pt idx="635">
                  <c:v>2.47022603</c:v>
                </c:pt>
                <c:pt idx="636">
                  <c:v>2.47411616</c:v>
                </c:pt>
                <c:pt idx="637">
                  <c:v>2.4780063</c:v>
                </c:pt>
                <c:pt idx="638">
                  <c:v>2.481896429999999</c:v>
                </c:pt>
                <c:pt idx="639">
                  <c:v>2.48578656</c:v>
                </c:pt>
                <c:pt idx="640">
                  <c:v>2.4896767</c:v>
                </c:pt>
                <c:pt idx="641">
                  <c:v>2.49356683</c:v>
                </c:pt>
                <c:pt idx="642">
                  <c:v>2.49745697</c:v>
                </c:pt>
                <c:pt idx="643">
                  <c:v>2.5013471</c:v>
                </c:pt>
                <c:pt idx="644">
                  <c:v>2.50523724</c:v>
                </c:pt>
                <c:pt idx="645">
                  <c:v>2.50912737</c:v>
                </c:pt>
                <c:pt idx="646">
                  <c:v>2.51301751</c:v>
                </c:pt>
                <c:pt idx="647">
                  <c:v>2.516907639999999</c:v>
                </c:pt>
                <c:pt idx="648">
                  <c:v>2.52079777</c:v>
                </c:pt>
                <c:pt idx="649">
                  <c:v>2.52468791</c:v>
                </c:pt>
                <c:pt idx="650">
                  <c:v>2.52857804</c:v>
                </c:pt>
                <c:pt idx="651">
                  <c:v>2.532468179999999</c:v>
                </c:pt>
                <c:pt idx="652">
                  <c:v>2.536358309999999</c:v>
                </c:pt>
                <c:pt idx="653">
                  <c:v>2.54024845</c:v>
                </c:pt>
                <c:pt idx="654">
                  <c:v>2.544138580000001</c:v>
                </c:pt>
                <c:pt idx="655">
                  <c:v>2.54802871</c:v>
                </c:pt>
                <c:pt idx="656">
                  <c:v>2.55191885</c:v>
                </c:pt>
                <c:pt idx="657">
                  <c:v>2.555808979999999</c:v>
                </c:pt>
                <c:pt idx="658">
                  <c:v>2.559699119999999</c:v>
                </c:pt>
                <c:pt idx="659">
                  <c:v>2.56358925</c:v>
                </c:pt>
                <c:pt idx="660">
                  <c:v>2.56747939</c:v>
                </c:pt>
                <c:pt idx="661">
                  <c:v>2.57136952</c:v>
                </c:pt>
                <c:pt idx="662">
                  <c:v>2.575259659999999</c:v>
                </c:pt>
                <c:pt idx="663">
                  <c:v>2.57914979</c:v>
                </c:pt>
                <c:pt idx="664">
                  <c:v>2.58303992</c:v>
                </c:pt>
                <c:pt idx="665">
                  <c:v>2.58693006</c:v>
                </c:pt>
                <c:pt idx="666">
                  <c:v>2.59082019</c:v>
                </c:pt>
                <c:pt idx="667">
                  <c:v>2.59471033</c:v>
                </c:pt>
                <c:pt idx="668">
                  <c:v>2.59860046</c:v>
                </c:pt>
                <c:pt idx="669">
                  <c:v>2.6024906</c:v>
                </c:pt>
                <c:pt idx="670">
                  <c:v>2.60638073</c:v>
                </c:pt>
                <c:pt idx="671">
                  <c:v>2.61027087</c:v>
                </c:pt>
                <c:pt idx="672">
                  <c:v>2.614161</c:v>
                </c:pt>
                <c:pt idx="673">
                  <c:v>2.618051129999999</c:v>
                </c:pt>
                <c:pt idx="674">
                  <c:v>2.62194127</c:v>
                </c:pt>
                <c:pt idx="675">
                  <c:v>2.6258314</c:v>
                </c:pt>
                <c:pt idx="676">
                  <c:v>2.62972154</c:v>
                </c:pt>
                <c:pt idx="677">
                  <c:v>2.63361167</c:v>
                </c:pt>
                <c:pt idx="678">
                  <c:v>2.637501810000001</c:v>
                </c:pt>
                <c:pt idx="679">
                  <c:v>2.64139194</c:v>
                </c:pt>
                <c:pt idx="680">
                  <c:v>2.64528207</c:v>
                </c:pt>
                <c:pt idx="681">
                  <c:v>2.64917221</c:v>
                </c:pt>
                <c:pt idx="682">
                  <c:v>2.65306234</c:v>
                </c:pt>
                <c:pt idx="683">
                  <c:v>2.656952479999999</c:v>
                </c:pt>
                <c:pt idx="684">
                  <c:v>2.660842609999999</c:v>
                </c:pt>
                <c:pt idx="685">
                  <c:v>2.66473275</c:v>
                </c:pt>
                <c:pt idx="686">
                  <c:v>2.66862288</c:v>
                </c:pt>
                <c:pt idx="687">
                  <c:v>2.67251302</c:v>
                </c:pt>
                <c:pt idx="688">
                  <c:v>2.67640315</c:v>
                </c:pt>
                <c:pt idx="689">
                  <c:v>2.68029328</c:v>
                </c:pt>
                <c:pt idx="690">
                  <c:v>2.68418342</c:v>
                </c:pt>
                <c:pt idx="691">
                  <c:v>2.68807355</c:v>
                </c:pt>
                <c:pt idx="692">
                  <c:v>2.69196369</c:v>
                </c:pt>
                <c:pt idx="693">
                  <c:v>2.695853819999999</c:v>
                </c:pt>
                <c:pt idx="694">
                  <c:v>2.69974396</c:v>
                </c:pt>
                <c:pt idx="695">
                  <c:v>2.70363409</c:v>
                </c:pt>
                <c:pt idx="696">
                  <c:v>2.70752423</c:v>
                </c:pt>
                <c:pt idx="697">
                  <c:v>2.71141436</c:v>
                </c:pt>
                <c:pt idx="698">
                  <c:v>2.71530449</c:v>
                </c:pt>
                <c:pt idx="699">
                  <c:v>2.71919463</c:v>
                </c:pt>
                <c:pt idx="700">
                  <c:v>2.72308476</c:v>
                </c:pt>
                <c:pt idx="701">
                  <c:v>2.7269749</c:v>
                </c:pt>
                <c:pt idx="702">
                  <c:v>2.730865029999999</c:v>
                </c:pt>
                <c:pt idx="703">
                  <c:v>2.73475517</c:v>
                </c:pt>
                <c:pt idx="704">
                  <c:v>2.738645299999999</c:v>
                </c:pt>
                <c:pt idx="705">
                  <c:v>2.74253543</c:v>
                </c:pt>
                <c:pt idx="706">
                  <c:v>2.74642557</c:v>
                </c:pt>
                <c:pt idx="707">
                  <c:v>2.7503157</c:v>
                </c:pt>
                <c:pt idx="708">
                  <c:v>2.75420584</c:v>
                </c:pt>
                <c:pt idx="709">
                  <c:v>2.75809597</c:v>
                </c:pt>
                <c:pt idx="710">
                  <c:v>2.76198611</c:v>
                </c:pt>
                <c:pt idx="711">
                  <c:v>2.76587624</c:v>
                </c:pt>
                <c:pt idx="712">
                  <c:v>2.76976638</c:v>
                </c:pt>
                <c:pt idx="713">
                  <c:v>2.77365651</c:v>
                </c:pt>
                <c:pt idx="714">
                  <c:v>2.77754664</c:v>
                </c:pt>
                <c:pt idx="715">
                  <c:v>2.78143678</c:v>
                </c:pt>
                <c:pt idx="716">
                  <c:v>2.78532691</c:v>
                </c:pt>
                <c:pt idx="717">
                  <c:v>2.78921705</c:v>
                </c:pt>
                <c:pt idx="718">
                  <c:v>2.79310718</c:v>
                </c:pt>
                <c:pt idx="719">
                  <c:v>2.79699732</c:v>
                </c:pt>
                <c:pt idx="720">
                  <c:v>2.80088745</c:v>
                </c:pt>
                <c:pt idx="721">
                  <c:v>2.80477758</c:v>
                </c:pt>
                <c:pt idx="722">
                  <c:v>2.80866772</c:v>
                </c:pt>
                <c:pt idx="723">
                  <c:v>2.81255785</c:v>
                </c:pt>
                <c:pt idx="724">
                  <c:v>2.816447989999999</c:v>
                </c:pt>
                <c:pt idx="725">
                  <c:v>2.82033812</c:v>
                </c:pt>
                <c:pt idx="726">
                  <c:v>2.82422826</c:v>
                </c:pt>
                <c:pt idx="727">
                  <c:v>2.82811839</c:v>
                </c:pt>
                <c:pt idx="728">
                  <c:v>2.832008529999999</c:v>
                </c:pt>
                <c:pt idx="729">
                  <c:v>2.835898659999999</c:v>
                </c:pt>
                <c:pt idx="730">
                  <c:v>2.839788789999999</c:v>
                </c:pt>
                <c:pt idx="731">
                  <c:v>2.84367893</c:v>
                </c:pt>
                <c:pt idx="732">
                  <c:v>2.84756906</c:v>
                </c:pt>
                <c:pt idx="733">
                  <c:v>2.851459199999999</c:v>
                </c:pt>
                <c:pt idx="734">
                  <c:v>2.855349329999999</c:v>
                </c:pt>
                <c:pt idx="735">
                  <c:v>2.859239469999999</c:v>
                </c:pt>
                <c:pt idx="736">
                  <c:v>2.8631296</c:v>
                </c:pt>
                <c:pt idx="737">
                  <c:v>2.86701974</c:v>
                </c:pt>
                <c:pt idx="738">
                  <c:v>2.87090987</c:v>
                </c:pt>
                <c:pt idx="739">
                  <c:v>2.8748</c:v>
                </c:pt>
                <c:pt idx="740">
                  <c:v>2.878690139999999</c:v>
                </c:pt>
                <c:pt idx="741">
                  <c:v>2.88258027</c:v>
                </c:pt>
                <c:pt idx="742">
                  <c:v>2.886470409999999</c:v>
                </c:pt>
                <c:pt idx="743">
                  <c:v>2.89036054</c:v>
                </c:pt>
                <c:pt idx="744">
                  <c:v>2.894250679999999</c:v>
                </c:pt>
                <c:pt idx="745">
                  <c:v>2.89814081</c:v>
                </c:pt>
                <c:pt idx="746">
                  <c:v>2.902030939999999</c:v>
                </c:pt>
                <c:pt idx="747">
                  <c:v>2.90592108</c:v>
                </c:pt>
                <c:pt idx="748">
                  <c:v>2.90981121</c:v>
                </c:pt>
                <c:pt idx="749">
                  <c:v>2.91370135</c:v>
                </c:pt>
                <c:pt idx="750">
                  <c:v>2.91759148</c:v>
                </c:pt>
                <c:pt idx="751">
                  <c:v>2.92148162</c:v>
                </c:pt>
                <c:pt idx="752">
                  <c:v>2.92537175</c:v>
                </c:pt>
                <c:pt idx="753">
                  <c:v>2.92926189</c:v>
                </c:pt>
                <c:pt idx="754">
                  <c:v>2.93315202</c:v>
                </c:pt>
                <c:pt idx="755">
                  <c:v>2.937042149999999</c:v>
                </c:pt>
                <c:pt idx="756">
                  <c:v>2.94093229</c:v>
                </c:pt>
                <c:pt idx="757">
                  <c:v>2.944822419999999</c:v>
                </c:pt>
                <c:pt idx="758">
                  <c:v>2.94871256</c:v>
                </c:pt>
                <c:pt idx="759">
                  <c:v>2.952602689999999</c:v>
                </c:pt>
                <c:pt idx="760">
                  <c:v>2.956492829999999</c:v>
                </c:pt>
                <c:pt idx="761">
                  <c:v>2.96038296</c:v>
                </c:pt>
                <c:pt idx="762">
                  <c:v>2.9642731</c:v>
                </c:pt>
                <c:pt idx="763">
                  <c:v>2.96816323</c:v>
                </c:pt>
                <c:pt idx="764">
                  <c:v>2.97205336</c:v>
                </c:pt>
                <c:pt idx="765">
                  <c:v>2.9759435</c:v>
                </c:pt>
                <c:pt idx="766">
                  <c:v>2.979833629999999</c:v>
                </c:pt>
                <c:pt idx="767">
                  <c:v>2.98372377</c:v>
                </c:pt>
                <c:pt idx="768">
                  <c:v>2.9876139</c:v>
                </c:pt>
                <c:pt idx="769">
                  <c:v>2.99150404</c:v>
                </c:pt>
                <c:pt idx="770">
                  <c:v>2.99539417</c:v>
                </c:pt>
                <c:pt idx="771">
                  <c:v>2.9992843</c:v>
                </c:pt>
                <c:pt idx="772">
                  <c:v>3.00317444</c:v>
                </c:pt>
                <c:pt idx="773">
                  <c:v>3.00706457</c:v>
                </c:pt>
                <c:pt idx="774">
                  <c:v>3.01095471</c:v>
                </c:pt>
                <c:pt idx="775">
                  <c:v>3.014844839999999</c:v>
                </c:pt>
                <c:pt idx="776">
                  <c:v>3.01873498</c:v>
                </c:pt>
                <c:pt idx="777">
                  <c:v>3.022625109999999</c:v>
                </c:pt>
                <c:pt idx="778">
                  <c:v>3.02651525</c:v>
                </c:pt>
                <c:pt idx="779">
                  <c:v>3.030405379999999</c:v>
                </c:pt>
                <c:pt idx="780">
                  <c:v>3.03429551</c:v>
                </c:pt>
                <c:pt idx="781">
                  <c:v>3.03818565</c:v>
                </c:pt>
                <c:pt idx="782">
                  <c:v>3.04207578</c:v>
                </c:pt>
                <c:pt idx="783">
                  <c:v>3.04596592</c:v>
                </c:pt>
                <c:pt idx="784">
                  <c:v>3.04985605</c:v>
                </c:pt>
                <c:pt idx="785">
                  <c:v>3.05374619</c:v>
                </c:pt>
                <c:pt idx="786">
                  <c:v>3.05763632</c:v>
                </c:pt>
                <c:pt idx="787">
                  <c:v>3.06152645</c:v>
                </c:pt>
                <c:pt idx="788">
                  <c:v>3.06541659</c:v>
                </c:pt>
                <c:pt idx="789">
                  <c:v>3.06930672</c:v>
                </c:pt>
                <c:pt idx="790">
                  <c:v>3.07319686</c:v>
                </c:pt>
                <c:pt idx="791">
                  <c:v>3.07708699</c:v>
                </c:pt>
                <c:pt idx="792">
                  <c:v>3.08097713</c:v>
                </c:pt>
                <c:pt idx="793">
                  <c:v>3.08486726</c:v>
                </c:pt>
                <c:pt idx="794">
                  <c:v>3.0887574</c:v>
                </c:pt>
                <c:pt idx="795">
                  <c:v>3.092647529999999</c:v>
                </c:pt>
                <c:pt idx="796">
                  <c:v>3.09653766</c:v>
                </c:pt>
                <c:pt idx="797">
                  <c:v>3.1004278</c:v>
                </c:pt>
                <c:pt idx="798">
                  <c:v>3.10431793</c:v>
                </c:pt>
                <c:pt idx="799">
                  <c:v>3.10820807</c:v>
                </c:pt>
                <c:pt idx="800">
                  <c:v>3.112098199999999</c:v>
                </c:pt>
                <c:pt idx="801">
                  <c:v>3.115988339999999</c:v>
                </c:pt>
                <c:pt idx="802">
                  <c:v>3.119878469999999</c:v>
                </c:pt>
                <c:pt idx="803">
                  <c:v>3.12376861</c:v>
                </c:pt>
                <c:pt idx="804">
                  <c:v>3.12765874</c:v>
                </c:pt>
                <c:pt idx="805">
                  <c:v>3.131548689999999</c:v>
                </c:pt>
                <c:pt idx="806">
                  <c:v>3.13543864</c:v>
                </c:pt>
                <c:pt idx="807">
                  <c:v>3.139328579999999</c:v>
                </c:pt>
                <c:pt idx="808">
                  <c:v>3.14321853</c:v>
                </c:pt>
                <c:pt idx="809">
                  <c:v>3.14710848</c:v>
                </c:pt>
                <c:pt idx="810">
                  <c:v>3.15099843</c:v>
                </c:pt>
                <c:pt idx="811">
                  <c:v>3.154888379999999</c:v>
                </c:pt>
                <c:pt idx="812">
                  <c:v>3.15877832</c:v>
                </c:pt>
                <c:pt idx="813">
                  <c:v>3.16266827</c:v>
                </c:pt>
                <c:pt idx="814">
                  <c:v>3.16655822</c:v>
                </c:pt>
                <c:pt idx="815">
                  <c:v>3.170448169999999</c:v>
                </c:pt>
                <c:pt idx="816">
                  <c:v>3.17433812</c:v>
                </c:pt>
                <c:pt idx="817">
                  <c:v>3.17822807</c:v>
                </c:pt>
                <c:pt idx="818">
                  <c:v>3.18211801</c:v>
                </c:pt>
                <c:pt idx="819">
                  <c:v>3.18600796</c:v>
                </c:pt>
                <c:pt idx="820">
                  <c:v>3.18989791</c:v>
                </c:pt>
                <c:pt idx="821">
                  <c:v>3.19378786</c:v>
                </c:pt>
                <c:pt idx="822">
                  <c:v>3.19767781</c:v>
                </c:pt>
                <c:pt idx="823">
                  <c:v>3.20156775</c:v>
                </c:pt>
                <c:pt idx="824">
                  <c:v>3.2054577</c:v>
                </c:pt>
                <c:pt idx="825">
                  <c:v>3.20934765</c:v>
                </c:pt>
                <c:pt idx="826">
                  <c:v>3.2132376</c:v>
                </c:pt>
                <c:pt idx="827">
                  <c:v>3.21712755</c:v>
                </c:pt>
                <c:pt idx="828">
                  <c:v>3.22101749</c:v>
                </c:pt>
                <c:pt idx="829">
                  <c:v>3.22490744</c:v>
                </c:pt>
                <c:pt idx="830">
                  <c:v>3.228797390000001</c:v>
                </c:pt>
                <c:pt idx="831">
                  <c:v>3.232687339999999</c:v>
                </c:pt>
                <c:pt idx="832">
                  <c:v>3.23657729</c:v>
                </c:pt>
                <c:pt idx="833">
                  <c:v>3.24046724</c:v>
                </c:pt>
                <c:pt idx="834">
                  <c:v>3.24435718</c:v>
                </c:pt>
                <c:pt idx="835">
                  <c:v>3.24824713</c:v>
                </c:pt>
                <c:pt idx="836">
                  <c:v>3.25213708</c:v>
                </c:pt>
                <c:pt idx="837">
                  <c:v>3.25602703</c:v>
                </c:pt>
                <c:pt idx="838">
                  <c:v>3.25991698</c:v>
                </c:pt>
                <c:pt idx="839">
                  <c:v>3.26380692</c:v>
                </c:pt>
                <c:pt idx="840">
                  <c:v>3.267696870000001</c:v>
                </c:pt>
                <c:pt idx="841">
                  <c:v>3.27158682</c:v>
                </c:pt>
                <c:pt idx="842">
                  <c:v>3.27547677</c:v>
                </c:pt>
                <c:pt idx="843">
                  <c:v>3.27936672</c:v>
                </c:pt>
                <c:pt idx="844">
                  <c:v>3.28325666</c:v>
                </c:pt>
                <c:pt idx="845">
                  <c:v>3.28714661</c:v>
                </c:pt>
                <c:pt idx="846">
                  <c:v>3.29103656</c:v>
                </c:pt>
                <c:pt idx="847">
                  <c:v>3.29492651</c:v>
                </c:pt>
                <c:pt idx="848">
                  <c:v>3.29881646</c:v>
                </c:pt>
                <c:pt idx="849">
                  <c:v>3.30270641</c:v>
                </c:pt>
                <c:pt idx="850">
                  <c:v>3.306596349999999</c:v>
                </c:pt>
                <c:pt idx="851">
                  <c:v>3.3104863</c:v>
                </c:pt>
                <c:pt idx="852">
                  <c:v>3.31437625</c:v>
                </c:pt>
                <c:pt idx="853">
                  <c:v>3.3182662</c:v>
                </c:pt>
                <c:pt idx="854">
                  <c:v>3.32215615</c:v>
                </c:pt>
                <c:pt idx="855">
                  <c:v>3.326046089999999</c:v>
                </c:pt>
                <c:pt idx="856">
                  <c:v>3.32993604</c:v>
                </c:pt>
                <c:pt idx="857">
                  <c:v>3.333825989999999</c:v>
                </c:pt>
                <c:pt idx="858">
                  <c:v>3.33771594</c:v>
                </c:pt>
                <c:pt idx="859">
                  <c:v>3.341605889999999</c:v>
                </c:pt>
                <c:pt idx="860">
                  <c:v>3.345495829999999</c:v>
                </c:pt>
                <c:pt idx="861">
                  <c:v>3.34938578</c:v>
                </c:pt>
                <c:pt idx="862">
                  <c:v>3.35327573</c:v>
                </c:pt>
                <c:pt idx="863">
                  <c:v>3.35716568</c:v>
                </c:pt>
                <c:pt idx="864">
                  <c:v>3.361055629999999</c:v>
                </c:pt>
                <c:pt idx="865">
                  <c:v>3.36494558</c:v>
                </c:pt>
                <c:pt idx="866">
                  <c:v>3.36883552</c:v>
                </c:pt>
                <c:pt idx="867">
                  <c:v>3.372725469999999</c:v>
                </c:pt>
                <c:pt idx="868">
                  <c:v>3.376615419999999</c:v>
                </c:pt>
                <c:pt idx="869">
                  <c:v>3.38050537</c:v>
                </c:pt>
                <c:pt idx="870">
                  <c:v>3.38439532</c:v>
                </c:pt>
                <c:pt idx="871">
                  <c:v>3.38828526</c:v>
                </c:pt>
                <c:pt idx="872">
                  <c:v>3.392175209999999</c:v>
                </c:pt>
                <c:pt idx="873">
                  <c:v>3.396065159999999</c:v>
                </c:pt>
                <c:pt idx="874">
                  <c:v>3.399955109999999</c:v>
                </c:pt>
                <c:pt idx="875">
                  <c:v>3.40384506</c:v>
                </c:pt>
                <c:pt idx="876">
                  <c:v>3.40773501</c:v>
                </c:pt>
                <c:pt idx="877">
                  <c:v>3.41162495</c:v>
                </c:pt>
                <c:pt idx="878">
                  <c:v>3.4155149</c:v>
                </c:pt>
                <c:pt idx="879">
                  <c:v>3.41940485</c:v>
                </c:pt>
                <c:pt idx="880">
                  <c:v>3.4232948</c:v>
                </c:pt>
                <c:pt idx="881">
                  <c:v>3.42718475</c:v>
                </c:pt>
                <c:pt idx="882">
                  <c:v>3.43107469</c:v>
                </c:pt>
                <c:pt idx="883">
                  <c:v>3.43496464</c:v>
                </c:pt>
                <c:pt idx="884">
                  <c:v>3.438854589999999</c:v>
                </c:pt>
                <c:pt idx="885">
                  <c:v>3.44274454</c:v>
                </c:pt>
                <c:pt idx="886">
                  <c:v>3.44663449</c:v>
                </c:pt>
                <c:pt idx="887">
                  <c:v>3.45052443</c:v>
                </c:pt>
                <c:pt idx="888">
                  <c:v>3.45441438</c:v>
                </c:pt>
                <c:pt idx="889">
                  <c:v>3.45830433</c:v>
                </c:pt>
                <c:pt idx="890">
                  <c:v>3.46219428</c:v>
                </c:pt>
                <c:pt idx="891">
                  <c:v>3.46608423</c:v>
                </c:pt>
                <c:pt idx="892">
                  <c:v>3.46997418</c:v>
                </c:pt>
                <c:pt idx="893">
                  <c:v>3.47386412</c:v>
                </c:pt>
                <c:pt idx="894">
                  <c:v>3.47775407</c:v>
                </c:pt>
                <c:pt idx="895">
                  <c:v>3.48164402</c:v>
                </c:pt>
                <c:pt idx="896">
                  <c:v>3.48553397</c:v>
                </c:pt>
                <c:pt idx="897">
                  <c:v>3.48942392</c:v>
                </c:pt>
                <c:pt idx="898">
                  <c:v>3.49331386</c:v>
                </c:pt>
                <c:pt idx="899">
                  <c:v>3.49720381</c:v>
                </c:pt>
                <c:pt idx="900">
                  <c:v>3.50109376</c:v>
                </c:pt>
                <c:pt idx="901">
                  <c:v>3.504983710000001</c:v>
                </c:pt>
                <c:pt idx="902">
                  <c:v>3.50887366</c:v>
                </c:pt>
                <c:pt idx="903">
                  <c:v>3.512763599999999</c:v>
                </c:pt>
                <c:pt idx="904">
                  <c:v>3.51665355</c:v>
                </c:pt>
                <c:pt idx="905">
                  <c:v>3.5205435</c:v>
                </c:pt>
                <c:pt idx="906">
                  <c:v>3.52443345</c:v>
                </c:pt>
                <c:pt idx="907">
                  <c:v>3.5283234</c:v>
                </c:pt>
                <c:pt idx="908">
                  <c:v>3.53221335</c:v>
                </c:pt>
                <c:pt idx="909">
                  <c:v>3.53610329</c:v>
                </c:pt>
                <c:pt idx="910">
                  <c:v>3.539993240000001</c:v>
                </c:pt>
                <c:pt idx="911">
                  <c:v>3.54388319</c:v>
                </c:pt>
                <c:pt idx="912">
                  <c:v>3.54777314</c:v>
                </c:pt>
                <c:pt idx="913">
                  <c:v>3.551663089999999</c:v>
                </c:pt>
                <c:pt idx="914">
                  <c:v>3.55555303</c:v>
                </c:pt>
                <c:pt idx="915">
                  <c:v>3.559442979999999</c:v>
                </c:pt>
                <c:pt idx="916">
                  <c:v>3.56333293</c:v>
                </c:pt>
                <c:pt idx="917">
                  <c:v>3.56722288</c:v>
                </c:pt>
                <c:pt idx="918">
                  <c:v>3.57111283</c:v>
                </c:pt>
                <c:pt idx="919">
                  <c:v>3.57500277</c:v>
                </c:pt>
                <c:pt idx="920">
                  <c:v>3.57889272</c:v>
                </c:pt>
                <c:pt idx="921">
                  <c:v>3.58278267</c:v>
                </c:pt>
                <c:pt idx="922">
                  <c:v>3.586672619999999</c:v>
                </c:pt>
                <c:pt idx="923">
                  <c:v>3.59056257</c:v>
                </c:pt>
                <c:pt idx="924">
                  <c:v>3.594452519999999</c:v>
                </c:pt>
                <c:pt idx="925">
                  <c:v>3.59834246</c:v>
                </c:pt>
                <c:pt idx="926">
                  <c:v>3.60223241</c:v>
                </c:pt>
                <c:pt idx="927">
                  <c:v>3.60612236</c:v>
                </c:pt>
                <c:pt idx="928">
                  <c:v>3.61001231</c:v>
                </c:pt>
                <c:pt idx="929">
                  <c:v>3.61390226</c:v>
                </c:pt>
                <c:pt idx="930">
                  <c:v>3.6177922</c:v>
                </c:pt>
                <c:pt idx="931">
                  <c:v>3.62168215</c:v>
                </c:pt>
                <c:pt idx="932">
                  <c:v>3.6255721</c:v>
                </c:pt>
                <c:pt idx="933">
                  <c:v>3.62946205</c:v>
                </c:pt>
                <c:pt idx="934">
                  <c:v>3.633352</c:v>
                </c:pt>
                <c:pt idx="935">
                  <c:v>3.63724194</c:v>
                </c:pt>
                <c:pt idx="936">
                  <c:v>3.641131890000001</c:v>
                </c:pt>
                <c:pt idx="937">
                  <c:v>3.64502184</c:v>
                </c:pt>
                <c:pt idx="938">
                  <c:v>3.64891179</c:v>
                </c:pt>
                <c:pt idx="939">
                  <c:v>3.65280174</c:v>
                </c:pt>
                <c:pt idx="940">
                  <c:v>3.65669169</c:v>
                </c:pt>
                <c:pt idx="941">
                  <c:v>3.660581630000001</c:v>
                </c:pt>
                <c:pt idx="942">
                  <c:v>3.66447158</c:v>
                </c:pt>
                <c:pt idx="943">
                  <c:v>3.66836153</c:v>
                </c:pt>
                <c:pt idx="944">
                  <c:v>3.67225148</c:v>
                </c:pt>
                <c:pt idx="945">
                  <c:v>3.67614143</c:v>
                </c:pt>
                <c:pt idx="946">
                  <c:v>3.68003137</c:v>
                </c:pt>
                <c:pt idx="947">
                  <c:v>3.68392132</c:v>
                </c:pt>
                <c:pt idx="948">
                  <c:v>3.68781127</c:v>
                </c:pt>
                <c:pt idx="949">
                  <c:v>3.69170122</c:v>
                </c:pt>
                <c:pt idx="950">
                  <c:v>3.69559117</c:v>
                </c:pt>
                <c:pt idx="951">
                  <c:v>3.69948111</c:v>
                </c:pt>
                <c:pt idx="952">
                  <c:v>3.70337106</c:v>
                </c:pt>
                <c:pt idx="953">
                  <c:v>3.70726101</c:v>
                </c:pt>
                <c:pt idx="954">
                  <c:v>3.71115096</c:v>
                </c:pt>
                <c:pt idx="955">
                  <c:v>3.715040909999999</c:v>
                </c:pt>
                <c:pt idx="956">
                  <c:v>3.71893086</c:v>
                </c:pt>
                <c:pt idx="957">
                  <c:v>3.7228208</c:v>
                </c:pt>
                <c:pt idx="958">
                  <c:v>3.72671075</c:v>
                </c:pt>
                <c:pt idx="959">
                  <c:v>3.7306007</c:v>
                </c:pt>
                <c:pt idx="960">
                  <c:v>3.73449065</c:v>
                </c:pt>
                <c:pt idx="961">
                  <c:v>3.7383806</c:v>
                </c:pt>
                <c:pt idx="962">
                  <c:v>3.74227054</c:v>
                </c:pt>
                <c:pt idx="963">
                  <c:v>3.74616049</c:v>
                </c:pt>
                <c:pt idx="964">
                  <c:v>3.75005044</c:v>
                </c:pt>
                <c:pt idx="965">
                  <c:v>3.75394039</c:v>
                </c:pt>
                <c:pt idx="966">
                  <c:v>3.75783034</c:v>
                </c:pt>
                <c:pt idx="967">
                  <c:v>3.76172028</c:v>
                </c:pt>
                <c:pt idx="968">
                  <c:v>3.76561023</c:v>
                </c:pt>
                <c:pt idx="969">
                  <c:v>3.76950018</c:v>
                </c:pt>
                <c:pt idx="970">
                  <c:v>3.77339013</c:v>
                </c:pt>
                <c:pt idx="971">
                  <c:v>3.77728008</c:v>
                </c:pt>
                <c:pt idx="972">
                  <c:v>3.78117003</c:v>
                </c:pt>
                <c:pt idx="973">
                  <c:v>3.78505997</c:v>
                </c:pt>
                <c:pt idx="974">
                  <c:v>3.78894992</c:v>
                </c:pt>
                <c:pt idx="975">
                  <c:v>3.79283987</c:v>
                </c:pt>
                <c:pt idx="976">
                  <c:v>3.79672982</c:v>
                </c:pt>
                <c:pt idx="977">
                  <c:v>3.80061977</c:v>
                </c:pt>
                <c:pt idx="978">
                  <c:v>3.80450971</c:v>
                </c:pt>
                <c:pt idx="979">
                  <c:v>3.80839966</c:v>
                </c:pt>
                <c:pt idx="980">
                  <c:v>3.812289609999999</c:v>
                </c:pt>
                <c:pt idx="981">
                  <c:v>3.81617956</c:v>
                </c:pt>
                <c:pt idx="982">
                  <c:v>3.82006951</c:v>
                </c:pt>
                <c:pt idx="983">
                  <c:v>3.82395945</c:v>
                </c:pt>
                <c:pt idx="984">
                  <c:v>3.8278494</c:v>
                </c:pt>
                <c:pt idx="985">
                  <c:v>3.83173935</c:v>
                </c:pt>
                <c:pt idx="986">
                  <c:v>3.835629299999999</c:v>
                </c:pt>
                <c:pt idx="987">
                  <c:v>3.83951925</c:v>
                </c:pt>
                <c:pt idx="988">
                  <c:v>3.8434092</c:v>
                </c:pt>
                <c:pt idx="989">
                  <c:v>3.84729914</c:v>
                </c:pt>
                <c:pt idx="990">
                  <c:v>3.851189089999999</c:v>
                </c:pt>
                <c:pt idx="991">
                  <c:v>3.85507904</c:v>
                </c:pt>
                <c:pt idx="992">
                  <c:v>3.858968989999999</c:v>
                </c:pt>
                <c:pt idx="993">
                  <c:v>3.862858939999999</c:v>
                </c:pt>
                <c:pt idx="994">
                  <c:v>3.866748879999999</c:v>
                </c:pt>
                <c:pt idx="995">
                  <c:v>3.870638829999999</c:v>
                </c:pt>
                <c:pt idx="996">
                  <c:v>3.87452878</c:v>
                </c:pt>
                <c:pt idx="997">
                  <c:v>3.87841873</c:v>
                </c:pt>
                <c:pt idx="998">
                  <c:v>3.88230868</c:v>
                </c:pt>
                <c:pt idx="999">
                  <c:v>3.886198619999999</c:v>
                </c:pt>
              </c:numCache>
            </c:numRef>
          </c:xVal>
          <c:yVal>
            <c:numRef>
              <c:f>Compare!$I$4:$I$1003</c:f>
              <c:numCache>
                <c:formatCode>0.000</c:formatCode>
                <c:ptCount val="1000"/>
                <c:pt idx="0">
                  <c:v>49.5744884</c:v>
                </c:pt>
                <c:pt idx="1">
                  <c:v>49.4430661</c:v>
                </c:pt>
                <c:pt idx="2">
                  <c:v>49.30788869999999</c:v>
                </c:pt>
                <c:pt idx="3">
                  <c:v>49.16753770000001</c:v>
                </c:pt>
                <c:pt idx="4">
                  <c:v>49.0100771</c:v>
                </c:pt>
                <c:pt idx="5">
                  <c:v>42.304334</c:v>
                </c:pt>
                <c:pt idx="6">
                  <c:v>32.0322096</c:v>
                </c:pt>
                <c:pt idx="7">
                  <c:v>21.61111530000001</c:v>
                </c:pt>
                <c:pt idx="8">
                  <c:v>11.0502809</c:v>
                </c:pt>
                <c:pt idx="9">
                  <c:v>0.35814913</c:v>
                </c:pt>
                <c:pt idx="10">
                  <c:v>0.0</c:v>
                </c:pt>
                <c:pt idx="11">
                  <c:v>1.12516769E-6</c:v>
                </c:pt>
                <c:pt idx="12">
                  <c:v>8.07345586E-6</c:v>
                </c:pt>
                <c:pt idx="13">
                  <c:v>0.0</c:v>
                </c:pt>
                <c:pt idx="14">
                  <c:v>4.19221919E-6</c:v>
                </c:pt>
                <c:pt idx="15">
                  <c:v>2.48378811E-6</c:v>
                </c:pt>
                <c:pt idx="16">
                  <c:v>0.0</c:v>
                </c:pt>
                <c:pt idx="17">
                  <c:v>7.54528955E-6</c:v>
                </c:pt>
                <c:pt idx="18">
                  <c:v>0.0</c:v>
                </c:pt>
                <c:pt idx="19">
                  <c:v>0.0</c:v>
                </c:pt>
                <c:pt idx="20">
                  <c:v>1.10762377E-6</c:v>
                </c:pt>
                <c:pt idx="21">
                  <c:v>6.389181319999999</c:v>
                </c:pt>
                <c:pt idx="22">
                  <c:v>13.7761116</c:v>
                </c:pt>
                <c:pt idx="23">
                  <c:v>21.1610988</c:v>
                </c:pt>
                <c:pt idx="24">
                  <c:v>28.54416670000001</c:v>
                </c:pt>
                <c:pt idx="25">
                  <c:v>35.7019424</c:v>
                </c:pt>
                <c:pt idx="26">
                  <c:v>35.789758</c:v>
                </c:pt>
                <c:pt idx="27">
                  <c:v>35.8777374</c:v>
                </c:pt>
                <c:pt idx="28">
                  <c:v>35.9658808</c:v>
                </c:pt>
                <c:pt idx="29">
                  <c:v>36.054188</c:v>
                </c:pt>
                <c:pt idx="30">
                  <c:v>36.1058563</c:v>
                </c:pt>
                <c:pt idx="31">
                  <c:v>36.0525936</c:v>
                </c:pt>
                <c:pt idx="32">
                  <c:v>36.001876</c:v>
                </c:pt>
                <c:pt idx="33">
                  <c:v>35.9537899</c:v>
                </c:pt>
                <c:pt idx="34">
                  <c:v>35.9084278</c:v>
                </c:pt>
                <c:pt idx="35">
                  <c:v>28.7330568</c:v>
                </c:pt>
                <c:pt idx="36">
                  <c:v>20.8294019</c:v>
                </c:pt>
                <c:pt idx="37">
                  <c:v>12.9104897</c:v>
                </c:pt>
                <c:pt idx="38">
                  <c:v>4.989110680000001</c:v>
                </c:pt>
                <c:pt idx="39">
                  <c:v>4.36613519E-6</c:v>
                </c:pt>
                <c:pt idx="40">
                  <c:v>0.0</c:v>
                </c:pt>
                <c:pt idx="41">
                  <c:v>8.05403317E-6</c:v>
                </c:pt>
                <c:pt idx="42">
                  <c:v>0.0</c:v>
                </c:pt>
                <c:pt idx="43">
                  <c:v>0.0</c:v>
                </c:pt>
                <c:pt idx="44">
                  <c:v>1.84817162E-7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2.80011371</c:v>
                </c:pt>
                <c:pt idx="51">
                  <c:v>13.2664889</c:v>
                </c:pt>
                <c:pt idx="52">
                  <c:v>23.73251909999999</c:v>
                </c:pt>
                <c:pt idx="53">
                  <c:v>34.2059791</c:v>
                </c:pt>
                <c:pt idx="54">
                  <c:v>44.6870089</c:v>
                </c:pt>
                <c:pt idx="55">
                  <c:v>49.3065834</c:v>
                </c:pt>
                <c:pt idx="56">
                  <c:v>49.36333600000001</c:v>
                </c:pt>
                <c:pt idx="57">
                  <c:v>49.4201809</c:v>
                </c:pt>
                <c:pt idx="58">
                  <c:v>49.4771123</c:v>
                </c:pt>
                <c:pt idx="59">
                  <c:v>49.5341301</c:v>
                </c:pt>
                <c:pt idx="60">
                  <c:v>49.4285524</c:v>
                </c:pt>
                <c:pt idx="61">
                  <c:v>49.257946</c:v>
                </c:pt>
                <c:pt idx="62">
                  <c:v>49.0882576</c:v>
                </c:pt>
                <c:pt idx="63">
                  <c:v>48.9194274</c:v>
                </c:pt>
                <c:pt idx="64">
                  <c:v>44.0222651</c:v>
                </c:pt>
                <c:pt idx="65">
                  <c:v>32.4385405</c:v>
                </c:pt>
                <c:pt idx="66">
                  <c:v>20.8497494</c:v>
                </c:pt>
                <c:pt idx="67">
                  <c:v>9.255908430000001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7.16082482E-7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0.712065678</c:v>
                </c:pt>
                <c:pt idx="80">
                  <c:v>7.83387274</c:v>
                </c:pt>
                <c:pt idx="81">
                  <c:v>14.9544761</c:v>
                </c:pt>
                <c:pt idx="82">
                  <c:v>22.0738664</c:v>
                </c:pt>
                <c:pt idx="83">
                  <c:v>29.1920543</c:v>
                </c:pt>
                <c:pt idx="84">
                  <c:v>34.8533511</c:v>
                </c:pt>
                <c:pt idx="85">
                  <c:v>34.9191427</c:v>
                </c:pt>
                <c:pt idx="86">
                  <c:v>34.9849552</c:v>
                </c:pt>
                <c:pt idx="87">
                  <c:v>35.0507915</c:v>
                </c:pt>
                <c:pt idx="88">
                  <c:v>35.1166517</c:v>
                </c:pt>
                <c:pt idx="89">
                  <c:v>35.0621015</c:v>
                </c:pt>
                <c:pt idx="90">
                  <c:v>34.9657893</c:v>
                </c:pt>
                <c:pt idx="91">
                  <c:v>34.86953970000001</c:v>
                </c:pt>
                <c:pt idx="92">
                  <c:v>34.7733676</c:v>
                </c:pt>
                <c:pt idx="93">
                  <c:v>33.2530051</c:v>
                </c:pt>
                <c:pt idx="94">
                  <c:v>25.6851852</c:v>
                </c:pt>
                <c:pt idx="95">
                  <c:v>18.11754999999999</c:v>
                </c:pt>
                <c:pt idx="96">
                  <c:v>10.5500758</c:v>
                </c:pt>
                <c:pt idx="97">
                  <c:v>2.98083685</c:v>
                </c:pt>
                <c:pt idx="98">
                  <c:v>0.0</c:v>
                </c:pt>
                <c:pt idx="99">
                  <c:v>4.0017607E-6</c:v>
                </c:pt>
                <c:pt idx="100">
                  <c:v>0.0</c:v>
                </c:pt>
                <c:pt idx="101">
                  <c:v>1.59435789E-6</c:v>
                </c:pt>
                <c:pt idx="102">
                  <c:v>2.56394426E-6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6.172100079999998</c:v>
                </c:pt>
                <c:pt idx="110">
                  <c:v>18.4400558</c:v>
                </c:pt>
                <c:pt idx="111">
                  <c:v>30.73437210000001</c:v>
                </c:pt>
                <c:pt idx="112">
                  <c:v>43.0484295</c:v>
                </c:pt>
                <c:pt idx="113">
                  <c:v>48.9743352</c:v>
                </c:pt>
                <c:pt idx="114">
                  <c:v>49.0878284</c:v>
                </c:pt>
                <c:pt idx="115">
                  <c:v>49.2048025</c:v>
                </c:pt>
                <c:pt idx="116">
                  <c:v>49.3252814</c:v>
                </c:pt>
                <c:pt idx="117">
                  <c:v>49.450326</c:v>
                </c:pt>
                <c:pt idx="118">
                  <c:v>49.3360162</c:v>
                </c:pt>
                <c:pt idx="119">
                  <c:v>49.2222965</c:v>
                </c:pt>
                <c:pt idx="120">
                  <c:v>49.1102397</c:v>
                </c:pt>
                <c:pt idx="121">
                  <c:v>48.9998311</c:v>
                </c:pt>
                <c:pt idx="122">
                  <c:v>45.3043133</c:v>
                </c:pt>
                <c:pt idx="123">
                  <c:v>35.3739977</c:v>
                </c:pt>
                <c:pt idx="124">
                  <c:v>25.44436159999999</c:v>
                </c:pt>
                <c:pt idx="125">
                  <c:v>15.515399</c:v>
                </c:pt>
                <c:pt idx="126">
                  <c:v>5.583882329999999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3.99090011E-8</c:v>
                </c:pt>
                <c:pt idx="133">
                  <c:v>1.42209258E-6</c:v>
                </c:pt>
                <c:pt idx="134">
                  <c:v>9.16161547E-7</c:v>
                </c:pt>
                <c:pt idx="135">
                  <c:v>7.4934583E-6</c:v>
                </c:pt>
                <c:pt idx="136">
                  <c:v>5.04862214E-6</c:v>
                </c:pt>
                <c:pt idx="137">
                  <c:v>1.58720574E-6</c:v>
                </c:pt>
                <c:pt idx="138">
                  <c:v>1.79050192</c:v>
                </c:pt>
                <c:pt idx="139">
                  <c:v>7.118629660000001</c:v>
                </c:pt>
                <c:pt idx="140">
                  <c:v>12.4471352</c:v>
                </c:pt>
                <c:pt idx="141">
                  <c:v>17.773214</c:v>
                </c:pt>
                <c:pt idx="142">
                  <c:v>23.09686689999999</c:v>
                </c:pt>
                <c:pt idx="143">
                  <c:v>28.4181058</c:v>
                </c:pt>
                <c:pt idx="144">
                  <c:v>32.41488929999999</c:v>
                </c:pt>
                <c:pt idx="145">
                  <c:v>32.4222326</c:v>
                </c:pt>
                <c:pt idx="146">
                  <c:v>32.4296892</c:v>
                </c:pt>
                <c:pt idx="147">
                  <c:v>32.4372709</c:v>
                </c:pt>
                <c:pt idx="148">
                  <c:v>32.4449629</c:v>
                </c:pt>
                <c:pt idx="149">
                  <c:v>32.4527651</c:v>
                </c:pt>
                <c:pt idx="150">
                  <c:v>31.78000149999999</c:v>
                </c:pt>
                <c:pt idx="151">
                  <c:v>26.6115844</c:v>
                </c:pt>
                <c:pt idx="152">
                  <c:v>21.4464858</c:v>
                </c:pt>
                <c:pt idx="153">
                  <c:v>16.2845686</c:v>
                </c:pt>
                <c:pt idx="154">
                  <c:v>11.1259252</c:v>
                </c:pt>
                <c:pt idx="155">
                  <c:v>5.97054921</c:v>
                </c:pt>
                <c:pt idx="156">
                  <c:v>0.824647211</c:v>
                </c:pt>
                <c:pt idx="157">
                  <c:v>0.0</c:v>
                </c:pt>
                <c:pt idx="158">
                  <c:v>0.0</c:v>
                </c:pt>
                <c:pt idx="159">
                  <c:v>6.02932531E-6</c:v>
                </c:pt>
                <c:pt idx="160">
                  <c:v>0.0</c:v>
                </c:pt>
                <c:pt idx="161">
                  <c:v>0.0</c:v>
                </c:pt>
                <c:pt idx="162">
                  <c:v>9.64400204E-7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3.050123E-6</c:v>
                </c:pt>
                <c:pt idx="168">
                  <c:v>7.934176179999999</c:v>
                </c:pt>
                <c:pt idx="169">
                  <c:v>18.6892509</c:v>
                </c:pt>
                <c:pt idx="170">
                  <c:v>29.432708</c:v>
                </c:pt>
                <c:pt idx="171">
                  <c:v>40.1739597</c:v>
                </c:pt>
                <c:pt idx="172">
                  <c:v>48.9338398</c:v>
                </c:pt>
                <c:pt idx="173">
                  <c:v>49.020341</c:v>
                </c:pt>
                <c:pt idx="174">
                  <c:v>49.1069555</c:v>
                </c:pt>
                <c:pt idx="175">
                  <c:v>49.1937816</c:v>
                </c:pt>
                <c:pt idx="176">
                  <c:v>49.2807567</c:v>
                </c:pt>
                <c:pt idx="177">
                  <c:v>49.2101967</c:v>
                </c:pt>
                <c:pt idx="178">
                  <c:v>49.0659714</c:v>
                </c:pt>
                <c:pt idx="179">
                  <c:v>48.9231318</c:v>
                </c:pt>
                <c:pt idx="180">
                  <c:v>48.7816274</c:v>
                </c:pt>
                <c:pt idx="181">
                  <c:v>42.067337</c:v>
                </c:pt>
                <c:pt idx="182">
                  <c:v>32.35004249999999</c:v>
                </c:pt>
                <c:pt idx="183">
                  <c:v>22.6306528</c:v>
                </c:pt>
                <c:pt idx="184">
                  <c:v>12.9090965</c:v>
                </c:pt>
                <c:pt idx="185">
                  <c:v>3.18529382</c:v>
                </c:pt>
                <c:pt idx="186">
                  <c:v>0.0</c:v>
                </c:pt>
                <c:pt idx="187">
                  <c:v>0.0</c:v>
                </c:pt>
                <c:pt idx="188">
                  <c:v>4.65407943E-6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8.5548777E-6</c:v>
                </c:pt>
                <c:pt idx="195">
                  <c:v>0.0</c:v>
                </c:pt>
                <c:pt idx="196">
                  <c:v>9.28913035E-7</c:v>
                </c:pt>
                <c:pt idx="197">
                  <c:v>4.024890439999999</c:v>
                </c:pt>
                <c:pt idx="198">
                  <c:v>11.1429393</c:v>
                </c:pt>
                <c:pt idx="199">
                  <c:v>18.33928820000001</c:v>
                </c:pt>
                <c:pt idx="200">
                  <c:v>25.61175230000001</c:v>
                </c:pt>
                <c:pt idx="201">
                  <c:v>30.4155082</c:v>
                </c:pt>
                <c:pt idx="202">
                  <c:v>30.51284249999999</c:v>
                </c:pt>
                <c:pt idx="203">
                  <c:v>30.6081772</c:v>
                </c:pt>
                <c:pt idx="204">
                  <c:v>30.7015121</c:v>
                </c:pt>
                <c:pt idx="205">
                  <c:v>30.7916015</c:v>
                </c:pt>
                <c:pt idx="206">
                  <c:v>30.7797402</c:v>
                </c:pt>
                <c:pt idx="207">
                  <c:v>30.71960810000001</c:v>
                </c:pt>
                <c:pt idx="208">
                  <c:v>30.6579053</c:v>
                </c:pt>
                <c:pt idx="209">
                  <c:v>30.5947006</c:v>
                </c:pt>
                <c:pt idx="210">
                  <c:v>30.5299968</c:v>
                </c:pt>
                <c:pt idx="211">
                  <c:v>25.0915289</c:v>
                </c:pt>
                <c:pt idx="212">
                  <c:v>18.7002838</c:v>
                </c:pt>
                <c:pt idx="213">
                  <c:v>12.3063348</c:v>
                </c:pt>
                <c:pt idx="214">
                  <c:v>5.90965226</c:v>
                </c:pt>
                <c:pt idx="215">
                  <c:v>0.0</c:v>
                </c:pt>
                <c:pt idx="216">
                  <c:v>0.0</c:v>
                </c:pt>
                <c:pt idx="217">
                  <c:v>2.36290969E-6</c:v>
                </c:pt>
                <c:pt idx="218">
                  <c:v>3.73890181E-6</c:v>
                </c:pt>
                <c:pt idx="219">
                  <c:v>4.80278928E-7</c:v>
                </c:pt>
                <c:pt idx="220">
                  <c:v>4.53920723E-7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11.5932569</c:v>
                </c:pt>
                <c:pt idx="228">
                  <c:v>23.5010058</c:v>
                </c:pt>
                <c:pt idx="229">
                  <c:v>35.4223073</c:v>
                </c:pt>
                <c:pt idx="230">
                  <c:v>47.35738929999999</c:v>
                </c:pt>
                <c:pt idx="231">
                  <c:v>49.3241608</c:v>
                </c:pt>
                <c:pt idx="232">
                  <c:v>49.4232208</c:v>
                </c:pt>
                <c:pt idx="233">
                  <c:v>49.5222837</c:v>
                </c:pt>
                <c:pt idx="234">
                  <c:v>49.6213406</c:v>
                </c:pt>
                <c:pt idx="235">
                  <c:v>49.6302605</c:v>
                </c:pt>
                <c:pt idx="236">
                  <c:v>49.5111585</c:v>
                </c:pt>
                <c:pt idx="237">
                  <c:v>49.3921012</c:v>
                </c:pt>
                <c:pt idx="238">
                  <c:v>49.2730886</c:v>
                </c:pt>
                <c:pt idx="239">
                  <c:v>49.1541207</c:v>
                </c:pt>
                <c:pt idx="240">
                  <c:v>40.15482069999999</c:v>
                </c:pt>
                <c:pt idx="241">
                  <c:v>30.33987280000001</c:v>
                </c:pt>
                <c:pt idx="242">
                  <c:v>20.5257669</c:v>
                </c:pt>
                <c:pt idx="243">
                  <c:v>10.7125059</c:v>
                </c:pt>
                <c:pt idx="244">
                  <c:v>0.900093839</c:v>
                </c:pt>
                <c:pt idx="245">
                  <c:v>0.0</c:v>
                </c:pt>
                <c:pt idx="246">
                  <c:v>3.03238892E-6</c:v>
                </c:pt>
                <c:pt idx="247">
                  <c:v>0.0</c:v>
                </c:pt>
                <c:pt idx="248">
                  <c:v>0.0</c:v>
                </c:pt>
                <c:pt idx="249">
                  <c:v>6.33843982E-6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6.2803477</c:v>
                </c:pt>
                <c:pt idx="257">
                  <c:v>13.7217686</c:v>
                </c:pt>
                <c:pt idx="258">
                  <c:v>21.1218357</c:v>
                </c:pt>
                <c:pt idx="259">
                  <c:v>28.38738559999999</c:v>
                </c:pt>
                <c:pt idx="260">
                  <c:v>29.86860279999999</c:v>
                </c:pt>
                <c:pt idx="261">
                  <c:v>29.7917545</c:v>
                </c:pt>
                <c:pt idx="262">
                  <c:v>29.7403067</c:v>
                </c:pt>
                <c:pt idx="263">
                  <c:v>29.7102034</c:v>
                </c:pt>
                <c:pt idx="264">
                  <c:v>29.67774870000001</c:v>
                </c:pt>
                <c:pt idx="265">
                  <c:v>29.589057</c:v>
                </c:pt>
                <c:pt idx="266">
                  <c:v>29.5015872</c:v>
                </c:pt>
                <c:pt idx="267">
                  <c:v>29.41549119999999</c:v>
                </c:pt>
                <c:pt idx="268">
                  <c:v>29.3309569</c:v>
                </c:pt>
                <c:pt idx="269">
                  <c:v>27.47137840000001</c:v>
                </c:pt>
                <c:pt idx="270">
                  <c:v>21.5993643</c:v>
                </c:pt>
                <c:pt idx="271">
                  <c:v>15.7335997</c:v>
                </c:pt>
                <c:pt idx="272">
                  <c:v>9.874097260000002</c:v>
                </c:pt>
                <c:pt idx="273">
                  <c:v>4.020765049999999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7.0202347E-6</c:v>
                </c:pt>
                <c:pt idx="281">
                  <c:v>3.60741019E-6</c:v>
                </c:pt>
                <c:pt idx="282">
                  <c:v>9.73450724E-6</c:v>
                </c:pt>
                <c:pt idx="283">
                  <c:v>0.0</c:v>
                </c:pt>
                <c:pt idx="284">
                  <c:v>0.0</c:v>
                </c:pt>
                <c:pt idx="285">
                  <c:v>2.431453579999999</c:v>
                </c:pt>
                <c:pt idx="286">
                  <c:v>13.9763191</c:v>
                </c:pt>
                <c:pt idx="287">
                  <c:v>25.52220519999999</c:v>
                </c:pt>
                <c:pt idx="288">
                  <c:v>37.0691359</c:v>
                </c:pt>
                <c:pt idx="289">
                  <c:v>48.6171186</c:v>
                </c:pt>
                <c:pt idx="290">
                  <c:v>49.5957792</c:v>
                </c:pt>
                <c:pt idx="291">
                  <c:v>49.7376174</c:v>
                </c:pt>
                <c:pt idx="292">
                  <c:v>49.8794228</c:v>
                </c:pt>
                <c:pt idx="293">
                  <c:v>50.02119540000001</c:v>
                </c:pt>
                <c:pt idx="294">
                  <c:v>50.0342906</c:v>
                </c:pt>
                <c:pt idx="295">
                  <c:v>49.9490917</c:v>
                </c:pt>
                <c:pt idx="296">
                  <c:v>49.8639256</c:v>
                </c:pt>
                <c:pt idx="297">
                  <c:v>49.7787893</c:v>
                </c:pt>
                <c:pt idx="298">
                  <c:v>49.6936917</c:v>
                </c:pt>
                <c:pt idx="299">
                  <c:v>40.5815601</c:v>
                </c:pt>
                <c:pt idx="300">
                  <c:v>30.0527096</c:v>
                </c:pt>
                <c:pt idx="301">
                  <c:v>19.5266336</c:v>
                </c:pt>
                <c:pt idx="302">
                  <c:v>9.003336730000002</c:v>
                </c:pt>
                <c:pt idx="303">
                  <c:v>0.0</c:v>
                </c:pt>
                <c:pt idx="304">
                  <c:v>5.10040685E-6</c:v>
                </c:pt>
                <c:pt idx="305">
                  <c:v>0.0</c:v>
                </c:pt>
                <c:pt idx="306">
                  <c:v>3.5063664E-6</c:v>
                </c:pt>
                <c:pt idx="307">
                  <c:v>0.0</c:v>
                </c:pt>
                <c:pt idx="308">
                  <c:v>7.64499219E-7</c:v>
                </c:pt>
                <c:pt idx="309">
                  <c:v>7.33292449E-7</c:v>
                </c:pt>
                <c:pt idx="310">
                  <c:v>0.0</c:v>
                </c:pt>
                <c:pt idx="311">
                  <c:v>2.47888394E-6</c:v>
                </c:pt>
                <c:pt idx="312">
                  <c:v>5.73976822E-7</c:v>
                </c:pt>
                <c:pt idx="313">
                  <c:v>0.0</c:v>
                </c:pt>
                <c:pt idx="314">
                  <c:v>0.216286676</c:v>
                </c:pt>
                <c:pt idx="315">
                  <c:v>5.322008949999998</c:v>
                </c:pt>
                <c:pt idx="316">
                  <c:v>10.4281731</c:v>
                </c:pt>
                <c:pt idx="317">
                  <c:v>15.5347481</c:v>
                </c:pt>
                <c:pt idx="318">
                  <c:v>20.6417918</c:v>
                </c:pt>
                <c:pt idx="319">
                  <c:v>25.7492542</c:v>
                </c:pt>
                <c:pt idx="320">
                  <c:v>30.8570951</c:v>
                </c:pt>
                <c:pt idx="321">
                  <c:v>32.5257242</c:v>
                </c:pt>
                <c:pt idx="322">
                  <c:v>32.5270236</c:v>
                </c:pt>
                <c:pt idx="323">
                  <c:v>32.528314</c:v>
                </c:pt>
                <c:pt idx="324">
                  <c:v>32.5295955</c:v>
                </c:pt>
                <c:pt idx="325">
                  <c:v>32.5308621</c:v>
                </c:pt>
                <c:pt idx="326">
                  <c:v>32.53217340000001</c:v>
                </c:pt>
                <c:pt idx="327">
                  <c:v>29.2554647</c:v>
                </c:pt>
                <c:pt idx="328">
                  <c:v>23.8862395</c:v>
                </c:pt>
                <c:pt idx="329">
                  <c:v>18.5182437</c:v>
                </c:pt>
                <c:pt idx="330">
                  <c:v>13.1515205</c:v>
                </c:pt>
                <c:pt idx="331">
                  <c:v>7.7860564</c:v>
                </c:pt>
                <c:pt idx="332">
                  <c:v>2.41927914</c:v>
                </c:pt>
                <c:pt idx="333">
                  <c:v>0.0</c:v>
                </c:pt>
                <c:pt idx="334">
                  <c:v>3.32441985E-6</c:v>
                </c:pt>
                <c:pt idx="335">
                  <c:v>1.49671475E-6</c:v>
                </c:pt>
                <c:pt idx="336">
                  <c:v>0.0</c:v>
                </c:pt>
                <c:pt idx="337">
                  <c:v>3.48499753E-6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4.50745299</c:v>
                </c:pt>
                <c:pt idx="345">
                  <c:v>14.5812452</c:v>
                </c:pt>
                <c:pt idx="346">
                  <c:v>24.6521607</c:v>
                </c:pt>
                <c:pt idx="347">
                  <c:v>34.7161263</c:v>
                </c:pt>
                <c:pt idx="348">
                  <c:v>44.7733611</c:v>
                </c:pt>
                <c:pt idx="349">
                  <c:v>51.38120059999999</c:v>
                </c:pt>
                <c:pt idx="350">
                  <c:v>51.40448809999999</c:v>
                </c:pt>
                <c:pt idx="351">
                  <c:v>51.4279902</c:v>
                </c:pt>
                <c:pt idx="352">
                  <c:v>51.4517963</c:v>
                </c:pt>
                <c:pt idx="353">
                  <c:v>51.4043689</c:v>
                </c:pt>
                <c:pt idx="354">
                  <c:v>51.2457728</c:v>
                </c:pt>
                <c:pt idx="355">
                  <c:v>51.079762</c:v>
                </c:pt>
                <c:pt idx="356">
                  <c:v>50.9083807</c:v>
                </c:pt>
                <c:pt idx="357">
                  <c:v>46.535188</c:v>
                </c:pt>
                <c:pt idx="358">
                  <c:v>36.5690142</c:v>
                </c:pt>
                <c:pt idx="359">
                  <c:v>26.54659149999999</c:v>
                </c:pt>
                <c:pt idx="360">
                  <c:v>16.4691299</c:v>
                </c:pt>
                <c:pt idx="361">
                  <c:v>6.320637459999999</c:v>
                </c:pt>
                <c:pt idx="362">
                  <c:v>0.0</c:v>
                </c:pt>
                <c:pt idx="363">
                  <c:v>4.6466976E-6</c:v>
                </c:pt>
                <c:pt idx="364">
                  <c:v>5.29201003E-6</c:v>
                </c:pt>
                <c:pt idx="365">
                  <c:v>0.0</c:v>
                </c:pt>
                <c:pt idx="366">
                  <c:v>0.0</c:v>
                </c:pt>
                <c:pt idx="367">
                  <c:v>5.37332223E-7</c:v>
                </c:pt>
                <c:pt idx="368">
                  <c:v>0.0</c:v>
                </c:pt>
                <c:pt idx="369">
                  <c:v>6.08627388E-6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2.352902109999999</c:v>
                </c:pt>
                <c:pt idx="374">
                  <c:v>10.8213514</c:v>
                </c:pt>
                <c:pt idx="375">
                  <c:v>19.3116128</c:v>
                </c:pt>
                <c:pt idx="376">
                  <c:v>27.8252035</c:v>
                </c:pt>
                <c:pt idx="377">
                  <c:v>36.3828689</c:v>
                </c:pt>
                <c:pt idx="378">
                  <c:v>44.01013550000001</c:v>
                </c:pt>
                <c:pt idx="379">
                  <c:v>43.9403355</c:v>
                </c:pt>
                <c:pt idx="380">
                  <c:v>43.8664436</c:v>
                </c:pt>
                <c:pt idx="381">
                  <c:v>43.7882483</c:v>
                </c:pt>
                <c:pt idx="382">
                  <c:v>43.7055498</c:v>
                </c:pt>
                <c:pt idx="383">
                  <c:v>43.61822900000001</c:v>
                </c:pt>
                <c:pt idx="384">
                  <c:v>43.5273945</c:v>
                </c:pt>
                <c:pt idx="385">
                  <c:v>42.5634652</c:v>
                </c:pt>
                <c:pt idx="386">
                  <c:v>35.6884986</c:v>
                </c:pt>
                <c:pt idx="387">
                  <c:v>28.8231224</c:v>
                </c:pt>
                <c:pt idx="388">
                  <c:v>21.96788189999999</c:v>
                </c:pt>
                <c:pt idx="389">
                  <c:v>15.1233554</c:v>
                </c:pt>
                <c:pt idx="390">
                  <c:v>8.28351825</c:v>
                </c:pt>
                <c:pt idx="391">
                  <c:v>1.47115095</c:v>
                </c:pt>
                <c:pt idx="392">
                  <c:v>0.0</c:v>
                </c:pt>
                <c:pt idx="393">
                  <c:v>0.0</c:v>
                </c:pt>
                <c:pt idx="394">
                  <c:v>2.37020128E-6</c:v>
                </c:pt>
                <c:pt idx="395">
                  <c:v>0.0</c:v>
                </c:pt>
                <c:pt idx="396">
                  <c:v>1.63943781E-7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7.913157340000001</c:v>
                </c:pt>
                <c:pt idx="404">
                  <c:v>19.5126131</c:v>
                </c:pt>
                <c:pt idx="405">
                  <c:v>31.1191022</c:v>
                </c:pt>
                <c:pt idx="406">
                  <c:v>42.7326143</c:v>
                </c:pt>
                <c:pt idx="407">
                  <c:v>52.1198273</c:v>
                </c:pt>
                <c:pt idx="408">
                  <c:v>52.1959186</c:v>
                </c:pt>
                <c:pt idx="409">
                  <c:v>52.272433</c:v>
                </c:pt>
                <c:pt idx="410">
                  <c:v>52.34934690000001</c:v>
                </c:pt>
                <c:pt idx="411">
                  <c:v>52.426672</c:v>
                </c:pt>
                <c:pt idx="412">
                  <c:v>52.36901040000001</c:v>
                </c:pt>
                <c:pt idx="413">
                  <c:v>52.24177840000001</c:v>
                </c:pt>
                <c:pt idx="414">
                  <c:v>52.1149099</c:v>
                </c:pt>
                <c:pt idx="415">
                  <c:v>51.9883752</c:v>
                </c:pt>
                <c:pt idx="416">
                  <c:v>48.86468649999999</c:v>
                </c:pt>
                <c:pt idx="417">
                  <c:v>37.7055287</c:v>
                </c:pt>
                <c:pt idx="418">
                  <c:v>26.553899</c:v>
                </c:pt>
                <c:pt idx="419">
                  <c:v>15.4097065</c:v>
                </c:pt>
                <c:pt idx="420">
                  <c:v>4.272848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8.545436E-6</c:v>
                </c:pt>
                <c:pt idx="431">
                  <c:v>0.0</c:v>
                </c:pt>
                <c:pt idx="432">
                  <c:v>5.612538379999999</c:v>
                </c:pt>
                <c:pt idx="433">
                  <c:v>16.5096462</c:v>
                </c:pt>
                <c:pt idx="434">
                  <c:v>27.4123549</c:v>
                </c:pt>
                <c:pt idx="435">
                  <c:v>38.3152008</c:v>
                </c:pt>
                <c:pt idx="436">
                  <c:v>49.2180526</c:v>
                </c:pt>
                <c:pt idx="437">
                  <c:v>53.13595530000002</c:v>
                </c:pt>
                <c:pt idx="438">
                  <c:v>53.22043900000001</c:v>
                </c:pt>
                <c:pt idx="439">
                  <c:v>53.3050716</c:v>
                </c:pt>
                <c:pt idx="440">
                  <c:v>53.3898592</c:v>
                </c:pt>
                <c:pt idx="441">
                  <c:v>53.47480179999999</c:v>
                </c:pt>
                <c:pt idx="442">
                  <c:v>53.42335100000001</c:v>
                </c:pt>
                <c:pt idx="443">
                  <c:v>53.3684969</c:v>
                </c:pt>
                <c:pt idx="444">
                  <c:v>53.31419709999999</c:v>
                </c:pt>
                <c:pt idx="445">
                  <c:v>53.2604814</c:v>
                </c:pt>
                <c:pt idx="446">
                  <c:v>49.9361098</c:v>
                </c:pt>
                <c:pt idx="447">
                  <c:v>37.3326749</c:v>
                </c:pt>
                <c:pt idx="448">
                  <c:v>24.7670293</c:v>
                </c:pt>
                <c:pt idx="449">
                  <c:v>12.2383475</c:v>
                </c:pt>
                <c:pt idx="450">
                  <c:v>0.0</c:v>
                </c:pt>
                <c:pt idx="451">
                  <c:v>5.97927752E-6</c:v>
                </c:pt>
                <c:pt idx="452">
                  <c:v>0.0</c:v>
                </c:pt>
                <c:pt idx="453">
                  <c:v>1.68805787E-6</c:v>
                </c:pt>
                <c:pt idx="454">
                  <c:v>2.58128949E-6</c:v>
                </c:pt>
                <c:pt idx="455">
                  <c:v>4.11250483E-6</c:v>
                </c:pt>
                <c:pt idx="456">
                  <c:v>4.6104045E-6</c:v>
                </c:pt>
                <c:pt idx="457">
                  <c:v>7.6882003E-6</c:v>
                </c:pt>
                <c:pt idx="458">
                  <c:v>7.22481346E-6</c:v>
                </c:pt>
                <c:pt idx="459">
                  <c:v>5.08902076E-6</c:v>
                </c:pt>
                <c:pt idx="460">
                  <c:v>1.18178136E-5</c:v>
                </c:pt>
                <c:pt idx="461">
                  <c:v>0.0</c:v>
                </c:pt>
                <c:pt idx="462">
                  <c:v>9.764693679999998</c:v>
                </c:pt>
                <c:pt idx="463">
                  <c:v>20.3956947</c:v>
                </c:pt>
                <c:pt idx="464">
                  <c:v>31.0267508</c:v>
                </c:pt>
                <c:pt idx="465">
                  <c:v>41.6578621</c:v>
                </c:pt>
                <c:pt idx="466">
                  <c:v>52.2025526</c:v>
                </c:pt>
                <c:pt idx="467">
                  <c:v>52.2635221</c:v>
                </c:pt>
                <c:pt idx="468">
                  <c:v>52.3240983</c:v>
                </c:pt>
                <c:pt idx="469">
                  <c:v>52.38483549999999</c:v>
                </c:pt>
                <c:pt idx="470">
                  <c:v>52.4455667</c:v>
                </c:pt>
                <c:pt idx="471">
                  <c:v>52.4895787</c:v>
                </c:pt>
                <c:pt idx="472">
                  <c:v>52.38798859999999</c:v>
                </c:pt>
                <c:pt idx="473">
                  <c:v>52.2869229</c:v>
                </c:pt>
                <c:pt idx="474">
                  <c:v>52.186352</c:v>
                </c:pt>
                <c:pt idx="475">
                  <c:v>52.08628769999999</c:v>
                </c:pt>
                <c:pt idx="476">
                  <c:v>43.1491882</c:v>
                </c:pt>
                <c:pt idx="477">
                  <c:v>29.4322968</c:v>
                </c:pt>
                <c:pt idx="478">
                  <c:v>15.7411054</c:v>
                </c:pt>
                <c:pt idx="479">
                  <c:v>2.01902222</c:v>
                </c:pt>
                <c:pt idx="480">
                  <c:v>0.0</c:v>
                </c:pt>
                <c:pt idx="481">
                  <c:v>0.0</c:v>
                </c:pt>
                <c:pt idx="482">
                  <c:v>3.07211479E-5</c:v>
                </c:pt>
                <c:pt idx="483">
                  <c:v>0.0</c:v>
                </c:pt>
                <c:pt idx="484">
                  <c:v>0.0</c:v>
                </c:pt>
                <c:pt idx="485">
                  <c:v>1.91029077E-6</c:v>
                </c:pt>
                <c:pt idx="486">
                  <c:v>6.80119001E-6</c:v>
                </c:pt>
                <c:pt idx="487">
                  <c:v>7.0350417E-6</c:v>
                </c:pt>
                <c:pt idx="488">
                  <c:v>0.0</c:v>
                </c:pt>
                <c:pt idx="489">
                  <c:v>1.20286714E-6</c:v>
                </c:pt>
                <c:pt idx="490">
                  <c:v>0.0</c:v>
                </c:pt>
                <c:pt idx="491">
                  <c:v>6.720926609999998</c:v>
                </c:pt>
                <c:pt idx="492">
                  <c:v>15.67325</c:v>
                </c:pt>
                <c:pt idx="493">
                  <c:v>24.64154359999999</c:v>
                </c:pt>
                <c:pt idx="494">
                  <c:v>33.602348</c:v>
                </c:pt>
                <c:pt idx="495">
                  <c:v>42.5637186</c:v>
                </c:pt>
                <c:pt idx="496">
                  <c:v>51.5256822</c:v>
                </c:pt>
                <c:pt idx="497">
                  <c:v>56.6143215</c:v>
                </c:pt>
                <c:pt idx="498">
                  <c:v>56.6425741</c:v>
                </c:pt>
                <c:pt idx="499">
                  <c:v>56.6708684</c:v>
                </c:pt>
                <c:pt idx="500">
                  <c:v>56.69921640000001</c:v>
                </c:pt>
                <c:pt idx="501">
                  <c:v>56.727618</c:v>
                </c:pt>
                <c:pt idx="502">
                  <c:v>56.7560732</c:v>
                </c:pt>
                <c:pt idx="503">
                  <c:v>55.5539191</c:v>
                </c:pt>
                <c:pt idx="504">
                  <c:v>45.8854407</c:v>
                </c:pt>
                <c:pt idx="505">
                  <c:v>36.2153769</c:v>
                </c:pt>
                <c:pt idx="506">
                  <c:v>26.54371859999999</c:v>
                </c:pt>
                <c:pt idx="507">
                  <c:v>16.8705434</c:v>
                </c:pt>
                <c:pt idx="508">
                  <c:v>7.195862379999998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8.87671625E-7</c:v>
                </c:pt>
                <c:pt idx="518">
                  <c:v>0.0</c:v>
                </c:pt>
                <c:pt idx="519">
                  <c:v>0.0</c:v>
                </c:pt>
                <c:pt idx="520">
                  <c:v>2.10336857</c:v>
                </c:pt>
                <c:pt idx="521">
                  <c:v>15.6456634</c:v>
                </c:pt>
                <c:pt idx="522">
                  <c:v>29.1635543</c:v>
                </c:pt>
                <c:pt idx="523">
                  <c:v>42.6490843</c:v>
                </c:pt>
                <c:pt idx="524">
                  <c:v>51.6624093</c:v>
                </c:pt>
                <c:pt idx="525">
                  <c:v>51.7716467</c:v>
                </c:pt>
                <c:pt idx="526">
                  <c:v>51.8823147</c:v>
                </c:pt>
                <c:pt idx="527">
                  <c:v>51.99443100000001</c:v>
                </c:pt>
                <c:pt idx="528">
                  <c:v>52.1080136</c:v>
                </c:pt>
                <c:pt idx="529">
                  <c:v>52.0863533</c:v>
                </c:pt>
                <c:pt idx="530">
                  <c:v>52.02919240000001</c:v>
                </c:pt>
                <c:pt idx="531">
                  <c:v>51.9722819</c:v>
                </c:pt>
                <c:pt idx="532">
                  <c:v>51.9156218</c:v>
                </c:pt>
                <c:pt idx="533">
                  <c:v>49.73919390000001</c:v>
                </c:pt>
                <c:pt idx="534">
                  <c:v>39.6065414</c:v>
                </c:pt>
                <c:pt idx="535">
                  <c:v>29.4771701</c:v>
                </c:pt>
                <c:pt idx="536">
                  <c:v>19.3510711</c:v>
                </c:pt>
                <c:pt idx="537">
                  <c:v>9.228228029999997</c:v>
                </c:pt>
                <c:pt idx="538">
                  <c:v>0.0</c:v>
                </c:pt>
                <c:pt idx="539">
                  <c:v>0.0</c:v>
                </c:pt>
                <c:pt idx="540">
                  <c:v>1.98042702E-6</c:v>
                </c:pt>
                <c:pt idx="541">
                  <c:v>7.02495351E-7</c:v>
                </c:pt>
                <c:pt idx="542">
                  <c:v>2.90210505E-6</c:v>
                </c:pt>
                <c:pt idx="543">
                  <c:v>2.02374419E-6</c:v>
                </c:pt>
                <c:pt idx="544">
                  <c:v>0.0</c:v>
                </c:pt>
                <c:pt idx="545">
                  <c:v>0.0</c:v>
                </c:pt>
                <c:pt idx="546">
                  <c:v>6.28955803E-6</c:v>
                </c:pt>
                <c:pt idx="547">
                  <c:v>0.0</c:v>
                </c:pt>
                <c:pt idx="548">
                  <c:v>1.39611407E-6</c:v>
                </c:pt>
                <c:pt idx="549">
                  <c:v>0.0</c:v>
                </c:pt>
                <c:pt idx="550">
                  <c:v>11.4420965</c:v>
                </c:pt>
                <c:pt idx="551">
                  <c:v>23.1401712</c:v>
                </c:pt>
                <c:pt idx="552">
                  <c:v>34.9353939</c:v>
                </c:pt>
                <c:pt idx="553">
                  <c:v>46.8285978</c:v>
                </c:pt>
                <c:pt idx="554">
                  <c:v>52.0105064</c:v>
                </c:pt>
                <c:pt idx="555">
                  <c:v>52.126348</c:v>
                </c:pt>
                <c:pt idx="556">
                  <c:v>52.2417009</c:v>
                </c:pt>
                <c:pt idx="557">
                  <c:v>52.3528099</c:v>
                </c:pt>
                <c:pt idx="558">
                  <c:v>52.4584949</c:v>
                </c:pt>
                <c:pt idx="559">
                  <c:v>52.3954928</c:v>
                </c:pt>
                <c:pt idx="560">
                  <c:v>52.32054590000001</c:v>
                </c:pt>
                <c:pt idx="561">
                  <c:v>52.2428751</c:v>
                </c:pt>
                <c:pt idx="562">
                  <c:v>52.1625936</c:v>
                </c:pt>
                <c:pt idx="563">
                  <c:v>49.94131330000001</c:v>
                </c:pt>
                <c:pt idx="564">
                  <c:v>38.8585627</c:v>
                </c:pt>
                <c:pt idx="565">
                  <c:v>27.77809199999999</c:v>
                </c:pt>
                <c:pt idx="566">
                  <c:v>16.6995049</c:v>
                </c:pt>
                <c:pt idx="567">
                  <c:v>5.623539909999998</c:v>
                </c:pt>
                <c:pt idx="568">
                  <c:v>0.0</c:v>
                </c:pt>
                <c:pt idx="569">
                  <c:v>4.77551119E-6</c:v>
                </c:pt>
                <c:pt idx="570">
                  <c:v>0.0</c:v>
                </c:pt>
                <c:pt idx="571">
                  <c:v>0.0</c:v>
                </c:pt>
                <c:pt idx="572">
                  <c:v>2.82843771E-7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4.14345078</c:v>
                </c:pt>
                <c:pt idx="580">
                  <c:v>14.7646293</c:v>
                </c:pt>
                <c:pt idx="581">
                  <c:v>25.39924379999999</c:v>
                </c:pt>
                <c:pt idx="582">
                  <c:v>36.0475183</c:v>
                </c:pt>
                <c:pt idx="583">
                  <c:v>46.7096955</c:v>
                </c:pt>
                <c:pt idx="584">
                  <c:v>51.1281252</c:v>
                </c:pt>
                <c:pt idx="585">
                  <c:v>51.23935940000001</c:v>
                </c:pt>
                <c:pt idx="586">
                  <c:v>51.35091540000001</c:v>
                </c:pt>
                <c:pt idx="587">
                  <c:v>51.4628053</c:v>
                </c:pt>
                <c:pt idx="588">
                  <c:v>51.5479326</c:v>
                </c:pt>
                <c:pt idx="589">
                  <c:v>51.4635205</c:v>
                </c:pt>
                <c:pt idx="590">
                  <c:v>51.3795078</c:v>
                </c:pt>
                <c:pt idx="591">
                  <c:v>51.29591230000002</c:v>
                </c:pt>
                <c:pt idx="592">
                  <c:v>51.2127161</c:v>
                </c:pt>
                <c:pt idx="593">
                  <c:v>43.5258985</c:v>
                </c:pt>
                <c:pt idx="594">
                  <c:v>31.6816986</c:v>
                </c:pt>
                <c:pt idx="595">
                  <c:v>19.8401496</c:v>
                </c:pt>
                <c:pt idx="596">
                  <c:v>8.001273869999998</c:v>
                </c:pt>
                <c:pt idx="597">
                  <c:v>0.0</c:v>
                </c:pt>
                <c:pt idx="598">
                  <c:v>0.0</c:v>
                </c:pt>
                <c:pt idx="599">
                  <c:v>1.78618691E-5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1.96014582E-6</c:v>
                </c:pt>
                <c:pt idx="604">
                  <c:v>0.0</c:v>
                </c:pt>
                <c:pt idx="605">
                  <c:v>8.66105978E-6</c:v>
                </c:pt>
                <c:pt idx="606">
                  <c:v>0.0</c:v>
                </c:pt>
                <c:pt idx="607">
                  <c:v>0.0</c:v>
                </c:pt>
                <c:pt idx="608">
                  <c:v>2.59613581</c:v>
                </c:pt>
                <c:pt idx="609">
                  <c:v>14.3068016</c:v>
                </c:pt>
                <c:pt idx="610">
                  <c:v>25.9177029</c:v>
                </c:pt>
                <c:pt idx="611">
                  <c:v>37.4171078</c:v>
                </c:pt>
                <c:pt idx="612">
                  <c:v>47.5280106</c:v>
                </c:pt>
                <c:pt idx="613">
                  <c:v>47.7008373</c:v>
                </c:pt>
                <c:pt idx="614">
                  <c:v>47.87104429999999</c:v>
                </c:pt>
                <c:pt idx="615">
                  <c:v>48.0389386</c:v>
                </c:pt>
                <c:pt idx="616">
                  <c:v>48.2047617</c:v>
                </c:pt>
                <c:pt idx="617">
                  <c:v>48.2074857</c:v>
                </c:pt>
                <c:pt idx="618">
                  <c:v>48.1877744</c:v>
                </c:pt>
                <c:pt idx="619">
                  <c:v>48.1678665</c:v>
                </c:pt>
                <c:pt idx="620">
                  <c:v>48.14766649999999</c:v>
                </c:pt>
                <c:pt idx="621">
                  <c:v>47.7212787</c:v>
                </c:pt>
                <c:pt idx="622">
                  <c:v>38.6713207</c:v>
                </c:pt>
                <c:pt idx="623">
                  <c:v>29.6203852</c:v>
                </c:pt>
                <c:pt idx="624">
                  <c:v>20.56823219999999</c:v>
                </c:pt>
                <c:pt idx="625">
                  <c:v>11.5150347</c:v>
                </c:pt>
                <c:pt idx="626">
                  <c:v>2.46065296</c:v>
                </c:pt>
                <c:pt idx="627">
                  <c:v>2.5700535E-6</c:v>
                </c:pt>
                <c:pt idx="628">
                  <c:v>2.04142285E-6</c:v>
                </c:pt>
                <c:pt idx="629">
                  <c:v>3.78175926E-6</c:v>
                </c:pt>
                <c:pt idx="630">
                  <c:v>1.4758422E-6</c:v>
                </c:pt>
                <c:pt idx="631">
                  <c:v>1.82000388E-6</c:v>
                </c:pt>
                <c:pt idx="632">
                  <c:v>0.0</c:v>
                </c:pt>
                <c:pt idx="633">
                  <c:v>5.36474545E-6</c:v>
                </c:pt>
                <c:pt idx="634">
                  <c:v>1.06462544E-5</c:v>
                </c:pt>
                <c:pt idx="635">
                  <c:v>4.58594158E-6</c:v>
                </c:pt>
                <c:pt idx="636">
                  <c:v>0.0</c:v>
                </c:pt>
                <c:pt idx="637">
                  <c:v>0.0</c:v>
                </c:pt>
                <c:pt idx="638">
                  <c:v>6.686101110000001</c:v>
                </c:pt>
                <c:pt idx="639">
                  <c:v>17.3822626</c:v>
                </c:pt>
                <c:pt idx="640">
                  <c:v>28.0656517</c:v>
                </c:pt>
                <c:pt idx="641">
                  <c:v>38.745892</c:v>
                </c:pt>
                <c:pt idx="642">
                  <c:v>49.4229913</c:v>
                </c:pt>
                <c:pt idx="643">
                  <c:v>50.6042659</c:v>
                </c:pt>
                <c:pt idx="644">
                  <c:v>50.66819190000001</c:v>
                </c:pt>
                <c:pt idx="645">
                  <c:v>50.7318556</c:v>
                </c:pt>
                <c:pt idx="646">
                  <c:v>50.7952571</c:v>
                </c:pt>
                <c:pt idx="647">
                  <c:v>50.7718563</c:v>
                </c:pt>
                <c:pt idx="648">
                  <c:v>50.6115556</c:v>
                </c:pt>
                <c:pt idx="649">
                  <c:v>50.4498363</c:v>
                </c:pt>
                <c:pt idx="650">
                  <c:v>50.2867281</c:v>
                </c:pt>
                <c:pt idx="651">
                  <c:v>50.12221340000001</c:v>
                </c:pt>
                <c:pt idx="652">
                  <c:v>39.1976297</c:v>
                </c:pt>
                <c:pt idx="653">
                  <c:v>27.8061181</c:v>
                </c:pt>
                <c:pt idx="654">
                  <c:v>16.4120063</c:v>
                </c:pt>
                <c:pt idx="655">
                  <c:v>5.015164239999998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9.27948918E-6</c:v>
                </c:pt>
                <c:pt idx="661">
                  <c:v>0.0</c:v>
                </c:pt>
                <c:pt idx="662">
                  <c:v>4.51854909E-7</c:v>
                </c:pt>
                <c:pt idx="663">
                  <c:v>0.0</c:v>
                </c:pt>
                <c:pt idx="664">
                  <c:v>0.0</c:v>
                </c:pt>
                <c:pt idx="665">
                  <c:v>9.06348241000001E-7</c:v>
                </c:pt>
                <c:pt idx="666">
                  <c:v>0.0</c:v>
                </c:pt>
                <c:pt idx="667">
                  <c:v>3.22253183</c:v>
                </c:pt>
                <c:pt idx="668">
                  <c:v>10.2568761</c:v>
                </c:pt>
                <c:pt idx="669">
                  <c:v>17.2915608</c:v>
                </c:pt>
                <c:pt idx="670">
                  <c:v>24.3265748</c:v>
                </c:pt>
                <c:pt idx="671">
                  <c:v>31.3617766</c:v>
                </c:pt>
                <c:pt idx="672">
                  <c:v>38.3975714</c:v>
                </c:pt>
                <c:pt idx="673">
                  <c:v>45.4333127</c:v>
                </c:pt>
                <c:pt idx="674">
                  <c:v>45.9465206</c:v>
                </c:pt>
                <c:pt idx="675">
                  <c:v>45.9327757</c:v>
                </c:pt>
                <c:pt idx="676">
                  <c:v>45.9190011</c:v>
                </c:pt>
                <c:pt idx="677">
                  <c:v>45.9051907</c:v>
                </c:pt>
                <c:pt idx="678">
                  <c:v>45.8913505</c:v>
                </c:pt>
                <c:pt idx="679">
                  <c:v>45.87748349999999</c:v>
                </c:pt>
                <c:pt idx="680">
                  <c:v>39.9610698</c:v>
                </c:pt>
                <c:pt idx="681">
                  <c:v>32.0265889</c:v>
                </c:pt>
                <c:pt idx="682">
                  <c:v>24.09167740000001</c:v>
                </c:pt>
                <c:pt idx="683">
                  <c:v>16.15626810000001</c:v>
                </c:pt>
                <c:pt idx="684">
                  <c:v>8.21287557</c:v>
                </c:pt>
                <c:pt idx="685">
                  <c:v>0.284002791</c:v>
                </c:pt>
                <c:pt idx="686">
                  <c:v>0.0</c:v>
                </c:pt>
                <c:pt idx="687">
                  <c:v>1.62882529E-5</c:v>
                </c:pt>
                <c:pt idx="688">
                  <c:v>8.01283733000001E-6</c:v>
                </c:pt>
                <c:pt idx="689">
                  <c:v>0.0</c:v>
                </c:pt>
                <c:pt idx="690">
                  <c:v>2.82275181E-6</c:v>
                </c:pt>
                <c:pt idx="691">
                  <c:v>0.0</c:v>
                </c:pt>
                <c:pt idx="692">
                  <c:v>5.42057279E-6</c:v>
                </c:pt>
                <c:pt idx="693">
                  <c:v>0.0</c:v>
                </c:pt>
                <c:pt idx="694">
                  <c:v>0.0</c:v>
                </c:pt>
                <c:pt idx="695">
                  <c:v>5.11741405E-6</c:v>
                </c:pt>
                <c:pt idx="696">
                  <c:v>0.0</c:v>
                </c:pt>
                <c:pt idx="697">
                  <c:v>8.95723477</c:v>
                </c:pt>
                <c:pt idx="698">
                  <c:v>19.3571776</c:v>
                </c:pt>
                <c:pt idx="699">
                  <c:v>29.77124749999999</c:v>
                </c:pt>
                <c:pt idx="700">
                  <c:v>40.19950030000001</c:v>
                </c:pt>
                <c:pt idx="701">
                  <c:v>50.39398670000001</c:v>
                </c:pt>
                <c:pt idx="702">
                  <c:v>50.4919827</c:v>
                </c:pt>
                <c:pt idx="703">
                  <c:v>50.58766009999999</c:v>
                </c:pt>
                <c:pt idx="704">
                  <c:v>50.6833315</c:v>
                </c:pt>
                <c:pt idx="705">
                  <c:v>50.7790089</c:v>
                </c:pt>
                <c:pt idx="706">
                  <c:v>50.82596540000001</c:v>
                </c:pt>
                <c:pt idx="707">
                  <c:v>50.6791353</c:v>
                </c:pt>
                <c:pt idx="708">
                  <c:v>50.53229930000001</c:v>
                </c:pt>
                <c:pt idx="709">
                  <c:v>50.38545730000001</c:v>
                </c:pt>
                <c:pt idx="710">
                  <c:v>50.2386034</c:v>
                </c:pt>
                <c:pt idx="711">
                  <c:v>39.10495340000001</c:v>
                </c:pt>
                <c:pt idx="712">
                  <c:v>26.8681467</c:v>
                </c:pt>
                <c:pt idx="713">
                  <c:v>14.6606863</c:v>
                </c:pt>
                <c:pt idx="714">
                  <c:v>2.48165168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3.19092841E-6</c:v>
                </c:pt>
                <c:pt idx="719">
                  <c:v>8.11302527E-6</c:v>
                </c:pt>
                <c:pt idx="720">
                  <c:v>0.0</c:v>
                </c:pt>
                <c:pt idx="721">
                  <c:v>3.38580435E-6</c:v>
                </c:pt>
                <c:pt idx="722">
                  <c:v>6.64676847E-6</c:v>
                </c:pt>
                <c:pt idx="723">
                  <c:v>0.0</c:v>
                </c:pt>
                <c:pt idx="724">
                  <c:v>5.68624579E-6</c:v>
                </c:pt>
                <c:pt idx="725">
                  <c:v>0.0</c:v>
                </c:pt>
                <c:pt idx="726">
                  <c:v>7.2534591</c:v>
                </c:pt>
                <c:pt idx="727">
                  <c:v>17.75982530000001</c:v>
                </c:pt>
                <c:pt idx="728">
                  <c:v>28.33036480000001</c:v>
                </c:pt>
                <c:pt idx="729">
                  <c:v>38.9424235</c:v>
                </c:pt>
                <c:pt idx="730">
                  <c:v>45.7610309</c:v>
                </c:pt>
                <c:pt idx="731">
                  <c:v>45.94969749999999</c:v>
                </c:pt>
                <c:pt idx="732">
                  <c:v>46.1376667</c:v>
                </c:pt>
                <c:pt idx="733">
                  <c:v>46.3247657</c:v>
                </c:pt>
                <c:pt idx="734">
                  <c:v>46.5108275</c:v>
                </c:pt>
                <c:pt idx="735">
                  <c:v>46.4964867</c:v>
                </c:pt>
                <c:pt idx="736">
                  <c:v>46.45384249999999</c:v>
                </c:pt>
                <c:pt idx="737">
                  <c:v>46.41108209999999</c:v>
                </c:pt>
                <c:pt idx="738">
                  <c:v>46.3682771</c:v>
                </c:pt>
                <c:pt idx="739">
                  <c:v>46.3253468</c:v>
                </c:pt>
                <c:pt idx="740">
                  <c:v>37.0261788</c:v>
                </c:pt>
                <c:pt idx="741">
                  <c:v>27.2733748</c:v>
                </c:pt>
                <c:pt idx="742">
                  <c:v>17.5267011</c:v>
                </c:pt>
                <c:pt idx="743">
                  <c:v>7.781381160000001</c:v>
                </c:pt>
                <c:pt idx="744">
                  <c:v>0.0</c:v>
                </c:pt>
                <c:pt idx="745">
                  <c:v>0.0</c:v>
                </c:pt>
                <c:pt idx="746">
                  <c:v>4.46722446E-6</c:v>
                </c:pt>
                <c:pt idx="747">
                  <c:v>6.26789554E-7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1.18096136</c:v>
                </c:pt>
                <c:pt idx="756">
                  <c:v>13.2683918</c:v>
                </c:pt>
                <c:pt idx="757">
                  <c:v>25.2210945</c:v>
                </c:pt>
                <c:pt idx="758">
                  <c:v>37.0603383</c:v>
                </c:pt>
                <c:pt idx="759">
                  <c:v>48.7933576</c:v>
                </c:pt>
                <c:pt idx="760">
                  <c:v>50.1493096</c:v>
                </c:pt>
                <c:pt idx="761">
                  <c:v>50.2609134</c:v>
                </c:pt>
                <c:pt idx="762">
                  <c:v>50.3822327</c:v>
                </c:pt>
                <c:pt idx="763">
                  <c:v>50.5134344</c:v>
                </c:pt>
                <c:pt idx="764">
                  <c:v>50.5670428</c:v>
                </c:pt>
                <c:pt idx="765">
                  <c:v>50.4629076</c:v>
                </c:pt>
                <c:pt idx="766">
                  <c:v>50.3608942</c:v>
                </c:pt>
                <c:pt idx="767">
                  <c:v>50.2595663</c:v>
                </c:pt>
                <c:pt idx="768">
                  <c:v>50.1592517</c:v>
                </c:pt>
                <c:pt idx="769">
                  <c:v>42.7621752</c:v>
                </c:pt>
                <c:pt idx="770">
                  <c:v>31.9838762</c:v>
                </c:pt>
                <c:pt idx="771">
                  <c:v>21.2067634</c:v>
                </c:pt>
                <c:pt idx="772">
                  <c:v>10.430827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7.34119343E-7</c:v>
                </c:pt>
                <c:pt idx="777">
                  <c:v>0.0</c:v>
                </c:pt>
                <c:pt idx="778">
                  <c:v>0.0</c:v>
                </c:pt>
                <c:pt idx="779">
                  <c:v>5.10231217E-6</c:v>
                </c:pt>
                <c:pt idx="780">
                  <c:v>8.27724289E-7</c:v>
                </c:pt>
                <c:pt idx="781">
                  <c:v>1.3869804E-6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10.0969471</c:v>
                </c:pt>
                <c:pt idx="786">
                  <c:v>20.9588766</c:v>
                </c:pt>
                <c:pt idx="787">
                  <c:v>31.8268567</c:v>
                </c:pt>
                <c:pt idx="788">
                  <c:v>42.7010685</c:v>
                </c:pt>
                <c:pt idx="789">
                  <c:v>46.3157177</c:v>
                </c:pt>
                <c:pt idx="790">
                  <c:v>46.4038253</c:v>
                </c:pt>
                <c:pt idx="791">
                  <c:v>46.4919299</c:v>
                </c:pt>
                <c:pt idx="792">
                  <c:v>46.5800315</c:v>
                </c:pt>
                <c:pt idx="793">
                  <c:v>46.6566116</c:v>
                </c:pt>
                <c:pt idx="794">
                  <c:v>46.5547502</c:v>
                </c:pt>
                <c:pt idx="795">
                  <c:v>46.4529634</c:v>
                </c:pt>
                <c:pt idx="796">
                  <c:v>46.351254</c:v>
                </c:pt>
                <c:pt idx="797">
                  <c:v>46.249634</c:v>
                </c:pt>
                <c:pt idx="798">
                  <c:v>43.02754700000001</c:v>
                </c:pt>
                <c:pt idx="799">
                  <c:v>33.6021751</c:v>
                </c:pt>
                <c:pt idx="800">
                  <c:v>24.1752028</c:v>
                </c:pt>
                <c:pt idx="801">
                  <c:v>14.7469163</c:v>
                </c:pt>
                <c:pt idx="802">
                  <c:v>5.317372829999999</c:v>
                </c:pt>
                <c:pt idx="803">
                  <c:v>0.0</c:v>
                </c:pt>
                <c:pt idx="804">
                  <c:v>1.07943139E-6</c:v>
                </c:pt>
                <c:pt idx="805">
                  <c:v>0.0</c:v>
                </c:pt>
                <c:pt idx="806">
                  <c:v>5.60310065E-7</c:v>
                </c:pt>
                <c:pt idx="807">
                  <c:v>9.61954072E-6</c:v>
                </c:pt>
                <c:pt idx="808">
                  <c:v>3.67245967E-7</c:v>
                </c:pt>
                <c:pt idx="809">
                  <c:v>0.0</c:v>
                </c:pt>
                <c:pt idx="810">
                  <c:v>1.86569693E-5</c:v>
                </c:pt>
                <c:pt idx="811">
                  <c:v>0.0</c:v>
                </c:pt>
                <c:pt idx="812">
                  <c:v>0.0</c:v>
                </c:pt>
                <c:pt idx="813">
                  <c:v>2.78600254E-6</c:v>
                </c:pt>
                <c:pt idx="814">
                  <c:v>3.424766659999999</c:v>
                </c:pt>
                <c:pt idx="815">
                  <c:v>13.6865765</c:v>
                </c:pt>
                <c:pt idx="816">
                  <c:v>23.95182700000001</c:v>
                </c:pt>
                <c:pt idx="817">
                  <c:v>34.2206001</c:v>
                </c:pt>
                <c:pt idx="818">
                  <c:v>44.4929749</c:v>
                </c:pt>
                <c:pt idx="819">
                  <c:v>50.9063244</c:v>
                </c:pt>
                <c:pt idx="820">
                  <c:v>50.93989370000001</c:v>
                </c:pt>
                <c:pt idx="821">
                  <c:v>50.97359420000001</c:v>
                </c:pt>
                <c:pt idx="822">
                  <c:v>51.0074377</c:v>
                </c:pt>
                <c:pt idx="823">
                  <c:v>51.0414183</c:v>
                </c:pt>
                <c:pt idx="824">
                  <c:v>51.02355480000001</c:v>
                </c:pt>
                <c:pt idx="825">
                  <c:v>50.8044302</c:v>
                </c:pt>
                <c:pt idx="826">
                  <c:v>50.5886853</c:v>
                </c:pt>
                <c:pt idx="827">
                  <c:v>50.3761172</c:v>
                </c:pt>
                <c:pt idx="828">
                  <c:v>46.70555</c:v>
                </c:pt>
                <c:pt idx="829">
                  <c:v>34.2158258</c:v>
                </c:pt>
                <c:pt idx="830">
                  <c:v>21.71246560000001</c:v>
                </c:pt>
                <c:pt idx="831">
                  <c:v>9.19046625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3.30950982E-6</c:v>
                </c:pt>
                <c:pt idx="843">
                  <c:v>1.25001594</c:v>
                </c:pt>
                <c:pt idx="844">
                  <c:v>8.89288709</c:v>
                </c:pt>
                <c:pt idx="845">
                  <c:v>16.53511229999999</c:v>
                </c:pt>
                <c:pt idx="846">
                  <c:v>24.1659969</c:v>
                </c:pt>
                <c:pt idx="847">
                  <c:v>31.8073183</c:v>
                </c:pt>
                <c:pt idx="848">
                  <c:v>39.4579023</c:v>
                </c:pt>
                <c:pt idx="849">
                  <c:v>46.9432056</c:v>
                </c:pt>
                <c:pt idx="850">
                  <c:v>46.9394386</c:v>
                </c:pt>
                <c:pt idx="851">
                  <c:v>46.93576990000001</c:v>
                </c:pt>
                <c:pt idx="852">
                  <c:v>46.9321638</c:v>
                </c:pt>
                <c:pt idx="853">
                  <c:v>46.9286084</c:v>
                </c:pt>
                <c:pt idx="854">
                  <c:v>46.9251215</c:v>
                </c:pt>
                <c:pt idx="855">
                  <c:v>46.9216824</c:v>
                </c:pt>
                <c:pt idx="856">
                  <c:v>40.113923</c:v>
                </c:pt>
                <c:pt idx="857">
                  <c:v>32.5972736</c:v>
                </c:pt>
                <c:pt idx="858">
                  <c:v>25.0770926</c:v>
                </c:pt>
                <c:pt idx="859">
                  <c:v>17.55262609999999</c:v>
                </c:pt>
                <c:pt idx="860">
                  <c:v>10.0239307</c:v>
                </c:pt>
                <c:pt idx="861">
                  <c:v>2.49128528</c:v>
                </c:pt>
                <c:pt idx="862">
                  <c:v>0.0</c:v>
                </c:pt>
                <c:pt idx="863">
                  <c:v>0.0</c:v>
                </c:pt>
                <c:pt idx="864">
                  <c:v>1.34622233E-6</c:v>
                </c:pt>
                <c:pt idx="865">
                  <c:v>0.0</c:v>
                </c:pt>
                <c:pt idx="866">
                  <c:v>2.6303141E-6</c:v>
                </c:pt>
                <c:pt idx="867">
                  <c:v>9.09953890000001E-7</c:v>
                </c:pt>
                <c:pt idx="868">
                  <c:v>8.86359075E-6</c:v>
                </c:pt>
                <c:pt idx="869">
                  <c:v>0.0</c:v>
                </c:pt>
                <c:pt idx="870">
                  <c:v>7.45770805E-6</c:v>
                </c:pt>
                <c:pt idx="871">
                  <c:v>0.0</c:v>
                </c:pt>
                <c:pt idx="872">
                  <c:v>0.0</c:v>
                </c:pt>
                <c:pt idx="873">
                  <c:v>6.267157939999998</c:v>
                </c:pt>
                <c:pt idx="874">
                  <c:v>17.3293501</c:v>
                </c:pt>
                <c:pt idx="875">
                  <c:v>28.3895165</c:v>
                </c:pt>
                <c:pt idx="876">
                  <c:v>39.45026989999999</c:v>
                </c:pt>
                <c:pt idx="877">
                  <c:v>50.5116165</c:v>
                </c:pt>
                <c:pt idx="878">
                  <c:v>51.05623600000001</c:v>
                </c:pt>
                <c:pt idx="879">
                  <c:v>51.2032568</c:v>
                </c:pt>
                <c:pt idx="880">
                  <c:v>51.3507366</c:v>
                </c:pt>
                <c:pt idx="881">
                  <c:v>51.49866340000001</c:v>
                </c:pt>
                <c:pt idx="882">
                  <c:v>51.5006781</c:v>
                </c:pt>
                <c:pt idx="883">
                  <c:v>51.3976395</c:v>
                </c:pt>
                <c:pt idx="884">
                  <c:v>51.29484530000001</c:v>
                </c:pt>
                <c:pt idx="885">
                  <c:v>51.1922956</c:v>
                </c:pt>
                <c:pt idx="886">
                  <c:v>49.9752492</c:v>
                </c:pt>
                <c:pt idx="887">
                  <c:v>38.8676018</c:v>
                </c:pt>
                <c:pt idx="888">
                  <c:v>27.76149809999999</c:v>
                </c:pt>
                <c:pt idx="889">
                  <c:v>16.6569203</c:v>
                </c:pt>
                <c:pt idx="890">
                  <c:v>5.554493139999999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5.98179994E-7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6.47283613E-6</c:v>
                </c:pt>
                <c:pt idx="901">
                  <c:v>0.0</c:v>
                </c:pt>
                <c:pt idx="902">
                  <c:v>5.455720420000001</c:v>
                </c:pt>
                <c:pt idx="903">
                  <c:v>19.0812781</c:v>
                </c:pt>
                <c:pt idx="904">
                  <c:v>32.5271159</c:v>
                </c:pt>
                <c:pt idx="905">
                  <c:v>45.7547247</c:v>
                </c:pt>
                <c:pt idx="906">
                  <c:v>48.76610340000001</c:v>
                </c:pt>
                <c:pt idx="907">
                  <c:v>48.6793995</c:v>
                </c:pt>
                <c:pt idx="908">
                  <c:v>48.6069828</c:v>
                </c:pt>
                <c:pt idx="909">
                  <c:v>48.55604169999999</c:v>
                </c:pt>
                <c:pt idx="910">
                  <c:v>48.5165685</c:v>
                </c:pt>
                <c:pt idx="911">
                  <c:v>48.34720789999999</c:v>
                </c:pt>
                <c:pt idx="912">
                  <c:v>48.1778562</c:v>
                </c:pt>
                <c:pt idx="913">
                  <c:v>48.0085284</c:v>
                </c:pt>
                <c:pt idx="914">
                  <c:v>47.83921240000001</c:v>
                </c:pt>
                <c:pt idx="915">
                  <c:v>44.7859615</c:v>
                </c:pt>
                <c:pt idx="916">
                  <c:v>36.0349417</c:v>
                </c:pt>
                <c:pt idx="917">
                  <c:v>27.26745609999999</c:v>
                </c:pt>
                <c:pt idx="918">
                  <c:v>18.48289519999999</c:v>
                </c:pt>
                <c:pt idx="919">
                  <c:v>9.680844100000001</c:v>
                </c:pt>
                <c:pt idx="920">
                  <c:v>0.860621594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3.92552746E-7</c:v>
                </c:pt>
                <c:pt idx="925">
                  <c:v>0.0</c:v>
                </c:pt>
                <c:pt idx="926">
                  <c:v>1.16614487E-6</c:v>
                </c:pt>
                <c:pt idx="927">
                  <c:v>1.72092776E-6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8.804376419999998</c:v>
                </c:pt>
                <c:pt idx="933">
                  <c:v>19.81690530000001</c:v>
                </c:pt>
                <c:pt idx="934">
                  <c:v>30.82252739999999</c:v>
                </c:pt>
                <c:pt idx="935">
                  <c:v>41.8259889</c:v>
                </c:pt>
                <c:pt idx="936">
                  <c:v>51.364243</c:v>
                </c:pt>
                <c:pt idx="937">
                  <c:v>51.54559610000001</c:v>
                </c:pt>
                <c:pt idx="938">
                  <c:v>51.7276347</c:v>
                </c:pt>
                <c:pt idx="939">
                  <c:v>51.9104123</c:v>
                </c:pt>
                <c:pt idx="940">
                  <c:v>52.0939708</c:v>
                </c:pt>
                <c:pt idx="941">
                  <c:v>52.0903051</c:v>
                </c:pt>
                <c:pt idx="942">
                  <c:v>51.965636</c:v>
                </c:pt>
                <c:pt idx="943">
                  <c:v>51.84147949999999</c:v>
                </c:pt>
                <c:pt idx="944">
                  <c:v>51.7178178</c:v>
                </c:pt>
                <c:pt idx="945">
                  <c:v>51.5938342</c:v>
                </c:pt>
                <c:pt idx="946">
                  <c:v>39.5613551</c:v>
                </c:pt>
                <c:pt idx="947">
                  <c:v>27.45064199999999</c:v>
                </c:pt>
                <c:pt idx="948">
                  <c:v>15.3415322</c:v>
                </c:pt>
                <c:pt idx="949">
                  <c:v>3.23400684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6.71976208E-7</c:v>
                </c:pt>
                <c:pt idx="956">
                  <c:v>2.65818336E-6</c:v>
                </c:pt>
                <c:pt idx="957">
                  <c:v>3.69948907E-6</c:v>
                </c:pt>
                <c:pt idx="958">
                  <c:v>1.6216589E-5</c:v>
                </c:pt>
                <c:pt idx="959">
                  <c:v>0.0</c:v>
                </c:pt>
                <c:pt idx="960">
                  <c:v>0.0</c:v>
                </c:pt>
                <c:pt idx="961">
                  <c:v>6.926116349999999</c:v>
                </c:pt>
                <c:pt idx="962">
                  <c:v>17.902042</c:v>
                </c:pt>
                <c:pt idx="963">
                  <c:v>28.86634769999999</c:v>
                </c:pt>
                <c:pt idx="964">
                  <c:v>39.8201019</c:v>
                </c:pt>
                <c:pt idx="965">
                  <c:v>49.57670270000001</c:v>
                </c:pt>
                <c:pt idx="966">
                  <c:v>49.882409</c:v>
                </c:pt>
                <c:pt idx="967">
                  <c:v>50.1880288</c:v>
                </c:pt>
                <c:pt idx="968">
                  <c:v>50.4933119</c:v>
                </c:pt>
                <c:pt idx="969">
                  <c:v>50.7983506</c:v>
                </c:pt>
                <c:pt idx="970">
                  <c:v>50.7450461</c:v>
                </c:pt>
                <c:pt idx="971">
                  <c:v>50.5495787</c:v>
                </c:pt>
                <c:pt idx="972">
                  <c:v>50.35392049999999</c:v>
                </c:pt>
                <c:pt idx="973">
                  <c:v>50.1580656</c:v>
                </c:pt>
                <c:pt idx="974">
                  <c:v>49.96201400000001</c:v>
                </c:pt>
                <c:pt idx="975">
                  <c:v>40.4414088</c:v>
                </c:pt>
                <c:pt idx="976">
                  <c:v>29.97255329999999</c:v>
                </c:pt>
                <c:pt idx="977">
                  <c:v>19.50630839999999</c:v>
                </c:pt>
                <c:pt idx="978">
                  <c:v>9.042352439999998</c:v>
                </c:pt>
                <c:pt idx="979">
                  <c:v>0.0</c:v>
                </c:pt>
                <c:pt idx="980">
                  <c:v>0.0</c:v>
                </c:pt>
                <c:pt idx="981">
                  <c:v>9.94787399E-6</c:v>
                </c:pt>
                <c:pt idx="982">
                  <c:v>0.0</c:v>
                </c:pt>
                <c:pt idx="983">
                  <c:v>2.9720626E-6</c:v>
                </c:pt>
                <c:pt idx="984">
                  <c:v>0.0</c:v>
                </c:pt>
                <c:pt idx="985">
                  <c:v>2.47801708E-6</c:v>
                </c:pt>
                <c:pt idx="986">
                  <c:v>0.0</c:v>
                </c:pt>
                <c:pt idx="987">
                  <c:v>0.0</c:v>
                </c:pt>
                <c:pt idx="988">
                  <c:v>7.79912384E-6</c:v>
                </c:pt>
                <c:pt idx="989">
                  <c:v>2.86094686E-6</c:v>
                </c:pt>
                <c:pt idx="990">
                  <c:v>0.375161367</c:v>
                </c:pt>
                <c:pt idx="991">
                  <c:v>11.6555706</c:v>
                </c:pt>
                <c:pt idx="992">
                  <c:v>22.9389876</c:v>
                </c:pt>
                <c:pt idx="993">
                  <c:v>34.2254966</c:v>
                </c:pt>
                <c:pt idx="994">
                  <c:v>45.5151856</c:v>
                </c:pt>
                <c:pt idx="995">
                  <c:v>44.5055336</c:v>
                </c:pt>
                <c:pt idx="996">
                  <c:v>33.38198069999999</c:v>
                </c:pt>
                <c:pt idx="997">
                  <c:v>22.2572029</c:v>
                </c:pt>
                <c:pt idx="998">
                  <c:v>11.1313298</c:v>
                </c:pt>
                <c:pt idx="999">
                  <c:v>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0609048"/>
        <c:axId val="2021576296"/>
      </c:scatterChart>
      <c:valAx>
        <c:axId val="-2100609048"/>
        <c:scaling>
          <c:orientation val="minMax"/>
          <c:max val="4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From Axis Centerline [cm]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2021576296"/>
        <c:crosses val="autoZero"/>
        <c:crossBetween val="midCat"/>
      </c:valAx>
      <c:valAx>
        <c:axId val="2021576296"/>
        <c:scaling>
          <c:orientation val="minMax"/>
          <c:max val="350.0"/>
          <c:min val="-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Velocity in the Axial Direction [cm/s]</a:t>
                </a:r>
              </a:p>
            </c:rich>
          </c:tx>
          <c:layout>
            <c:manualLayout>
              <c:xMode val="edge"/>
              <c:yMode val="edge"/>
              <c:x val="0.0277777777777778"/>
              <c:y val="0.22172284644194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-210060904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Velocity Profile Immediately Downstream Of Filter Medium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Compare!$L$3</c:f>
              <c:strCache>
                <c:ptCount val="1"/>
                <c:pt idx="0">
                  <c:v>No Baffle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Compare!$K$4:$K$1003</c:f>
              <c:numCache>
                <c:formatCode>0.000</c:formatCode>
                <c:ptCount val="1000"/>
                <c:pt idx="0">
                  <c:v>0.0</c:v>
                </c:pt>
                <c:pt idx="1">
                  <c:v>0.00389009037</c:v>
                </c:pt>
                <c:pt idx="2">
                  <c:v>0.00778018075</c:v>
                </c:pt>
                <c:pt idx="3">
                  <c:v>0.0116702708</c:v>
                </c:pt>
                <c:pt idx="4">
                  <c:v>0.0155603615</c:v>
                </c:pt>
                <c:pt idx="5">
                  <c:v>0.0194504522</c:v>
                </c:pt>
                <c:pt idx="6">
                  <c:v>0.023340543</c:v>
                </c:pt>
                <c:pt idx="7">
                  <c:v>0.0272306323</c:v>
                </c:pt>
                <c:pt idx="8">
                  <c:v>0.031120723</c:v>
                </c:pt>
                <c:pt idx="9">
                  <c:v>0.0350108137</c:v>
                </c:pt>
                <c:pt idx="10">
                  <c:v>0.0389009045</c:v>
                </c:pt>
                <c:pt idx="11">
                  <c:v>0.0427909952</c:v>
                </c:pt>
                <c:pt idx="12">
                  <c:v>0.046681086</c:v>
                </c:pt>
                <c:pt idx="13">
                  <c:v>0.0505711767</c:v>
                </c:pt>
                <c:pt idx="14">
                  <c:v>0.0544612645</c:v>
                </c:pt>
                <c:pt idx="15">
                  <c:v>0.0583513523</c:v>
                </c:pt>
                <c:pt idx="16">
                  <c:v>0.0622414402</c:v>
                </c:pt>
                <c:pt idx="17">
                  <c:v>0.066131528</c:v>
                </c:pt>
                <c:pt idx="18">
                  <c:v>0.0700216158</c:v>
                </c:pt>
                <c:pt idx="19">
                  <c:v>0.0739117037</c:v>
                </c:pt>
                <c:pt idx="20">
                  <c:v>0.0778017915</c:v>
                </c:pt>
                <c:pt idx="21">
                  <c:v>0.0816918793</c:v>
                </c:pt>
                <c:pt idx="22">
                  <c:v>0.0855819671</c:v>
                </c:pt>
                <c:pt idx="23">
                  <c:v>0.089472055</c:v>
                </c:pt>
                <c:pt idx="24">
                  <c:v>0.0933621428</c:v>
                </c:pt>
                <c:pt idx="25">
                  <c:v>0.0972522306</c:v>
                </c:pt>
                <c:pt idx="26">
                  <c:v>0.101142318</c:v>
                </c:pt>
                <c:pt idx="27">
                  <c:v>0.105032406</c:v>
                </c:pt>
                <c:pt idx="28">
                  <c:v>0.108922494</c:v>
                </c:pt>
                <c:pt idx="29">
                  <c:v>0.112812582</c:v>
                </c:pt>
                <c:pt idx="30">
                  <c:v>0.11670267</c:v>
                </c:pt>
                <c:pt idx="31">
                  <c:v>0.120592758</c:v>
                </c:pt>
                <c:pt idx="32">
                  <c:v>0.124482845</c:v>
                </c:pt>
                <c:pt idx="33">
                  <c:v>0.128372933</c:v>
                </c:pt>
                <c:pt idx="34">
                  <c:v>0.132263021</c:v>
                </c:pt>
                <c:pt idx="35">
                  <c:v>0.136153109</c:v>
                </c:pt>
                <c:pt idx="36">
                  <c:v>0.140043197</c:v>
                </c:pt>
                <c:pt idx="37">
                  <c:v>0.143933285</c:v>
                </c:pt>
                <c:pt idx="38">
                  <c:v>0.147823372</c:v>
                </c:pt>
                <c:pt idx="39">
                  <c:v>0.15171346</c:v>
                </c:pt>
                <c:pt idx="40">
                  <c:v>0.155603548</c:v>
                </c:pt>
                <c:pt idx="41">
                  <c:v>0.159493636</c:v>
                </c:pt>
                <c:pt idx="42">
                  <c:v>0.163383724</c:v>
                </c:pt>
                <c:pt idx="43">
                  <c:v>0.167273812</c:v>
                </c:pt>
                <c:pt idx="44">
                  <c:v>0.171163899</c:v>
                </c:pt>
                <c:pt idx="45">
                  <c:v>0.175053987</c:v>
                </c:pt>
                <c:pt idx="46">
                  <c:v>0.178944075</c:v>
                </c:pt>
                <c:pt idx="47">
                  <c:v>0.182834163</c:v>
                </c:pt>
                <c:pt idx="48">
                  <c:v>0.186724251</c:v>
                </c:pt>
                <c:pt idx="49">
                  <c:v>0.190614338</c:v>
                </c:pt>
                <c:pt idx="50">
                  <c:v>0.194504426</c:v>
                </c:pt>
                <c:pt idx="51">
                  <c:v>0.198394526</c:v>
                </c:pt>
                <c:pt idx="52">
                  <c:v>0.202284614</c:v>
                </c:pt>
                <c:pt idx="53">
                  <c:v>0.206174701</c:v>
                </c:pt>
                <c:pt idx="54">
                  <c:v>0.210064789</c:v>
                </c:pt>
                <c:pt idx="55">
                  <c:v>0.213954877</c:v>
                </c:pt>
                <c:pt idx="56">
                  <c:v>0.217844965</c:v>
                </c:pt>
                <c:pt idx="57">
                  <c:v>0.221735053</c:v>
                </c:pt>
                <c:pt idx="58">
                  <c:v>0.225625141</c:v>
                </c:pt>
                <c:pt idx="59">
                  <c:v>0.229515228</c:v>
                </c:pt>
                <c:pt idx="60">
                  <c:v>0.233405316</c:v>
                </c:pt>
                <c:pt idx="61">
                  <c:v>0.237295404</c:v>
                </c:pt>
                <c:pt idx="62">
                  <c:v>0.241185492</c:v>
                </c:pt>
                <c:pt idx="63">
                  <c:v>0.24507558</c:v>
                </c:pt>
                <c:pt idx="64">
                  <c:v>0.248965668</c:v>
                </c:pt>
                <c:pt idx="65">
                  <c:v>0.252855755</c:v>
                </c:pt>
                <c:pt idx="66">
                  <c:v>0.256745843</c:v>
                </c:pt>
                <c:pt idx="67">
                  <c:v>0.260635931</c:v>
                </c:pt>
                <c:pt idx="68">
                  <c:v>0.264526019</c:v>
                </c:pt>
                <c:pt idx="69">
                  <c:v>0.268416107</c:v>
                </c:pt>
                <c:pt idx="70">
                  <c:v>0.272306195</c:v>
                </c:pt>
                <c:pt idx="71">
                  <c:v>0.276196282</c:v>
                </c:pt>
                <c:pt idx="72">
                  <c:v>0.28008637</c:v>
                </c:pt>
                <c:pt idx="73">
                  <c:v>0.283976458</c:v>
                </c:pt>
                <c:pt idx="74">
                  <c:v>0.287866546</c:v>
                </c:pt>
                <c:pt idx="75">
                  <c:v>0.291756634</c:v>
                </c:pt>
                <c:pt idx="76">
                  <c:v>0.295646721</c:v>
                </c:pt>
                <c:pt idx="77">
                  <c:v>0.299536809</c:v>
                </c:pt>
                <c:pt idx="78">
                  <c:v>0.303426897</c:v>
                </c:pt>
                <c:pt idx="79">
                  <c:v>0.307316985</c:v>
                </c:pt>
                <c:pt idx="80">
                  <c:v>0.311207073</c:v>
                </c:pt>
                <c:pt idx="81">
                  <c:v>0.315097161</c:v>
                </c:pt>
                <c:pt idx="82">
                  <c:v>0.318987248</c:v>
                </c:pt>
                <c:pt idx="83">
                  <c:v>0.322877336</c:v>
                </c:pt>
                <c:pt idx="84">
                  <c:v>0.326767424</c:v>
                </c:pt>
                <c:pt idx="85">
                  <c:v>0.330657512</c:v>
                </c:pt>
                <c:pt idx="86">
                  <c:v>0.3345476</c:v>
                </c:pt>
                <c:pt idx="87">
                  <c:v>0.338437688</c:v>
                </c:pt>
                <c:pt idx="88">
                  <c:v>0.342327775</c:v>
                </c:pt>
                <c:pt idx="89">
                  <c:v>0.346217863</c:v>
                </c:pt>
                <c:pt idx="90">
                  <c:v>0.350107951</c:v>
                </c:pt>
                <c:pt idx="91">
                  <c:v>0.353998039</c:v>
                </c:pt>
                <c:pt idx="92">
                  <c:v>0.357888127</c:v>
                </c:pt>
                <c:pt idx="93">
                  <c:v>0.361778215</c:v>
                </c:pt>
                <c:pt idx="94">
                  <c:v>0.365668302</c:v>
                </c:pt>
                <c:pt idx="95">
                  <c:v>0.36955839</c:v>
                </c:pt>
                <c:pt idx="96">
                  <c:v>0.373448478</c:v>
                </c:pt>
                <c:pt idx="97">
                  <c:v>0.377338566</c:v>
                </c:pt>
                <c:pt idx="98">
                  <c:v>0.381228654</c:v>
                </c:pt>
                <c:pt idx="99">
                  <c:v>0.385118742</c:v>
                </c:pt>
                <c:pt idx="100">
                  <c:v>0.389008829</c:v>
                </c:pt>
                <c:pt idx="101">
                  <c:v>0.392898917</c:v>
                </c:pt>
                <c:pt idx="102">
                  <c:v>0.396789005</c:v>
                </c:pt>
                <c:pt idx="103">
                  <c:v>0.400679093</c:v>
                </c:pt>
                <c:pt idx="104">
                  <c:v>0.404569181</c:v>
                </c:pt>
                <c:pt idx="105">
                  <c:v>0.408459269</c:v>
                </c:pt>
                <c:pt idx="106">
                  <c:v>0.412349356</c:v>
                </c:pt>
                <c:pt idx="107">
                  <c:v>0.416239444</c:v>
                </c:pt>
                <c:pt idx="108">
                  <c:v>0.420129532</c:v>
                </c:pt>
                <c:pt idx="109">
                  <c:v>0.42401962</c:v>
                </c:pt>
                <c:pt idx="110">
                  <c:v>0.427909708</c:v>
                </c:pt>
                <c:pt idx="111">
                  <c:v>0.431799795</c:v>
                </c:pt>
                <c:pt idx="112">
                  <c:v>0.435689883</c:v>
                </c:pt>
                <c:pt idx="113">
                  <c:v>0.439579971</c:v>
                </c:pt>
                <c:pt idx="114">
                  <c:v>0.443470059</c:v>
                </c:pt>
                <c:pt idx="115">
                  <c:v>0.447360147</c:v>
                </c:pt>
                <c:pt idx="116">
                  <c:v>0.451250235</c:v>
                </c:pt>
                <c:pt idx="117">
                  <c:v>0.455140322</c:v>
                </c:pt>
                <c:pt idx="118">
                  <c:v>0.45903041</c:v>
                </c:pt>
                <c:pt idx="119">
                  <c:v>0.462920498</c:v>
                </c:pt>
                <c:pt idx="120">
                  <c:v>0.466810586</c:v>
                </c:pt>
                <c:pt idx="121">
                  <c:v>0.470700674</c:v>
                </c:pt>
                <c:pt idx="122">
                  <c:v>0.474590762</c:v>
                </c:pt>
                <c:pt idx="123">
                  <c:v>0.478480849</c:v>
                </c:pt>
                <c:pt idx="124">
                  <c:v>0.482370937</c:v>
                </c:pt>
                <c:pt idx="125">
                  <c:v>0.486261025</c:v>
                </c:pt>
                <c:pt idx="126">
                  <c:v>0.490151113</c:v>
                </c:pt>
                <c:pt idx="127">
                  <c:v>0.494041201</c:v>
                </c:pt>
                <c:pt idx="128">
                  <c:v>0.497931289</c:v>
                </c:pt>
                <c:pt idx="129">
                  <c:v>0.501821376</c:v>
                </c:pt>
                <c:pt idx="130">
                  <c:v>0.505711464</c:v>
                </c:pt>
                <c:pt idx="131">
                  <c:v>0.509601552</c:v>
                </c:pt>
                <c:pt idx="132">
                  <c:v>0.51349164</c:v>
                </c:pt>
                <c:pt idx="133">
                  <c:v>0.517381728</c:v>
                </c:pt>
                <c:pt idx="134">
                  <c:v>0.521271816</c:v>
                </c:pt>
                <c:pt idx="135">
                  <c:v>0.525161903</c:v>
                </c:pt>
                <c:pt idx="136">
                  <c:v>0.529051991</c:v>
                </c:pt>
                <c:pt idx="137">
                  <c:v>0.532942079</c:v>
                </c:pt>
                <c:pt idx="138">
                  <c:v>0.536832167</c:v>
                </c:pt>
                <c:pt idx="139">
                  <c:v>0.540722255</c:v>
                </c:pt>
                <c:pt idx="140">
                  <c:v>0.544612342</c:v>
                </c:pt>
                <c:pt idx="141">
                  <c:v>0.54850243</c:v>
                </c:pt>
                <c:pt idx="142">
                  <c:v>0.552392518</c:v>
                </c:pt>
                <c:pt idx="143">
                  <c:v>0.556282606</c:v>
                </c:pt>
                <c:pt idx="144">
                  <c:v>0.560172694</c:v>
                </c:pt>
                <c:pt idx="145">
                  <c:v>0.564062782</c:v>
                </c:pt>
                <c:pt idx="146">
                  <c:v>0.567952869</c:v>
                </c:pt>
                <c:pt idx="147">
                  <c:v>0.571842957</c:v>
                </c:pt>
                <c:pt idx="148">
                  <c:v>0.575733045</c:v>
                </c:pt>
                <c:pt idx="149">
                  <c:v>0.579623133</c:v>
                </c:pt>
                <c:pt idx="150">
                  <c:v>0.583513221</c:v>
                </c:pt>
                <c:pt idx="151">
                  <c:v>0.587403309</c:v>
                </c:pt>
                <c:pt idx="152">
                  <c:v>0.591293396</c:v>
                </c:pt>
                <c:pt idx="153">
                  <c:v>0.595183484</c:v>
                </c:pt>
                <c:pt idx="154">
                  <c:v>0.599073572</c:v>
                </c:pt>
                <c:pt idx="155">
                  <c:v>0.60296366</c:v>
                </c:pt>
                <c:pt idx="156">
                  <c:v>0.606853748</c:v>
                </c:pt>
                <c:pt idx="157">
                  <c:v>0.610743836</c:v>
                </c:pt>
                <c:pt idx="158">
                  <c:v>0.614633923</c:v>
                </c:pt>
                <c:pt idx="159">
                  <c:v>0.618524011</c:v>
                </c:pt>
                <c:pt idx="160">
                  <c:v>0.622414099</c:v>
                </c:pt>
                <c:pt idx="161">
                  <c:v>0.626304187</c:v>
                </c:pt>
                <c:pt idx="162">
                  <c:v>0.630194275</c:v>
                </c:pt>
                <c:pt idx="163">
                  <c:v>0.634084363</c:v>
                </c:pt>
                <c:pt idx="164">
                  <c:v>0.63797445</c:v>
                </c:pt>
                <c:pt idx="165">
                  <c:v>0.641864538</c:v>
                </c:pt>
                <c:pt idx="166">
                  <c:v>0.645754626</c:v>
                </c:pt>
                <c:pt idx="167">
                  <c:v>0.649644714</c:v>
                </c:pt>
                <c:pt idx="168">
                  <c:v>0.653534802</c:v>
                </c:pt>
                <c:pt idx="169">
                  <c:v>0.65742489</c:v>
                </c:pt>
                <c:pt idx="170">
                  <c:v>0.661314977</c:v>
                </c:pt>
                <c:pt idx="171">
                  <c:v>0.665205065</c:v>
                </c:pt>
                <c:pt idx="172">
                  <c:v>0.669095153</c:v>
                </c:pt>
                <c:pt idx="173">
                  <c:v>0.672985241</c:v>
                </c:pt>
                <c:pt idx="174">
                  <c:v>0.676875329</c:v>
                </c:pt>
                <c:pt idx="175">
                  <c:v>0.680765416</c:v>
                </c:pt>
                <c:pt idx="176">
                  <c:v>0.684655504</c:v>
                </c:pt>
                <c:pt idx="177">
                  <c:v>0.688545592</c:v>
                </c:pt>
                <c:pt idx="178">
                  <c:v>0.69243568</c:v>
                </c:pt>
                <c:pt idx="179">
                  <c:v>0.696325768</c:v>
                </c:pt>
                <c:pt idx="180">
                  <c:v>0.700215856</c:v>
                </c:pt>
                <c:pt idx="181">
                  <c:v>0.704105943</c:v>
                </c:pt>
                <c:pt idx="182">
                  <c:v>0.707996031</c:v>
                </c:pt>
                <c:pt idx="183">
                  <c:v>0.711886119</c:v>
                </c:pt>
                <c:pt idx="184">
                  <c:v>0.715776207</c:v>
                </c:pt>
                <c:pt idx="185">
                  <c:v>0.719666295</c:v>
                </c:pt>
                <c:pt idx="186">
                  <c:v>0.723556383</c:v>
                </c:pt>
                <c:pt idx="187">
                  <c:v>0.72744647</c:v>
                </c:pt>
                <c:pt idx="188">
                  <c:v>0.731336558</c:v>
                </c:pt>
                <c:pt idx="189">
                  <c:v>0.735226646</c:v>
                </c:pt>
                <c:pt idx="190">
                  <c:v>0.739116734</c:v>
                </c:pt>
                <c:pt idx="191">
                  <c:v>0.743006822</c:v>
                </c:pt>
                <c:pt idx="192">
                  <c:v>0.74689691</c:v>
                </c:pt>
                <c:pt idx="193">
                  <c:v>0.750786997</c:v>
                </c:pt>
                <c:pt idx="194">
                  <c:v>0.754677085</c:v>
                </c:pt>
                <c:pt idx="195">
                  <c:v>0.758567173</c:v>
                </c:pt>
                <c:pt idx="196">
                  <c:v>0.762457261</c:v>
                </c:pt>
                <c:pt idx="197">
                  <c:v>0.766347349</c:v>
                </c:pt>
                <c:pt idx="198">
                  <c:v>0.770237437</c:v>
                </c:pt>
                <c:pt idx="199">
                  <c:v>0.774127524</c:v>
                </c:pt>
                <c:pt idx="200">
                  <c:v>0.778017612</c:v>
                </c:pt>
                <c:pt idx="201">
                  <c:v>0.7819077</c:v>
                </c:pt>
                <c:pt idx="202">
                  <c:v>0.785797834</c:v>
                </c:pt>
                <c:pt idx="203">
                  <c:v>0.789687969</c:v>
                </c:pt>
                <c:pt idx="204">
                  <c:v>0.793578103</c:v>
                </c:pt>
                <c:pt idx="205">
                  <c:v>0.797468238</c:v>
                </c:pt>
                <c:pt idx="206">
                  <c:v>0.801358372</c:v>
                </c:pt>
                <c:pt idx="207">
                  <c:v>0.805248506</c:v>
                </c:pt>
                <c:pt idx="208">
                  <c:v>0.809138641</c:v>
                </c:pt>
                <c:pt idx="209">
                  <c:v>0.813028775</c:v>
                </c:pt>
                <c:pt idx="210">
                  <c:v>0.81691891</c:v>
                </c:pt>
                <c:pt idx="211">
                  <c:v>0.820809044</c:v>
                </c:pt>
                <c:pt idx="212">
                  <c:v>0.824699178</c:v>
                </c:pt>
                <c:pt idx="213">
                  <c:v>0.828589313</c:v>
                </c:pt>
                <c:pt idx="214">
                  <c:v>0.832479447</c:v>
                </c:pt>
                <c:pt idx="215">
                  <c:v>0.836369582</c:v>
                </c:pt>
                <c:pt idx="216">
                  <c:v>0.840259716</c:v>
                </c:pt>
                <c:pt idx="217">
                  <c:v>0.84414985</c:v>
                </c:pt>
                <c:pt idx="218">
                  <c:v>0.848039985</c:v>
                </c:pt>
                <c:pt idx="219">
                  <c:v>0.851930119</c:v>
                </c:pt>
                <c:pt idx="220">
                  <c:v>0.855820253</c:v>
                </c:pt>
                <c:pt idx="221">
                  <c:v>0.859710388</c:v>
                </c:pt>
                <c:pt idx="222">
                  <c:v>0.863600522</c:v>
                </c:pt>
                <c:pt idx="223">
                  <c:v>0.867490657</c:v>
                </c:pt>
                <c:pt idx="224">
                  <c:v>0.871380791</c:v>
                </c:pt>
                <c:pt idx="225">
                  <c:v>0.875270925</c:v>
                </c:pt>
                <c:pt idx="226">
                  <c:v>0.87916106</c:v>
                </c:pt>
                <c:pt idx="227">
                  <c:v>0.883051194</c:v>
                </c:pt>
                <c:pt idx="228">
                  <c:v>0.886941329</c:v>
                </c:pt>
                <c:pt idx="229">
                  <c:v>0.890831463</c:v>
                </c:pt>
                <c:pt idx="230">
                  <c:v>0.894721597</c:v>
                </c:pt>
                <c:pt idx="231">
                  <c:v>0.898611732</c:v>
                </c:pt>
                <c:pt idx="232">
                  <c:v>0.902501866</c:v>
                </c:pt>
                <c:pt idx="233">
                  <c:v>0.906392001</c:v>
                </c:pt>
                <c:pt idx="234">
                  <c:v>0.910282135</c:v>
                </c:pt>
                <c:pt idx="235">
                  <c:v>0.914172269</c:v>
                </c:pt>
                <c:pt idx="236">
                  <c:v>0.918062404</c:v>
                </c:pt>
                <c:pt idx="237">
                  <c:v>0.921952538</c:v>
                </c:pt>
                <c:pt idx="238">
                  <c:v>0.925842673</c:v>
                </c:pt>
                <c:pt idx="239">
                  <c:v>0.929732807</c:v>
                </c:pt>
                <c:pt idx="240">
                  <c:v>0.933622941</c:v>
                </c:pt>
                <c:pt idx="241">
                  <c:v>0.937513076</c:v>
                </c:pt>
                <c:pt idx="242">
                  <c:v>0.94140321</c:v>
                </c:pt>
                <c:pt idx="243">
                  <c:v>0.945293345</c:v>
                </c:pt>
                <c:pt idx="244">
                  <c:v>0.949183479</c:v>
                </c:pt>
                <c:pt idx="245">
                  <c:v>0.953073613</c:v>
                </c:pt>
                <c:pt idx="246">
                  <c:v>0.956963748</c:v>
                </c:pt>
                <c:pt idx="247">
                  <c:v>0.960853882</c:v>
                </c:pt>
                <c:pt idx="248">
                  <c:v>0.964744017</c:v>
                </c:pt>
                <c:pt idx="249">
                  <c:v>0.968634151</c:v>
                </c:pt>
                <c:pt idx="250">
                  <c:v>0.972524285</c:v>
                </c:pt>
                <c:pt idx="251">
                  <c:v>0.97641442</c:v>
                </c:pt>
                <c:pt idx="252">
                  <c:v>0.980304554</c:v>
                </c:pt>
                <c:pt idx="253">
                  <c:v>0.984194688</c:v>
                </c:pt>
                <c:pt idx="254">
                  <c:v>0.988084823</c:v>
                </c:pt>
                <c:pt idx="255">
                  <c:v>0.991974957</c:v>
                </c:pt>
                <c:pt idx="256">
                  <c:v>0.995865092</c:v>
                </c:pt>
                <c:pt idx="257">
                  <c:v>0.999755226</c:v>
                </c:pt>
                <c:pt idx="258">
                  <c:v>1.00364536</c:v>
                </c:pt>
                <c:pt idx="259">
                  <c:v>1.00753549</c:v>
                </c:pt>
                <c:pt idx="260">
                  <c:v>1.01142563</c:v>
                </c:pt>
                <c:pt idx="261">
                  <c:v>1.01531576</c:v>
                </c:pt>
                <c:pt idx="262">
                  <c:v>1.0192059</c:v>
                </c:pt>
                <c:pt idx="263">
                  <c:v>1.02309603</c:v>
                </c:pt>
                <c:pt idx="264">
                  <c:v>1.02698617</c:v>
                </c:pt>
                <c:pt idx="265">
                  <c:v>1.0308763</c:v>
                </c:pt>
                <c:pt idx="266">
                  <c:v>1.03476644</c:v>
                </c:pt>
                <c:pt idx="267">
                  <c:v>1.03865657</c:v>
                </c:pt>
                <c:pt idx="268">
                  <c:v>1.0425467</c:v>
                </c:pt>
                <c:pt idx="269">
                  <c:v>1.04643684</c:v>
                </c:pt>
                <c:pt idx="270">
                  <c:v>1.05032697</c:v>
                </c:pt>
                <c:pt idx="271">
                  <c:v>1.05421711</c:v>
                </c:pt>
                <c:pt idx="272">
                  <c:v>1.05810724</c:v>
                </c:pt>
                <c:pt idx="273">
                  <c:v>1.06199738</c:v>
                </c:pt>
                <c:pt idx="274">
                  <c:v>1.06588751</c:v>
                </c:pt>
                <c:pt idx="275">
                  <c:v>1.06977765</c:v>
                </c:pt>
                <c:pt idx="276">
                  <c:v>1.07366778</c:v>
                </c:pt>
                <c:pt idx="277">
                  <c:v>1.07755791</c:v>
                </c:pt>
                <c:pt idx="278">
                  <c:v>1.08144805</c:v>
                </c:pt>
                <c:pt idx="279">
                  <c:v>1.08533818</c:v>
                </c:pt>
                <c:pt idx="280">
                  <c:v>1.08922832</c:v>
                </c:pt>
                <c:pt idx="281">
                  <c:v>1.09311845</c:v>
                </c:pt>
                <c:pt idx="282">
                  <c:v>1.09700859</c:v>
                </c:pt>
                <c:pt idx="283">
                  <c:v>1.10089872</c:v>
                </c:pt>
                <c:pt idx="284">
                  <c:v>1.10478885</c:v>
                </c:pt>
                <c:pt idx="285">
                  <c:v>1.10867899</c:v>
                </c:pt>
                <c:pt idx="286">
                  <c:v>1.11256912</c:v>
                </c:pt>
                <c:pt idx="287">
                  <c:v>1.11645926</c:v>
                </c:pt>
                <c:pt idx="288">
                  <c:v>1.12034939</c:v>
                </c:pt>
                <c:pt idx="289">
                  <c:v>1.12423953</c:v>
                </c:pt>
                <c:pt idx="290">
                  <c:v>1.12812966</c:v>
                </c:pt>
                <c:pt idx="291">
                  <c:v>1.1320198</c:v>
                </c:pt>
                <c:pt idx="292">
                  <c:v>1.13590993</c:v>
                </c:pt>
                <c:pt idx="293">
                  <c:v>1.13980006</c:v>
                </c:pt>
                <c:pt idx="294">
                  <c:v>1.1436902</c:v>
                </c:pt>
                <c:pt idx="295">
                  <c:v>1.14758033</c:v>
                </c:pt>
                <c:pt idx="296">
                  <c:v>1.15147047</c:v>
                </c:pt>
                <c:pt idx="297">
                  <c:v>1.1553606</c:v>
                </c:pt>
                <c:pt idx="298">
                  <c:v>1.15925074</c:v>
                </c:pt>
                <c:pt idx="299">
                  <c:v>1.16314087</c:v>
                </c:pt>
                <c:pt idx="300">
                  <c:v>1.16703101</c:v>
                </c:pt>
                <c:pt idx="301">
                  <c:v>1.17092114</c:v>
                </c:pt>
                <c:pt idx="302">
                  <c:v>1.17481127</c:v>
                </c:pt>
                <c:pt idx="303">
                  <c:v>1.17870141</c:v>
                </c:pt>
                <c:pt idx="304">
                  <c:v>1.18259154</c:v>
                </c:pt>
                <c:pt idx="305">
                  <c:v>1.18648168</c:v>
                </c:pt>
                <c:pt idx="306">
                  <c:v>1.19037181</c:v>
                </c:pt>
                <c:pt idx="307">
                  <c:v>1.19426195</c:v>
                </c:pt>
                <c:pt idx="308">
                  <c:v>1.19815208</c:v>
                </c:pt>
                <c:pt idx="309">
                  <c:v>1.20204221</c:v>
                </c:pt>
                <c:pt idx="310">
                  <c:v>1.20593235</c:v>
                </c:pt>
                <c:pt idx="311">
                  <c:v>1.20982248</c:v>
                </c:pt>
                <c:pt idx="312">
                  <c:v>1.21371262</c:v>
                </c:pt>
                <c:pt idx="313">
                  <c:v>1.21760275</c:v>
                </c:pt>
                <c:pt idx="314">
                  <c:v>1.22149289</c:v>
                </c:pt>
                <c:pt idx="315">
                  <c:v>1.22538302</c:v>
                </c:pt>
                <c:pt idx="316">
                  <c:v>1.22927316</c:v>
                </c:pt>
                <c:pt idx="317">
                  <c:v>1.23316329</c:v>
                </c:pt>
                <c:pt idx="318">
                  <c:v>1.23705342</c:v>
                </c:pt>
                <c:pt idx="319">
                  <c:v>1.24094356</c:v>
                </c:pt>
                <c:pt idx="320">
                  <c:v>1.24483369</c:v>
                </c:pt>
                <c:pt idx="321">
                  <c:v>1.24872383</c:v>
                </c:pt>
                <c:pt idx="322">
                  <c:v>1.25261396</c:v>
                </c:pt>
                <c:pt idx="323">
                  <c:v>1.2565041</c:v>
                </c:pt>
                <c:pt idx="324">
                  <c:v>1.26039423</c:v>
                </c:pt>
                <c:pt idx="325">
                  <c:v>1.26428436</c:v>
                </c:pt>
                <c:pt idx="326">
                  <c:v>1.2681745</c:v>
                </c:pt>
                <c:pt idx="327">
                  <c:v>1.27206463</c:v>
                </c:pt>
                <c:pt idx="328">
                  <c:v>1.27595477</c:v>
                </c:pt>
                <c:pt idx="329">
                  <c:v>1.2798449</c:v>
                </c:pt>
                <c:pt idx="330">
                  <c:v>1.28373504</c:v>
                </c:pt>
                <c:pt idx="331">
                  <c:v>1.28762517</c:v>
                </c:pt>
                <c:pt idx="332">
                  <c:v>1.29151531</c:v>
                </c:pt>
                <c:pt idx="333">
                  <c:v>1.29540544</c:v>
                </c:pt>
                <c:pt idx="334">
                  <c:v>1.29929557</c:v>
                </c:pt>
                <c:pt idx="335">
                  <c:v>1.30318571</c:v>
                </c:pt>
                <c:pt idx="336">
                  <c:v>1.30707584</c:v>
                </c:pt>
                <c:pt idx="337">
                  <c:v>1.31096598</c:v>
                </c:pt>
                <c:pt idx="338">
                  <c:v>1.31485611</c:v>
                </c:pt>
                <c:pt idx="339">
                  <c:v>1.31874625</c:v>
                </c:pt>
                <c:pt idx="340">
                  <c:v>1.32263638</c:v>
                </c:pt>
                <c:pt idx="341">
                  <c:v>1.32652652</c:v>
                </c:pt>
                <c:pt idx="342">
                  <c:v>1.33041665</c:v>
                </c:pt>
                <c:pt idx="343">
                  <c:v>1.33430678</c:v>
                </c:pt>
                <c:pt idx="344">
                  <c:v>1.33819692</c:v>
                </c:pt>
                <c:pt idx="345">
                  <c:v>1.34208705</c:v>
                </c:pt>
                <c:pt idx="346">
                  <c:v>1.34597719</c:v>
                </c:pt>
                <c:pt idx="347">
                  <c:v>1.34986732</c:v>
                </c:pt>
                <c:pt idx="348">
                  <c:v>1.35375746</c:v>
                </c:pt>
                <c:pt idx="349">
                  <c:v>1.35764759</c:v>
                </c:pt>
                <c:pt idx="350">
                  <c:v>1.36153772</c:v>
                </c:pt>
                <c:pt idx="351">
                  <c:v>1.36542786</c:v>
                </c:pt>
                <c:pt idx="352">
                  <c:v>1.36931799</c:v>
                </c:pt>
                <c:pt idx="353">
                  <c:v>1.37320813</c:v>
                </c:pt>
                <c:pt idx="354">
                  <c:v>1.37709826</c:v>
                </c:pt>
                <c:pt idx="355">
                  <c:v>1.3809884</c:v>
                </c:pt>
                <c:pt idx="356">
                  <c:v>1.38487853</c:v>
                </c:pt>
                <c:pt idx="357">
                  <c:v>1.38876867</c:v>
                </c:pt>
                <c:pt idx="358">
                  <c:v>1.3926588</c:v>
                </c:pt>
                <c:pt idx="359">
                  <c:v>1.39654893</c:v>
                </c:pt>
                <c:pt idx="360">
                  <c:v>1.40043907</c:v>
                </c:pt>
                <c:pt idx="361">
                  <c:v>1.4043292</c:v>
                </c:pt>
                <c:pt idx="362">
                  <c:v>1.40821934</c:v>
                </c:pt>
                <c:pt idx="363">
                  <c:v>1.41210947</c:v>
                </c:pt>
                <c:pt idx="364">
                  <c:v>1.415999609999999</c:v>
                </c:pt>
                <c:pt idx="365">
                  <c:v>1.41988974</c:v>
                </c:pt>
                <c:pt idx="366">
                  <c:v>1.42377988</c:v>
                </c:pt>
                <c:pt idx="367">
                  <c:v>1.42767001</c:v>
                </c:pt>
                <c:pt idx="368">
                  <c:v>1.43156014</c:v>
                </c:pt>
                <c:pt idx="369">
                  <c:v>1.43545028</c:v>
                </c:pt>
                <c:pt idx="370">
                  <c:v>1.43934041</c:v>
                </c:pt>
                <c:pt idx="371">
                  <c:v>1.44323055</c:v>
                </c:pt>
                <c:pt idx="372">
                  <c:v>1.44712068</c:v>
                </c:pt>
                <c:pt idx="373">
                  <c:v>1.45101082</c:v>
                </c:pt>
                <c:pt idx="374">
                  <c:v>1.45490095</c:v>
                </c:pt>
                <c:pt idx="375">
                  <c:v>1.45879108</c:v>
                </c:pt>
                <c:pt idx="376">
                  <c:v>1.46268122</c:v>
                </c:pt>
                <c:pt idx="377">
                  <c:v>1.46657135</c:v>
                </c:pt>
                <c:pt idx="378">
                  <c:v>1.47046149</c:v>
                </c:pt>
                <c:pt idx="379">
                  <c:v>1.47435162</c:v>
                </c:pt>
                <c:pt idx="380">
                  <c:v>1.47824176</c:v>
                </c:pt>
                <c:pt idx="381">
                  <c:v>1.48213189</c:v>
                </c:pt>
                <c:pt idx="382">
                  <c:v>1.48602203</c:v>
                </c:pt>
                <c:pt idx="383">
                  <c:v>1.48991216</c:v>
                </c:pt>
                <c:pt idx="384">
                  <c:v>1.49380229</c:v>
                </c:pt>
                <c:pt idx="385">
                  <c:v>1.49769243</c:v>
                </c:pt>
                <c:pt idx="386">
                  <c:v>1.50158256</c:v>
                </c:pt>
                <c:pt idx="387">
                  <c:v>1.5054727</c:v>
                </c:pt>
                <c:pt idx="388">
                  <c:v>1.50936283</c:v>
                </c:pt>
                <c:pt idx="389">
                  <c:v>1.51325297</c:v>
                </c:pt>
                <c:pt idx="390">
                  <c:v>1.5171431</c:v>
                </c:pt>
                <c:pt idx="391">
                  <c:v>1.52103323</c:v>
                </c:pt>
                <c:pt idx="392">
                  <c:v>1.52492337</c:v>
                </c:pt>
                <c:pt idx="393">
                  <c:v>1.5288135</c:v>
                </c:pt>
                <c:pt idx="394">
                  <c:v>1.53270364</c:v>
                </c:pt>
                <c:pt idx="395">
                  <c:v>1.53659377</c:v>
                </c:pt>
                <c:pt idx="396">
                  <c:v>1.54048391</c:v>
                </c:pt>
                <c:pt idx="397">
                  <c:v>1.54437404</c:v>
                </c:pt>
                <c:pt idx="398">
                  <c:v>1.54826418</c:v>
                </c:pt>
                <c:pt idx="399">
                  <c:v>1.55215431</c:v>
                </c:pt>
                <c:pt idx="400">
                  <c:v>1.55604444</c:v>
                </c:pt>
                <c:pt idx="401">
                  <c:v>1.55993458</c:v>
                </c:pt>
                <c:pt idx="402">
                  <c:v>1.56382471</c:v>
                </c:pt>
                <c:pt idx="403">
                  <c:v>1.56771485</c:v>
                </c:pt>
                <c:pt idx="404">
                  <c:v>1.57160498</c:v>
                </c:pt>
                <c:pt idx="405">
                  <c:v>1.57549512</c:v>
                </c:pt>
                <c:pt idx="406">
                  <c:v>1.57938525</c:v>
                </c:pt>
                <c:pt idx="407">
                  <c:v>1.58327539</c:v>
                </c:pt>
                <c:pt idx="408">
                  <c:v>1.58716552</c:v>
                </c:pt>
                <c:pt idx="409">
                  <c:v>1.59105565</c:v>
                </c:pt>
                <c:pt idx="410">
                  <c:v>1.59494579</c:v>
                </c:pt>
                <c:pt idx="411">
                  <c:v>1.59883592</c:v>
                </c:pt>
                <c:pt idx="412">
                  <c:v>1.60272606</c:v>
                </c:pt>
                <c:pt idx="413">
                  <c:v>1.60661619</c:v>
                </c:pt>
                <c:pt idx="414">
                  <c:v>1.61050633</c:v>
                </c:pt>
                <c:pt idx="415">
                  <c:v>1.61439646</c:v>
                </c:pt>
                <c:pt idx="416">
                  <c:v>1.61828659</c:v>
                </c:pt>
                <c:pt idx="417">
                  <c:v>1.62217673</c:v>
                </c:pt>
                <c:pt idx="418">
                  <c:v>1.62606686</c:v>
                </c:pt>
                <c:pt idx="419">
                  <c:v>1.629957</c:v>
                </c:pt>
                <c:pt idx="420">
                  <c:v>1.63384713</c:v>
                </c:pt>
                <c:pt idx="421">
                  <c:v>1.63773727</c:v>
                </c:pt>
                <c:pt idx="422">
                  <c:v>1.6416274</c:v>
                </c:pt>
                <c:pt idx="423">
                  <c:v>1.64551754</c:v>
                </c:pt>
                <c:pt idx="424">
                  <c:v>1.64940767</c:v>
                </c:pt>
                <c:pt idx="425">
                  <c:v>1.6532978</c:v>
                </c:pt>
                <c:pt idx="426">
                  <c:v>1.65718794</c:v>
                </c:pt>
                <c:pt idx="427">
                  <c:v>1.66107807</c:v>
                </c:pt>
                <c:pt idx="428">
                  <c:v>1.66496821</c:v>
                </c:pt>
                <c:pt idx="429">
                  <c:v>1.66885834</c:v>
                </c:pt>
                <c:pt idx="430">
                  <c:v>1.67274848</c:v>
                </c:pt>
                <c:pt idx="431">
                  <c:v>1.67663861</c:v>
                </c:pt>
                <c:pt idx="432">
                  <c:v>1.68052875</c:v>
                </c:pt>
                <c:pt idx="433">
                  <c:v>1.68441888</c:v>
                </c:pt>
                <c:pt idx="434">
                  <c:v>1.68830901</c:v>
                </c:pt>
                <c:pt idx="435">
                  <c:v>1.69219915</c:v>
                </c:pt>
                <c:pt idx="436">
                  <c:v>1.69608928</c:v>
                </c:pt>
                <c:pt idx="437">
                  <c:v>1.69997942</c:v>
                </c:pt>
                <c:pt idx="438">
                  <c:v>1.70386955</c:v>
                </c:pt>
                <c:pt idx="439">
                  <c:v>1.70775969</c:v>
                </c:pt>
                <c:pt idx="440">
                  <c:v>1.71164982</c:v>
                </c:pt>
                <c:pt idx="441">
                  <c:v>1.71553995</c:v>
                </c:pt>
                <c:pt idx="442">
                  <c:v>1.71943009</c:v>
                </c:pt>
                <c:pt idx="443">
                  <c:v>1.72332022</c:v>
                </c:pt>
                <c:pt idx="444">
                  <c:v>1.72721036</c:v>
                </c:pt>
                <c:pt idx="445">
                  <c:v>1.73110049</c:v>
                </c:pt>
                <c:pt idx="446">
                  <c:v>1.73499063</c:v>
                </c:pt>
                <c:pt idx="447">
                  <c:v>1.73888076</c:v>
                </c:pt>
                <c:pt idx="448">
                  <c:v>1.7427709</c:v>
                </c:pt>
                <c:pt idx="449">
                  <c:v>1.74666103</c:v>
                </c:pt>
                <c:pt idx="450">
                  <c:v>1.75055116</c:v>
                </c:pt>
                <c:pt idx="451">
                  <c:v>1.7544413</c:v>
                </c:pt>
                <c:pt idx="452">
                  <c:v>1.75833143</c:v>
                </c:pt>
                <c:pt idx="453">
                  <c:v>1.76222157</c:v>
                </c:pt>
                <c:pt idx="454">
                  <c:v>1.7661117</c:v>
                </c:pt>
                <c:pt idx="455">
                  <c:v>1.77000184</c:v>
                </c:pt>
                <c:pt idx="456">
                  <c:v>1.77389197</c:v>
                </c:pt>
                <c:pt idx="457">
                  <c:v>1.7777821</c:v>
                </c:pt>
                <c:pt idx="458">
                  <c:v>1.78167224</c:v>
                </c:pt>
                <c:pt idx="459">
                  <c:v>1.78556237</c:v>
                </c:pt>
                <c:pt idx="460">
                  <c:v>1.78945251</c:v>
                </c:pt>
                <c:pt idx="461">
                  <c:v>1.79334264</c:v>
                </c:pt>
                <c:pt idx="462">
                  <c:v>1.79723278</c:v>
                </c:pt>
                <c:pt idx="463">
                  <c:v>1.80112291</c:v>
                </c:pt>
                <c:pt idx="464">
                  <c:v>1.80501305</c:v>
                </c:pt>
                <c:pt idx="465">
                  <c:v>1.80890318</c:v>
                </c:pt>
                <c:pt idx="466">
                  <c:v>1.81279331</c:v>
                </c:pt>
                <c:pt idx="467">
                  <c:v>1.81668345</c:v>
                </c:pt>
                <c:pt idx="468">
                  <c:v>1.82057358</c:v>
                </c:pt>
                <c:pt idx="469">
                  <c:v>1.82446372</c:v>
                </c:pt>
                <c:pt idx="470">
                  <c:v>1.82835385</c:v>
                </c:pt>
                <c:pt idx="471">
                  <c:v>1.83224399</c:v>
                </c:pt>
                <c:pt idx="472">
                  <c:v>1.83613412</c:v>
                </c:pt>
                <c:pt idx="473">
                  <c:v>1.84002426</c:v>
                </c:pt>
                <c:pt idx="474">
                  <c:v>1.84391439</c:v>
                </c:pt>
                <c:pt idx="475">
                  <c:v>1.84780452</c:v>
                </c:pt>
                <c:pt idx="476">
                  <c:v>1.85169466</c:v>
                </c:pt>
                <c:pt idx="477">
                  <c:v>1.85558479</c:v>
                </c:pt>
                <c:pt idx="478">
                  <c:v>1.85947493</c:v>
                </c:pt>
                <c:pt idx="479">
                  <c:v>1.86336506</c:v>
                </c:pt>
                <c:pt idx="480">
                  <c:v>1.8672552</c:v>
                </c:pt>
                <c:pt idx="481">
                  <c:v>1.87114533</c:v>
                </c:pt>
                <c:pt idx="482">
                  <c:v>1.87503546</c:v>
                </c:pt>
                <c:pt idx="483">
                  <c:v>1.8789256</c:v>
                </c:pt>
                <c:pt idx="484">
                  <c:v>1.88281573</c:v>
                </c:pt>
                <c:pt idx="485">
                  <c:v>1.88670587</c:v>
                </c:pt>
                <c:pt idx="486">
                  <c:v>1.890596</c:v>
                </c:pt>
                <c:pt idx="487">
                  <c:v>1.89448614</c:v>
                </c:pt>
                <c:pt idx="488">
                  <c:v>1.89837627</c:v>
                </c:pt>
                <c:pt idx="489">
                  <c:v>1.90226641</c:v>
                </c:pt>
                <c:pt idx="490">
                  <c:v>1.90615654</c:v>
                </c:pt>
                <c:pt idx="491">
                  <c:v>1.91004667</c:v>
                </c:pt>
                <c:pt idx="492">
                  <c:v>1.91393681</c:v>
                </c:pt>
                <c:pt idx="493">
                  <c:v>1.91782694</c:v>
                </c:pt>
                <c:pt idx="494">
                  <c:v>1.92171708</c:v>
                </c:pt>
                <c:pt idx="495">
                  <c:v>1.92560721</c:v>
                </c:pt>
                <c:pt idx="496">
                  <c:v>1.92949735</c:v>
                </c:pt>
                <c:pt idx="497">
                  <c:v>1.93338748</c:v>
                </c:pt>
                <c:pt idx="498">
                  <c:v>1.93727762</c:v>
                </c:pt>
                <c:pt idx="499">
                  <c:v>1.941167749999999</c:v>
                </c:pt>
                <c:pt idx="500">
                  <c:v>1.94505788</c:v>
                </c:pt>
                <c:pt idx="501">
                  <c:v>1.94894802</c:v>
                </c:pt>
                <c:pt idx="502">
                  <c:v>1.95283815</c:v>
                </c:pt>
                <c:pt idx="503">
                  <c:v>1.95672829</c:v>
                </c:pt>
                <c:pt idx="504">
                  <c:v>1.96061842</c:v>
                </c:pt>
                <c:pt idx="505">
                  <c:v>1.96450856</c:v>
                </c:pt>
                <c:pt idx="506">
                  <c:v>1.96839869</c:v>
                </c:pt>
                <c:pt idx="507">
                  <c:v>1.97228882</c:v>
                </c:pt>
                <c:pt idx="508">
                  <c:v>1.97617896</c:v>
                </c:pt>
                <c:pt idx="509">
                  <c:v>1.98006909</c:v>
                </c:pt>
                <c:pt idx="510">
                  <c:v>1.98395923</c:v>
                </c:pt>
                <c:pt idx="511">
                  <c:v>1.98784936</c:v>
                </c:pt>
                <c:pt idx="512">
                  <c:v>1.9917395</c:v>
                </c:pt>
                <c:pt idx="513">
                  <c:v>1.99562963</c:v>
                </c:pt>
                <c:pt idx="514">
                  <c:v>1.99951977</c:v>
                </c:pt>
                <c:pt idx="515">
                  <c:v>2.0034099</c:v>
                </c:pt>
                <c:pt idx="516">
                  <c:v>2.00730003</c:v>
                </c:pt>
                <c:pt idx="517">
                  <c:v>2.01119017</c:v>
                </c:pt>
                <c:pt idx="518">
                  <c:v>2.0150803</c:v>
                </c:pt>
                <c:pt idx="519">
                  <c:v>2.018970439999999</c:v>
                </c:pt>
                <c:pt idx="520">
                  <c:v>2.02286057</c:v>
                </c:pt>
                <c:pt idx="521">
                  <c:v>2.02675071</c:v>
                </c:pt>
                <c:pt idx="522">
                  <c:v>2.030640839999999</c:v>
                </c:pt>
                <c:pt idx="523">
                  <c:v>2.03453097</c:v>
                </c:pt>
                <c:pt idx="524">
                  <c:v>2.03842111</c:v>
                </c:pt>
                <c:pt idx="525">
                  <c:v>2.04231124</c:v>
                </c:pt>
                <c:pt idx="526">
                  <c:v>2.04620138</c:v>
                </c:pt>
                <c:pt idx="527">
                  <c:v>2.05009151</c:v>
                </c:pt>
                <c:pt idx="528">
                  <c:v>2.05398165</c:v>
                </c:pt>
                <c:pt idx="529">
                  <c:v>2.05787178</c:v>
                </c:pt>
                <c:pt idx="530">
                  <c:v>2.06176192</c:v>
                </c:pt>
                <c:pt idx="531">
                  <c:v>2.06565205</c:v>
                </c:pt>
                <c:pt idx="532">
                  <c:v>2.06954218</c:v>
                </c:pt>
                <c:pt idx="533">
                  <c:v>2.07343232</c:v>
                </c:pt>
                <c:pt idx="534">
                  <c:v>2.07732245</c:v>
                </c:pt>
                <c:pt idx="535">
                  <c:v>2.08121259</c:v>
                </c:pt>
                <c:pt idx="536">
                  <c:v>2.08510272</c:v>
                </c:pt>
                <c:pt idx="537">
                  <c:v>2.08899286</c:v>
                </c:pt>
                <c:pt idx="538">
                  <c:v>2.092882989999999</c:v>
                </c:pt>
                <c:pt idx="539">
                  <c:v>2.096773129999999</c:v>
                </c:pt>
                <c:pt idx="540">
                  <c:v>2.10066326</c:v>
                </c:pt>
                <c:pt idx="541">
                  <c:v>2.10455339</c:v>
                </c:pt>
                <c:pt idx="542">
                  <c:v>2.10844353</c:v>
                </c:pt>
                <c:pt idx="543">
                  <c:v>2.11233366</c:v>
                </c:pt>
                <c:pt idx="544">
                  <c:v>2.1162238</c:v>
                </c:pt>
                <c:pt idx="545">
                  <c:v>2.12011393</c:v>
                </c:pt>
                <c:pt idx="546">
                  <c:v>2.12400407</c:v>
                </c:pt>
                <c:pt idx="547">
                  <c:v>2.1278942</c:v>
                </c:pt>
                <c:pt idx="548">
                  <c:v>2.13178433</c:v>
                </c:pt>
                <c:pt idx="549">
                  <c:v>2.13567447</c:v>
                </c:pt>
                <c:pt idx="550">
                  <c:v>2.1395646</c:v>
                </c:pt>
                <c:pt idx="551">
                  <c:v>2.14345474</c:v>
                </c:pt>
                <c:pt idx="552">
                  <c:v>2.14734487</c:v>
                </c:pt>
                <c:pt idx="553">
                  <c:v>2.15123501</c:v>
                </c:pt>
                <c:pt idx="554">
                  <c:v>2.15512514</c:v>
                </c:pt>
                <c:pt idx="555">
                  <c:v>2.15901528</c:v>
                </c:pt>
                <c:pt idx="556">
                  <c:v>2.16290541</c:v>
                </c:pt>
                <c:pt idx="557">
                  <c:v>2.166795540000001</c:v>
                </c:pt>
                <c:pt idx="558">
                  <c:v>2.17068568</c:v>
                </c:pt>
                <c:pt idx="559">
                  <c:v>2.17457581</c:v>
                </c:pt>
                <c:pt idx="560">
                  <c:v>2.17846595</c:v>
                </c:pt>
                <c:pt idx="561">
                  <c:v>2.18235608</c:v>
                </c:pt>
                <c:pt idx="562">
                  <c:v>2.18624622</c:v>
                </c:pt>
                <c:pt idx="563">
                  <c:v>2.19013635</c:v>
                </c:pt>
                <c:pt idx="564">
                  <c:v>2.19402649</c:v>
                </c:pt>
                <c:pt idx="565">
                  <c:v>2.19791662</c:v>
                </c:pt>
                <c:pt idx="566">
                  <c:v>2.20180675</c:v>
                </c:pt>
                <c:pt idx="567">
                  <c:v>2.20569689</c:v>
                </c:pt>
                <c:pt idx="568">
                  <c:v>2.20958702</c:v>
                </c:pt>
                <c:pt idx="569">
                  <c:v>2.21347716</c:v>
                </c:pt>
                <c:pt idx="570">
                  <c:v>2.21736729</c:v>
                </c:pt>
                <c:pt idx="571">
                  <c:v>2.22125743</c:v>
                </c:pt>
                <c:pt idx="572">
                  <c:v>2.22514756</c:v>
                </c:pt>
                <c:pt idx="573">
                  <c:v>2.22903769</c:v>
                </c:pt>
                <c:pt idx="574">
                  <c:v>2.23292783</c:v>
                </c:pt>
                <c:pt idx="575">
                  <c:v>2.23681796</c:v>
                </c:pt>
                <c:pt idx="576">
                  <c:v>2.2407081</c:v>
                </c:pt>
                <c:pt idx="577">
                  <c:v>2.24459823</c:v>
                </c:pt>
                <c:pt idx="578">
                  <c:v>2.24848837</c:v>
                </c:pt>
                <c:pt idx="579">
                  <c:v>2.2523785</c:v>
                </c:pt>
                <c:pt idx="580">
                  <c:v>2.25626864</c:v>
                </c:pt>
                <c:pt idx="581">
                  <c:v>2.26015877</c:v>
                </c:pt>
                <c:pt idx="582">
                  <c:v>2.2640489</c:v>
                </c:pt>
                <c:pt idx="583">
                  <c:v>2.26793904</c:v>
                </c:pt>
                <c:pt idx="584">
                  <c:v>2.27182917</c:v>
                </c:pt>
                <c:pt idx="585">
                  <c:v>2.27571931</c:v>
                </c:pt>
                <c:pt idx="586">
                  <c:v>2.27960944</c:v>
                </c:pt>
                <c:pt idx="587">
                  <c:v>2.28349958</c:v>
                </c:pt>
                <c:pt idx="588">
                  <c:v>2.28738971</c:v>
                </c:pt>
                <c:pt idx="589">
                  <c:v>2.29127984</c:v>
                </c:pt>
                <c:pt idx="590">
                  <c:v>2.29516998</c:v>
                </c:pt>
                <c:pt idx="591">
                  <c:v>2.29906011</c:v>
                </c:pt>
                <c:pt idx="592">
                  <c:v>2.30295025</c:v>
                </c:pt>
                <c:pt idx="593">
                  <c:v>2.306840379999999</c:v>
                </c:pt>
                <c:pt idx="594">
                  <c:v>2.31073052</c:v>
                </c:pt>
                <c:pt idx="595">
                  <c:v>2.31462065</c:v>
                </c:pt>
                <c:pt idx="596">
                  <c:v>2.31851079</c:v>
                </c:pt>
                <c:pt idx="597">
                  <c:v>2.322400919999999</c:v>
                </c:pt>
                <c:pt idx="598">
                  <c:v>2.32629105</c:v>
                </c:pt>
                <c:pt idx="599">
                  <c:v>2.33018119</c:v>
                </c:pt>
                <c:pt idx="600">
                  <c:v>2.33407132</c:v>
                </c:pt>
                <c:pt idx="601">
                  <c:v>2.33796146</c:v>
                </c:pt>
                <c:pt idx="602">
                  <c:v>2.34185159</c:v>
                </c:pt>
                <c:pt idx="603">
                  <c:v>2.34574173</c:v>
                </c:pt>
                <c:pt idx="604">
                  <c:v>2.34963186</c:v>
                </c:pt>
                <c:pt idx="605">
                  <c:v>2.353522</c:v>
                </c:pt>
                <c:pt idx="606">
                  <c:v>2.357412129999999</c:v>
                </c:pt>
                <c:pt idx="607">
                  <c:v>2.36130226</c:v>
                </c:pt>
                <c:pt idx="608">
                  <c:v>2.3651924</c:v>
                </c:pt>
                <c:pt idx="609">
                  <c:v>2.36908253</c:v>
                </c:pt>
                <c:pt idx="610">
                  <c:v>2.372972669999999</c:v>
                </c:pt>
                <c:pt idx="611">
                  <c:v>2.376862799999999</c:v>
                </c:pt>
                <c:pt idx="612">
                  <c:v>2.380752939999999</c:v>
                </c:pt>
                <c:pt idx="613">
                  <c:v>2.38464307</c:v>
                </c:pt>
                <c:pt idx="614">
                  <c:v>2.3885332</c:v>
                </c:pt>
                <c:pt idx="615">
                  <c:v>2.39242334</c:v>
                </c:pt>
                <c:pt idx="616">
                  <c:v>2.396313469999999</c:v>
                </c:pt>
                <c:pt idx="617">
                  <c:v>2.40020361</c:v>
                </c:pt>
                <c:pt idx="618">
                  <c:v>2.40409374</c:v>
                </c:pt>
                <c:pt idx="619">
                  <c:v>2.40798388</c:v>
                </c:pt>
                <c:pt idx="620">
                  <c:v>2.41187401</c:v>
                </c:pt>
                <c:pt idx="621">
                  <c:v>2.41576415</c:v>
                </c:pt>
                <c:pt idx="622">
                  <c:v>2.41965428</c:v>
                </c:pt>
                <c:pt idx="623">
                  <c:v>2.42354441</c:v>
                </c:pt>
                <c:pt idx="624">
                  <c:v>2.42743455</c:v>
                </c:pt>
                <c:pt idx="625">
                  <c:v>2.43132468</c:v>
                </c:pt>
                <c:pt idx="626">
                  <c:v>2.43521482</c:v>
                </c:pt>
                <c:pt idx="627">
                  <c:v>2.43910495</c:v>
                </c:pt>
                <c:pt idx="628">
                  <c:v>2.44299509</c:v>
                </c:pt>
                <c:pt idx="629">
                  <c:v>2.446885219999999</c:v>
                </c:pt>
                <c:pt idx="630">
                  <c:v>2.45077536</c:v>
                </c:pt>
                <c:pt idx="631">
                  <c:v>2.454665489999999</c:v>
                </c:pt>
                <c:pt idx="632">
                  <c:v>2.45855562</c:v>
                </c:pt>
                <c:pt idx="633">
                  <c:v>2.46244576</c:v>
                </c:pt>
                <c:pt idx="634">
                  <c:v>2.46633589</c:v>
                </c:pt>
                <c:pt idx="635">
                  <c:v>2.47022603</c:v>
                </c:pt>
                <c:pt idx="636">
                  <c:v>2.47411616</c:v>
                </c:pt>
                <c:pt idx="637">
                  <c:v>2.4780063</c:v>
                </c:pt>
                <c:pt idx="638">
                  <c:v>2.481896429999999</c:v>
                </c:pt>
                <c:pt idx="639">
                  <c:v>2.48578656</c:v>
                </c:pt>
                <c:pt idx="640">
                  <c:v>2.4896767</c:v>
                </c:pt>
                <c:pt idx="641">
                  <c:v>2.49356683</c:v>
                </c:pt>
                <c:pt idx="642">
                  <c:v>2.49745697</c:v>
                </c:pt>
                <c:pt idx="643">
                  <c:v>2.5013471</c:v>
                </c:pt>
                <c:pt idx="644">
                  <c:v>2.50523724</c:v>
                </c:pt>
                <c:pt idx="645">
                  <c:v>2.50912737</c:v>
                </c:pt>
                <c:pt idx="646">
                  <c:v>2.51301751</c:v>
                </c:pt>
                <c:pt idx="647">
                  <c:v>2.516907639999999</c:v>
                </c:pt>
                <c:pt idx="648">
                  <c:v>2.52079777</c:v>
                </c:pt>
                <c:pt idx="649">
                  <c:v>2.52468791</c:v>
                </c:pt>
                <c:pt idx="650">
                  <c:v>2.52857804</c:v>
                </c:pt>
                <c:pt idx="651">
                  <c:v>2.532468179999999</c:v>
                </c:pt>
                <c:pt idx="652">
                  <c:v>2.536358309999999</c:v>
                </c:pt>
                <c:pt idx="653">
                  <c:v>2.54024845</c:v>
                </c:pt>
                <c:pt idx="654">
                  <c:v>2.544138580000001</c:v>
                </c:pt>
                <c:pt idx="655">
                  <c:v>2.54802871</c:v>
                </c:pt>
                <c:pt idx="656">
                  <c:v>2.55191885</c:v>
                </c:pt>
                <c:pt idx="657">
                  <c:v>2.555808979999999</c:v>
                </c:pt>
                <c:pt idx="658">
                  <c:v>2.559699119999999</c:v>
                </c:pt>
                <c:pt idx="659">
                  <c:v>2.56358925</c:v>
                </c:pt>
                <c:pt idx="660">
                  <c:v>2.56747939</c:v>
                </c:pt>
                <c:pt idx="661">
                  <c:v>2.57136952</c:v>
                </c:pt>
                <c:pt idx="662">
                  <c:v>2.575259659999999</c:v>
                </c:pt>
                <c:pt idx="663">
                  <c:v>2.57914979</c:v>
                </c:pt>
                <c:pt idx="664">
                  <c:v>2.58303992</c:v>
                </c:pt>
                <c:pt idx="665">
                  <c:v>2.58693006</c:v>
                </c:pt>
                <c:pt idx="666">
                  <c:v>2.59082019</c:v>
                </c:pt>
                <c:pt idx="667">
                  <c:v>2.59471033</c:v>
                </c:pt>
                <c:pt idx="668">
                  <c:v>2.59860046</c:v>
                </c:pt>
                <c:pt idx="669">
                  <c:v>2.6024906</c:v>
                </c:pt>
                <c:pt idx="670">
                  <c:v>2.60638073</c:v>
                </c:pt>
                <c:pt idx="671">
                  <c:v>2.61027087</c:v>
                </c:pt>
                <c:pt idx="672">
                  <c:v>2.614161</c:v>
                </c:pt>
                <c:pt idx="673">
                  <c:v>2.618051129999999</c:v>
                </c:pt>
                <c:pt idx="674">
                  <c:v>2.62194127</c:v>
                </c:pt>
                <c:pt idx="675">
                  <c:v>2.6258314</c:v>
                </c:pt>
                <c:pt idx="676">
                  <c:v>2.62972154</c:v>
                </c:pt>
                <c:pt idx="677">
                  <c:v>2.63361167</c:v>
                </c:pt>
                <c:pt idx="678">
                  <c:v>2.637501810000001</c:v>
                </c:pt>
                <c:pt idx="679">
                  <c:v>2.64139194</c:v>
                </c:pt>
                <c:pt idx="680">
                  <c:v>2.64528207</c:v>
                </c:pt>
                <c:pt idx="681">
                  <c:v>2.64917221</c:v>
                </c:pt>
                <c:pt idx="682">
                  <c:v>2.65306234</c:v>
                </c:pt>
                <c:pt idx="683">
                  <c:v>2.656952479999999</c:v>
                </c:pt>
                <c:pt idx="684">
                  <c:v>2.660842609999999</c:v>
                </c:pt>
                <c:pt idx="685">
                  <c:v>2.66473275</c:v>
                </c:pt>
                <c:pt idx="686">
                  <c:v>2.66862288</c:v>
                </c:pt>
                <c:pt idx="687">
                  <c:v>2.67251302</c:v>
                </c:pt>
                <c:pt idx="688">
                  <c:v>2.67640315</c:v>
                </c:pt>
                <c:pt idx="689">
                  <c:v>2.68029328</c:v>
                </c:pt>
                <c:pt idx="690">
                  <c:v>2.68418342</c:v>
                </c:pt>
                <c:pt idx="691">
                  <c:v>2.68807355</c:v>
                </c:pt>
                <c:pt idx="692">
                  <c:v>2.69196369</c:v>
                </c:pt>
                <c:pt idx="693">
                  <c:v>2.695853819999999</c:v>
                </c:pt>
                <c:pt idx="694">
                  <c:v>2.69974396</c:v>
                </c:pt>
                <c:pt idx="695">
                  <c:v>2.70363409</c:v>
                </c:pt>
                <c:pt idx="696">
                  <c:v>2.70752423</c:v>
                </c:pt>
                <c:pt idx="697">
                  <c:v>2.71141436</c:v>
                </c:pt>
                <c:pt idx="698">
                  <c:v>2.71530449</c:v>
                </c:pt>
                <c:pt idx="699">
                  <c:v>2.71919463</c:v>
                </c:pt>
                <c:pt idx="700">
                  <c:v>2.72308476</c:v>
                </c:pt>
                <c:pt idx="701">
                  <c:v>2.7269749</c:v>
                </c:pt>
                <c:pt idx="702">
                  <c:v>2.730865029999999</c:v>
                </c:pt>
                <c:pt idx="703">
                  <c:v>2.73475517</c:v>
                </c:pt>
                <c:pt idx="704">
                  <c:v>2.738645299999999</c:v>
                </c:pt>
                <c:pt idx="705">
                  <c:v>2.74253543</c:v>
                </c:pt>
                <c:pt idx="706">
                  <c:v>2.74642557</c:v>
                </c:pt>
                <c:pt idx="707">
                  <c:v>2.7503157</c:v>
                </c:pt>
                <c:pt idx="708">
                  <c:v>2.75420584</c:v>
                </c:pt>
                <c:pt idx="709">
                  <c:v>2.75809597</c:v>
                </c:pt>
                <c:pt idx="710">
                  <c:v>2.76198611</c:v>
                </c:pt>
                <c:pt idx="711">
                  <c:v>2.76587624</c:v>
                </c:pt>
                <c:pt idx="712">
                  <c:v>2.76976638</c:v>
                </c:pt>
                <c:pt idx="713">
                  <c:v>2.77365651</c:v>
                </c:pt>
                <c:pt idx="714">
                  <c:v>2.77754664</c:v>
                </c:pt>
                <c:pt idx="715">
                  <c:v>2.78143678</c:v>
                </c:pt>
                <c:pt idx="716">
                  <c:v>2.78532691</c:v>
                </c:pt>
                <c:pt idx="717">
                  <c:v>2.78921705</c:v>
                </c:pt>
                <c:pt idx="718">
                  <c:v>2.79310718</c:v>
                </c:pt>
                <c:pt idx="719">
                  <c:v>2.79699732</c:v>
                </c:pt>
                <c:pt idx="720">
                  <c:v>2.80088745</c:v>
                </c:pt>
                <c:pt idx="721">
                  <c:v>2.80477758</c:v>
                </c:pt>
                <c:pt idx="722">
                  <c:v>2.80866772</c:v>
                </c:pt>
                <c:pt idx="723">
                  <c:v>2.81255785</c:v>
                </c:pt>
                <c:pt idx="724">
                  <c:v>2.816447989999999</c:v>
                </c:pt>
                <c:pt idx="725">
                  <c:v>2.82033812</c:v>
                </c:pt>
                <c:pt idx="726">
                  <c:v>2.82422826</c:v>
                </c:pt>
                <c:pt idx="727">
                  <c:v>2.82811839</c:v>
                </c:pt>
                <c:pt idx="728">
                  <c:v>2.832008529999999</c:v>
                </c:pt>
                <c:pt idx="729">
                  <c:v>2.835898659999999</c:v>
                </c:pt>
                <c:pt idx="730">
                  <c:v>2.839788789999999</c:v>
                </c:pt>
                <c:pt idx="731">
                  <c:v>2.84367893</c:v>
                </c:pt>
                <c:pt idx="732">
                  <c:v>2.84756906</c:v>
                </c:pt>
                <c:pt idx="733">
                  <c:v>2.851459199999999</c:v>
                </c:pt>
                <c:pt idx="734">
                  <c:v>2.855349329999999</c:v>
                </c:pt>
                <c:pt idx="735">
                  <c:v>2.859239469999999</c:v>
                </c:pt>
                <c:pt idx="736">
                  <c:v>2.8631296</c:v>
                </c:pt>
                <c:pt idx="737">
                  <c:v>2.86701974</c:v>
                </c:pt>
                <c:pt idx="738">
                  <c:v>2.87090987</c:v>
                </c:pt>
                <c:pt idx="739">
                  <c:v>2.8748</c:v>
                </c:pt>
                <c:pt idx="740">
                  <c:v>2.878690139999999</c:v>
                </c:pt>
                <c:pt idx="741">
                  <c:v>2.88258027</c:v>
                </c:pt>
                <c:pt idx="742">
                  <c:v>2.886470409999999</c:v>
                </c:pt>
                <c:pt idx="743">
                  <c:v>2.89036054</c:v>
                </c:pt>
                <c:pt idx="744">
                  <c:v>2.894250679999999</c:v>
                </c:pt>
                <c:pt idx="745">
                  <c:v>2.89814081</c:v>
                </c:pt>
                <c:pt idx="746">
                  <c:v>2.902030939999999</c:v>
                </c:pt>
                <c:pt idx="747">
                  <c:v>2.90592108</c:v>
                </c:pt>
                <c:pt idx="748">
                  <c:v>2.90981121</c:v>
                </c:pt>
                <c:pt idx="749">
                  <c:v>2.91370135</c:v>
                </c:pt>
                <c:pt idx="750">
                  <c:v>2.91759148</c:v>
                </c:pt>
                <c:pt idx="751">
                  <c:v>2.92148162</c:v>
                </c:pt>
                <c:pt idx="752">
                  <c:v>2.92537175</c:v>
                </c:pt>
                <c:pt idx="753">
                  <c:v>2.92926189</c:v>
                </c:pt>
                <c:pt idx="754">
                  <c:v>2.93315202</c:v>
                </c:pt>
                <c:pt idx="755">
                  <c:v>2.937042149999999</c:v>
                </c:pt>
                <c:pt idx="756">
                  <c:v>2.94093229</c:v>
                </c:pt>
                <c:pt idx="757">
                  <c:v>2.944822419999999</c:v>
                </c:pt>
                <c:pt idx="758">
                  <c:v>2.94871256</c:v>
                </c:pt>
                <c:pt idx="759">
                  <c:v>2.952602689999999</c:v>
                </c:pt>
                <c:pt idx="760">
                  <c:v>2.956492829999999</c:v>
                </c:pt>
                <c:pt idx="761">
                  <c:v>2.96038296</c:v>
                </c:pt>
                <c:pt idx="762">
                  <c:v>2.9642731</c:v>
                </c:pt>
                <c:pt idx="763">
                  <c:v>2.96816323</c:v>
                </c:pt>
                <c:pt idx="764">
                  <c:v>2.97205336</c:v>
                </c:pt>
                <c:pt idx="765">
                  <c:v>2.9759435</c:v>
                </c:pt>
                <c:pt idx="766">
                  <c:v>2.979833629999999</c:v>
                </c:pt>
                <c:pt idx="767">
                  <c:v>2.98372377</c:v>
                </c:pt>
                <c:pt idx="768">
                  <c:v>2.9876139</c:v>
                </c:pt>
                <c:pt idx="769">
                  <c:v>2.99150404</c:v>
                </c:pt>
                <c:pt idx="770">
                  <c:v>2.99539417</c:v>
                </c:pt>
                <c:pt idx="771">
                  <c:v>2.9992843</c:v>
                </c:pt>
                <c:pt idx="772">
                  <c:v>3.00317444</c:v>
                </c:pt>
                <c:pt idx="773">
                  <c:v>3.00706457</c:v>
                </c:pt>
                <c:pt idx="774">
                  <c:v>3.01095471</c:v>
                </c:pt>
                <c:pt idx="775">
                  <c:v>3.014844839999999</c:v>
                </c:pt>
                <c:pt idx="776">
                  <c:v>3.01873498</c:v>
                </c:pt>
                <c:pt idx="777">
                  <c:v>3.022625109999999</c:v>
                </c:pt>
                <c:pt idx="778">
                  <c:v>3.02651525</c:v>
                </c:pt>
                <c:pt idx="779">
                  <c:v>3.030405379999999</c:v>
                </c:pt>
                <c:pt idx="780">
                  <c:v>3.03429551</c:v>
                </c:pt>
                <c:pt idx="781">
                  <c:v>3.03818565</c:v>
                </c:pt>
                <c:pt idx="782">
                  <c:v>3.04207578</c:v>
                </c:pt>
                <c:pt idx="783">
                  <c:v>3.04596592</c:v>
                </c:pt>
                <c:pt idx="784">
                  <c:v>3.04985605</c:v>
                </c:pt>
                <c:pt idx="785">
                  <c:v>3.05374619</c:v>
                </c:pt>
                <c:pt idx="786">
                  <c:v>3.05763632</c:v>
                </c:pt>
                <c:pt idx="787">
                  <c:v>3.06152645</c:v>
                </c:pt>
                <c:pt idx="788">
                  <c:v>3.06541659</c:v>
                </c:pt>
                <c:pt idx="789">
                  <c:v>3.06930672</c:v>
                </c:pt>
                <c:pt idx="790">
                  <c:v>3.07319686</c:v>
                </c:pt>
                <c:pt idx="791">
                  <c:v>3.07708699</c:v>
                </c:pt>
                <c:pt idx="792">
                  <c:v>3.08097713</c:v>
                </c:pt>
                <c:pt idx="793">
                  <c:v>3.08486726</c:v>
                </c:pt>
                <c:pt idx="794">
                  <c:v>3.0887574</c:v>
                </c:pt>
                <c:pt idx="795">
                  <c:v>3.092647529999999</c:v>
                </c:pt>
                <c:pt idx="796">
                  <c:v>3.09653766</c:v>
                </c:pt>
                <c:pt idx="797">
                  <c:v>3.1004278</c:v>
                </c:pt>
                <c:pt idx="798">
                  <c:v>3.10431793</c:v>
                </c:pt>
                <c:pt idx="799">
                  <c:v>3.10820807</c:v>
                </c:pt>
                <c:pt idx="800">
                  <c:v>3.112098199999999</c:v>
                </c:pt>
                <c:pt idx="801">
                  <c:v>3.115988339999999</c:v>
                </c:pt>
                <c:pt idx="802">
                  <c:v>3.119878469999999</c:v>
                </c:pt>
                <c:pt idx="803">
                  <c:v>3.12376861</c:v>
                </c:pt>
                <c:pt idx="804">
                  <c:v>3.12765874</c:v>
                </c:pt>
                <c:pt idx="805">
                  <c:v>3.131548689999999</c:v>
                </c:pt>
                <c:pt idx="806">
                  <c:v>3.13543864</c:v>
                </c:pt>
                <c:pt idx="807">
                  <c:v>3.139328579999999</c:v>
                </c:pt>
                <c:pt idx="808">
                  <c:v>3.14321853</c:v>
                </c:pt>
                <c:pt idx="809">
                  <c:v>3.14710848</c:v>
                </c:pt>
                <c:pt idx="810">
                  <c:v>3.15099843</c:v>
                </c:pt>
                <c:pt idx="811">
                  <c:v>3.154888379999999</c:v>
                </c:pt>
                <c:pt idx="812">
                  <c:v>3.15877832</c:v>
                </c:pt>
                <c:pt idx="813">
                  <c:v>3.16266827</c:v>
                </c:pt>
                <c:pt idx="814">
                  <c:v>3.16655822</c:v>
                </c:pt>
                <c:pt idx="815">
                  <c:v>3.170448169999999</c:v>
                </c:pt>
                <c:pt idx="816">
                  <c:v>3.17433812</c:v>
                </c:pt>
                <c:pt idx="817">
                  <c:v>3.17822807</c:v>
                </c:pt>
                <c:pt idx="818">
                  <c:v>3.18211801</c:v>
                </c:pt>
                <c:pt idx="819">
                  <c:v>3.18600796</c:v>
                </c:pt>
                <c:pt idx="820">
                  <c:v>3.18989791</c:v>
                </c:pt>
                <c:pt idx="821">
                  <c:v>3.19378786</c:v>
                </c:pt>
                <c:pt idx="822">
                  <c:v>3.19767781</c:v>
                </c:pt>
                <c:pt idx="823">
                  <c:v>3.20156775</c:v>
                </c:pt>
                <c:pt idx="824">
                  <c:v>3.2054577</c:v>
                </c:pt>
                <c:pt idx="825">
                  <c:v>3.20934765</c:v>
                </c:pt>
                <c:pt idx="826">
                  <c:v>3.2132376</c:v>
                </c:pt>
                <c:pt idx="827">
                  <c:v>3.21712755</c:v>
                </c:pt>
                <c:pt idx="828">
                  <c:v>3.22101749</c:v>
                </c:pt>
                <c:pt idx="829">
                  <c:v>3.22490744</c:v>
                </c:pt>
                <c:pt idx="830">
                  <c:v>3.228797390000001</c:v>
                </c:pt>
                <c:pt idx="831">
                  <c:v>3.232687339999999</c:v>
                </c:pt>
                <c:pt idx="832">
                  <c:v>3.23657729</c:v>
                </c:pt>
                <c:pt idx="833">
                  <c:v>3.24046724</c:v>
                </c:pt>
                <c:pt idx="834">
                  <c:v>3.24435718</c:v>
                </c:pt>
                <c:pt idx="835">
                  <c:v>3.24824713</c:v>
                </c:pt>
                <c:pt idx="836">
                  <c:v>3.25213708</c:v>
                </c:pt>
                <c:pt idx="837">
                  <c:v>3.25602703</c:v>
                </c:pt>
                <c:pt idx="838">
                  <c:v>3.25991698</c:v>
                </c:pt>
                <c:pt idx="839">
                  <c:v>3.26380692</c:v>
                </c:pt>
                <c:pt idx="840">
                  <c:v>3.267696870000001</c:v>
                </c:pt>
                <c:pt idx="841">
                  <c:v>3.27158682</c:v>
                </c:pt>
                <c:pt idx="842">
                  <c:v>3.27547677</c:v>
                </c:pt>
                <c:pt idx="843">
                  <c:v>3.27936672</c:v>
                </c:pt>
                <c:pt idx="844">
                  <c:v>3.28325666</c:v>
                </c:pt>
                <c:pt idx="845">
                  <c:v>3.28714661</c:v>
                </c:pt>
                <c:pt idx="846">
                  <c:v>3.29103656</c:v>
                </c:pt>
                <c:pt idx="847">
                  <c:v>3.29492651</c:v>
                </c:pt>
                <c:pt idx="848">
                  <c:v>3.29881646</c:v>
                </c:pt>
                <c:pt idx="849">
                  <c:v>3.30270641</c:v>
                </c:pt>
                <c:pt idx="850">
                  <c:v>3.306596349999999</c:v>
                </c:pt>
                <c:pt idx="851">
                  <c:v>3.3104863</c:v>
                </c:pt>
                <c:pt idx="852">
                  <c:v>3.31437625</c:v>
                </c:pt>
                <c:pt idx="853">
                  <c:v>3.3182662</c:v>
                </c:pt>
                <c:pt idx="854">
                  <c:v>3.32215615</c:v>
                </c:pt>
                <c:pt idx="855">
                  <c:v>3.326046089999999</c:v>
                </c:pt>
                <c:pt idx="856">
                  <c:v>3.32993604</c:v>
                </c:pt>
                <c:pt idx="857">
                  <c:v>3.333825989999999</c:v>
                </c:pt>
                <c:pt idx="858">
                  <c:v>3.33771594</c:v>
                </c:pt>
                <c:pt idx="859">
                  <c:v>3.341605889999999</c:v>
                </c:pt>
                <c:pt idx="860">
                  <c:v>3.345495829999999</c:v>
                </c:pt>
                <c:pt idx="861">
                  <c:v>3.34938578</c:v>
                </c:pt>
                <c:pt idx="862">
                  <c:v>3.35327573</c:v>
                </c:pt>
                <c:pt idx="863">
                  <c:v>3.35716568</c:v>
                </c:pt>
                <c:pt idx="864">
                  <c:v>3.361055629999999</c:v>
                </c:pt>
                <c:pt idx="865">
                  <c:v>3.36494558</c:v>
                </c:pt>
                <c:pt idx="866">
                  <c:v>3.36883552</c:v>
                </c:pt>
                <c:pt idx="867">
                  <c:v>3.372725469999999</c:v>
                </c:pt>
                <c:pt idx="868">
                  <c:v>3.376615419999999</c:v>
                </c:pt>
                <c:pt idx="869">
                  <c:v>3.38050537</c:v>
                </c:pt>
                <c:pt idx="870">
                  <c:v>3.38439532</c:v>
                </c:pt>
                <c:pt idx="871">
                  <c:v>3.38828526</c:v>
                </c:pt>
                <c:pt idx="872">
                  <c:v>3.392175209999999</c:v>
                </c:pt>
                <c:pt idx="873">
                  <c:v>3.396065159999999</c:v>
                </c:pt>
                <c:pt idx="874">
                  <c:v>3.399955109999999</c:v>
                </c:pt>
                <c:pt idx="875">
                  <c:v>3.40384506</c:v>
                </c:pt>
                <c:pt idx="876">
                  <c:v>3.40773501</c:v>
                </c:pt>
                <c:pt idx="877">
                  <c:v>3.41162495</c:v>
                </c:pt>
                <c:pt idx="878">
                  <c:v>3.4155149</c:v>
                </c:pt>
                <c:pt idx="879">
                  <c:v>3.41940485</c:v>
                </c:pt>
                <c:pt idx="880">
                  <c:v>3.4232948</c:v>
                </c:pt>
                <c:pt idx="881">
                  <c:v>3.42718475</c:v>
                </c:pt>
                <c:pt idx="882">
                  <c:v>3.43107469</c:v>
                </c:pt>
                <c:pt idx="883">
                  <c:v>3.43496464</c:v>
                </c:pt>
                <c:pt idx="884">
                  <c:v>3.438854589999999</c:v>
                </c:pt>
                <c:pt idx="885">
                  <c:v>3.44274454</c:v>
                </c:pt>
                <c:pt idx="886">
                  <c:v>3.44663449</c:v>
                </c:pt>
                <c:pt idx="887">
                  <c:v>3.45052443</c:v>
                </c:pt>
                <c:pt idx="888">
                  <c:v>3.45441438</c:v>
                </c:pt>
                <c:pt idx="889">
                  <c:v>3.45830433</c:v>
                </c:pt>
                <c:pt idx="890">
                  <c:v>3.46219428</c:v>
                </c:pt>
                <c:pt idx="891">
                  <c:v>3.46608423</c:v>
                </c:pt>
                <c:pt idx="892">
                  <c:v>3.46997418</c:v>
                </c:pt>
                <c:pt idx="893">
                  <c:v>3.47386412</c:v>
                </c:pt>
                <c:pt idx="894">
                  <c:v>3.47775407</c:v>
                </c:pt>
                <c:pt idx="895">
                  <c:v>3.48164402</c:v>
                </c:pt>
                <c:pt idx="896">
                  <c:v>3.48553397</c:v>
                </c:pt>
                <c:pt idx="897">
                  <c:v>3.48942392</c:v>
                </c:pt>
                <c:pt idx="898">
                  <c:v>3.49331386</c:v>
                </c:pt>
                <c:pt idx="899">
                  <c:v>3.49720381</c:v>
                </c:pt>
                <c:pt idx="900">
                  <c:v>3.50109376</c:v>
                </c:pt>
                <c:pt idx="901">
                  <c:v>3.504983710000001</c:v>
                </c:pt>
                <c:pt idx="902">
                  <c:v>3.50887366</c:v>
                </c:pt>
                <c:pt idx="903">
                  <c:v>3.512763599999999</c:v>
                </c:pt>
                <c:pt idx="904">
                  <c:v>3.51665355</c:v>
                </c:pt>
                <c:pt idx="905">
                  <c:v>3.5205435</c:v>
                </c:pt>
                <c:pt idx="906">
                  <c:v>3.52443345</c:v>
                </c:pt>
                <c:pt idx="907">
                  <c:v>3.5283234</c:v>
                </c:pt>
                <c:pt idx="908">
                  <c:v>3.53221335</c:v>
                </c:pt>
                <c:pt idx="909">
                  <c:v>3.53610329</c:v>
                </c:pt>
                <c:pt idx="910">
                  <c:v>3.539993240000001</c:v>
                </c:pt>
                <c:pt idx="911">
                  <c:v>3.54388319</c:v>
                </c:pt>
                <c:pt idx="912">
                  <c:v>3.54777314</c:v>
                </c:pt>
                <c:pt idx="913">
                  <c:v>3.551663089999999</c:v>
                </c:pt>
                <c:pt idx="914">
                  <c:v>3.55555303</c:v>
                </c:pt>
                <c:pt idx="915">
                  <c:v>3.559442979999999</c:v>
                </c:pt>
                <c:pt idx="916">
                  <c:v>3.56333293</c:v>
                </c:pt>
                <c:pt idx="917">
                  <c:v>3.56722288</c:v>
                </c:pt>
                <c:pt idx="918">
                  <c:v>3.57111283</c:v>
                </c:pt>
                <c:pt idx="919">
                  <c:v>3.57500277</c:v>
                </c:pt>
                <c:pt idx="920">
                  <c:v>3.57889272</c:v>
                </c:pt>
                <c:pt idx="921">
                  <c:v>3.58278267</c:v>
                </c:pt>
                <c:pt idx="922">
                  <c:v>3.586672619999999</c:v>
                </c:pt>
                <c:pt idx="923">
                  <c:v>3.59056257</c:v>
                </c:pt>
                <c:pt idx="924">
                  <c:v>3.594452519999999</c:v>
                </c:pt>
                <c:pt idx="925">
                  <c:v>3.59834246</c:v>
                </c:pt>
                <c:pt idx="926">
                  <c:v>3.60223241</c:v>
                </c:pt>
                <c:pt idx="927">
                  <c:v>3.60612236</c:v>
                </c:pt>
                <c:pt idx="928">
                  <c:v>3.61001231</c:v>
                </c:pt>
                <c:pt idx="929">
                  <c:v>3.61390226</c:v>
                </c:pt>
                <c:pt idx="930">
                  <c:v>3.6177922</c:v>
                </c:pt>
                <c:pt idx="931">
                  <c:v>3.62168215</c:v>
                </c:pt>
                <c:pt idx="932">
                  <c:v>3.6255721</c:v>
                </c:pt>
                <c:pt idx="933">
                  <c:v>3.62946205</c:v>
                </c:pt>
                <c:pt idx="934">
                  <c:v>3.633352</c:v>
                </c:pt>
                <c:pt idx="935">
                  <c:v>3.63724194</c:v>
                </c:pt>
                <c:pt idx="936">
                  <c:v>3.641131890000001</c:v>
                </c:pt>
                <c:pt idx="937">
                  <c:v>3.64502184</c:v>
                </c:pt>
                <c:pt idx="938">
                  <c:v>3.64891179</c:v>
                </c:pt>
                <c:pt idx="939">
                  <c:v>3.65280174</c:v>
                </c:pt>
                <c:pt idx="940">
                  <c:v>3.65669169</c:v>
                </c:pt>
                <c:pt idx="941">
                  <c:v>3.660581630000001</c:v>
                </c:pt>
                <c:pt idx="942">
                  <c:v>3.66447158</c:v>
                </c:pt>
                <c:pt idx="943">
                  <c:v>3.66836153</c:v>
                </c:pt>
                <c:pt idx="944">
                  <c:v>3.67225148</c:v>
                </c:pt>
                <c:pt idx="945">
                  <c:v>3.67614143</c:v>
                </c:pt>
                <c:pt idx="946">
                  <c:v>3.68003137</c:v>
                </c:pt>
                <c:pt idx="947">
                  <c:v>3.68392132</c:v>
                </c:pt>
                <c:pt idx="948">
                  <c:v>3.68781127</c:v>
                </c:pt>
                <c:pt idx="949">
                  <c:v>3.69170122</c:v>
                </c:pt>
                <c:pt idx="950">
                  <c:v>3.69559117</c:v>
                </c:pt>
                <c:pt idx="951">
                  <c:v>3.69948111</c:v>
                </c:pt>
                <c:pt idx="952">
                  <c:v>3.70337106</c:v>
                </c:pt>
                <c:pt idx="953">
                  <c:v>3.70726101</c:v>
                </c:pt>
                <c:pt idx="954">
                  <c:v>3.71115096</c:v>
                </c:pt>
                <c:pt idx="955">
                  <c:v>3.715040909999999</c:v>
                </c:pt>
                <c:pt idx="956">
                  <c:v>3.71893086</c:v>
                </c:pt>
                <c:pt idx="957">
                  <c:v>3.7228208</c:v>
                </c:pt>
                <c:pt idx="958">
                  <c:v>3.72671075</c:v>
                </c:pt>
                <c:pt idx="959">
                  <c:v>3.7306007</c:v>
                </c:pt>
                <c:pt idx="960">
                  <c:v>3.73449065</c:v>
                </c:pt>
                <c:pt idx="961">
                  <c:v>3.7383806</c:v>
                </c:pt>
                <c:pt idx="962">
                  <c:v>3.74227054</c:v>
                </c:pt>
                <c:pt idx="963">
                  <c:v>3.74616049</c:v>
                </c:pt>
                <c:pt idx="964">
                  <c:v>3.75005044</c:v>
                </c:pt>
                <c:pt idx="965">
                  <c:v>3.75394039</c:v>
                </c:pt>
                <c:pt idx="966">
                  <c:v>3.75783034</c:v>
                </c:pt>
                <c:pt idx="967">
                  <c:v>3.76172028</c:v>
                </c:pt>
                <c:pt idx="968">
                  <c:v>3.76561023</c:v>
                </c:pt>
                <c:pt idx="969">
                  <c:v>3.76950018</c:v>
                </c:pt>
                <c:pt idx="970">
                  <c:v>3.77339013</c:v>
                </c:pt>
                <c:pt idx="971">
                  <c:v>3.77728008</c:v>
                </c:pt>
                <c:pt idx="972">
                  <c:v>3.78117003</c:v>
                </c:pt>
                <c:pt idx="973">
                  <c:v>3.78505997</c:v>
                </c:pt>
                <c:pt idx="974">
                  <c:v>3.78894992</c:v>
                </c:pt>
                <c:pt idx="975">
                  <c:v>3.79283987</c:v>
                </c:pt>
                <c:pt idx="976">
                  <c:v>3.79672982</c:v>
                </c:pt>
                <c:pt idx="977">
                  <c:v>3.80061977</c:v>
                </c:pt>
                <c:pt idx="978">
                  <c:v>3.80450971</c:v>
                </c:pt>
                <c:pt idx="979">
                  <c:v>3.80839966</c:v>
                </c:pt>
                <c:pt idx="980">
                  <c:v>3.812289609999999</c:v>
                </c:pt>
                <c:pt idx="981">
                  <c:v>3.81617956</c:v>
                </c:pt>
                <c:pt idx="982">
                  <c:v>3.82006951</c:v>
                </c:pt>
                <c:pt idx="983">
                  <c:v>3.82395945</c:v>
                </c:pt>
                <c:pt idx="984">
                  <c:v>3.8278494</c:v>
                </c:pt>
                <c:pt idx="985">
                  <c:v>3.83173935</c:v>
                </c:pt>
                <c:pt idx="986">
                  <c:v>3.835629299999999</c:v>
                </c:pt>
                <c:pt idx="987">
                  <c:v>3.83951925</c:v>
                </c:pt>
                <c:pt idx="988">
                  <c:v>3.8434092</c:v>
                </c:pt>
                <c:pt idx="989">
                  <c:v>3.84729914</c:v>
                </c:pt>
                <c:pt idx="990">
                  <c:v>3.851189089999999</c:v>
                </c:pt>
                <c:pt idx="991">
                  <c:v>3.85507904</c:v>
                </c:pt>
                <c:pt idx="992">
                  <c:v>3.858968989999999</c:v>
                </c:pt>
                <c:pt idx="993">
                  <c:v>3.862858939999999</c:v>
                </c:pt>
                <c:pt idx="994">
                  <c:v>3.866748879999999</c:v>
                </c:pt>
                <c:pt idx="995">
                  <c:v>3.870638829999999</c:v>
                </c:pt>
                <c:pt idx="996">
                  <c:v>3.87452878</c:v>
                </c:pt>
                <c:pt idx="997">
                  <c:v>3.87841873</c:v>
                </c:pt>
                <c:pt idx="998">
                  <c:v>3.88230868</c:v>
                </c:pt>
                <c:pt idx="999">
                  <c:v>3.886198619999999</c:v>
                </c:pt>
              </c:numCache>
            </c:numRef>
          </c:xVal>
          <c:yVal>
            <c:numRef>
              <c:f>Compare!$L$4:$L$1003</c:f>
              <c:numCache>
                <c:formatCode>0.000</c:formatCode>
                <c:ptCount val="1000"/>
                <c:pt idx="0">
                  <c:v>50.1629651</c:v>
                </c:pt>
                <c:pt idx="1">
                  <c:v>49.7375131</c:v>
                </c:pt>
                <c:pt idx="2">
                  <c:v>49.30839840000001</c:v>
                </c:pt>
                <c:pt idx="3">
                  <c:v>48.8756418</c:v>
                </c:pt>
                <c:pt idx="4">
                  <c:v>48.4392345</c:v>
                </c:pt>
                <c:pt idx="5">
                  <c:v>47.9992092</c:v>
                </c:pt>
                <c:pt idx="6">
                  <c:v>47.555545</c:v>
                </c:pt>
                <c:pt idx="7">
                  <c:v>47.1082777</c:v>
                </c:pt>
                <c:pt idx="8">
                  <c:v>46.6574073</c:v>
                </c:pt>
                <c:pt idx="9">
                  <c:v>45.3154862</c:v>
                </c:pt>
                <c:pt idx="10">
                  <c:v>43.781662</c:v>
                </c:pt>
                <c:pt idx="11">
                  <c:v>42.1822548</c:v>
                </c:pt>
                <c:pt idx="12">
                  <c:v>40.6098932</c:v>
                </c:pt>
                <c:pt idx="13">
                  <c:v>38.9690816</c:v>
                </c:pt>
                <c:pt idx="14">
                  <c:v>37.2414023</c:v>
                </c:pt>
                <c:pt idx="15">
                  <c:v>35.4112506</c:v>
                </c:pt>
                <c:pt idx="16">
                  <c:v>33.4492087</c:v>
                </c:pt>
                <c:pt idx="17">
                  <c:v>31.3121825</c:v>
                </c:pt>
                <c:pt idx="18">
                  <c:v>28.92848249999999</c:v>
                </c:pt>
                <c:pt idx="19">
                  <c:v>26.4912575</c:v>
                </c:pt>
                <c:pt idx="20">
                  <c:v>23.8835916</c:v>
                </c:pt>
                <c:pt idx="21">
                  <c:v>20.8746165</c:v>
                </c:pt>
                <c:pt idx="22">
                  <c:v>17.05061049999999</c:v>
                </c:pt>
                <c:pt idx="23">
                  <c:v>13.9861643</c:v>
                </c:pt>
                <c:pt idx="24">
                  <c:v>12.0942533</c:v>
                </c:pt>
                <c:pt idx="25">
                  <c:v>10.2476113</c:v>
                </c:pt>
                <c:pt idx="26">
                  <c:v>8.448655899999998</c:v>
                </c:pt>
                <c:pt idx="27">
                  <c:v>7.501137259999999</c:v>
                </c:pt>
                <c:pt idx="28">
                  <c:v>7.083414490000001</c:v>
                </c:pt>
                <c:pt idx="29">
                  <c:v>6.665904069999999</c:v>
                </c:pt>
                <c:pt idx="30">
                  <c:v>6.6493541</c:v>
                </c:pt>
                <c:pt idx="31">
                  <c:v>7.532036299999999</c:v>
                </c:pt>
                <c:pt idx="32">
                  <c:v>8.436627690000001</c:v>
                </c:pt>
                <c:pt idx="33">
                  <c:v>9.362524</c:v>
                </c:pt>
                <c:pt idx="34">
                  <c:v>11.678727</c:v>
                </c:pt>
                <c:pt idx="35">
                  <c:v>14.1562536</c:v>
                </c:pt>
                <c:pt idx="36">
                  <c:v>16.737996</c:v>
                </c:pt>
                <c:pt idx="37">
                  <c:v>19.51962110000001</c:v>
                </c:pt>
                <c:pt idx="38">
                  <c:v>22.7477282</c:v>
                </c:pt>
                <c:pt idx="39">
                  <c:v>25.4861027</c:v>
                </c:pt>
                <c:pt idx="40">
                  <c:v>28.0464411</c:v>
                </c:pt>
                <c:pt idx="41">
                  <c:v>30.4420501</c:v>
                </c:pt>
                <c:pt idx="42">
                  <c:v>32.7295512</c:v>
                </c:pt>
                <c:pt idx="43">
                  <c:v>34.9838227</c:v>
                </c:pt>
                <c:pt idx="44">
                  <c:v>37.0439857</c:v>
                </c:pt>
                <c:pt idx="45">
                  <c:v>38.9284045</c:v>
                </c:pt>
                <c:pt idx="46">
                  <c:v>40.6531423</c:v>
                </c:pt>
                <c:pt idx="47">
                  <c:v>42.08236340000001</c:v>
                </c:pt>
                <c:pt idx="48">
                  <c:v>43.39186549999999</c:v>
                </c:pt>
                <c:pt idx="49">
                  <c:v>44.5381492</c:v>
                </c:pt>
                <c:pt idx="50">
                  <c:v>45.5331445</c:v>
                </c:pt>
                <c:pt idx="51">
                  <c:v>46.4502633</c:v>
                </c:pt>
                <c:pt idx="52">
                  <c:v>47.2926468</c:v>
                </c:pt>
                <c:pt idx="53">
                  <c:v>48.0637372</c:v>
                </c:pt>
                <c:pt idx="54">
                  <c:v>48.5711694</c:v>
                </c:pt>
                <c:pt idx="55">
                  <c:v>49.0190685</c:v>
                </c:pt>
                <c:pt idx="56">
                  <c:v>49.4036138</c:v>
                </c:pt>
                <c:pt idx="57">
                  <c:v>49.7228801</c:v>
                </c:pt>
                <c:pt idx="58">
                  <c:v>49.8083353</c:v>
                </c:pt>
                <c:pt idx="59">
                  <c:v>49.8482227</c:v>
                </c:pt>
                <c:pt idx="60">
                  <c:v>49.8399973</c:v>
                </c:pt>
                <c:pt idx="61">
                  <c:v>49.6998429</c:v>
                </c:pt>
                <c:pt idx="62">
                  <c:v>49.41001830000001</c:v>
                </c:pt>
                <c:pt idx="63">
                  <c:v>49.05464349999999</c:v>
                </c:pt>
                <c:pt idx="64">
                  <c:v>48.63297940000001</c:v>
                </c:pt>
                <c:pt idx="65">
                  <c:v>48.0264693</c:v>
                </c:pt>
                <c:pt idx="66">
                  <c:v>47.2315788</c:v>
                </c:pt>
                <c:pt idx="67">
                  <c:v>46.35992649999999</c:v>
                </c:pt>
                <c:pt idx="68">
                  <c:v>45.406267</c:v>
                </c:pt>
                <c:pt idx="69">
                  <c:v>44.36482489999999</c:v>
                </c:pt>
                <c:pt idx="70">
                  <c:v>43.2116956</c:v>
                </c:pt>
                <c:pt idx="71">
                  <c:v>41.9403493</c:v>
                </c:pt>
                <c:pt idx="72">
                  <c:v>40.2540356</c:v>
                </c:pt>
                <c:pt idx="73">
                  <c:v>38.3365929</c:v>
                </c:pt>
                <c:pt idx="74">
                  <c:v>36.2410337</c:v>
                </c:pt>
                <c:pt idx="75">
                  <c:v>33.94826949999999</c:v>
                </c:pt>
                <c:pt idx="76">
                  <c:v>31.4420491</c:v>
                </c:pt>
                <c:pt idx="77">
                  <c:v>28.95177899999999</c:v>
                </c:pt>
                <c:pt idx="78">
                  <c:v>26.4972925</c:v>
                </c:pt>
                <c:pt idx="79">
                  <c:v>23.8773376</c:v>
                </c:pt>
                <c:pt idx="80">
                  <c:v>20.7397521</c:v>
                </c:pt>
                <c:pt idx="81">
                  <c:v>16.9916436</c:v>
                </c:pt>
                <c:pt idx="82">
                  <c:v>14.688693</c:v>
                </c:pt>
                <c:pt idx="83">
                  <c:v>12.4888107</c:v>
                </c:pt>
                <c:pt idx="84">
                  <c:v>10.3707209</c:v>
                </c:pt>
                <c:pt idx="85">
                  <c:v>8.584902439999998</c:v>
                </c:pt>
                <c:pt idx="86">
                  <c:v>7.932983339999999</c:v>
                </c:pt>
                <c:pt idx="87">
                  <c:v>7.293024659999999</c:v>
                </c:pt>
                <c:pt idx="88">
                  <c:v>6.665265559999998</c:v>
                </c:pt>
                <c:pt idx="89">
                  <c:v>7.029422370000001</c:v>
                </c:pt>
                <c:pt idx="90">
                  <c:v>7.794091109999998</c:v>
                </c:pt>
                <c:pt idx="91">
                  <c:v>8.57121497</c:v>
                </c:pt>
                <c:pt idx="92">
                  <c:v>9.774807840000001</c:v>
                </c:pt>
                <c:pt idx="93">
                  <c:v>12.0242164</c:v>
                </c:pt>
                <c:pt idx="94">
                  <c:v>14.3576816</c:v>
                </c:pt>
                <c:pt idx="95">
                  <c:v>16.76928699999999</c:v>
                </c:pt>
                <c:pt idx="96">
                  <c:v>19.6941689</c:v>
                </c:pt>
                <c:pt idx="97">
                  <c:v>23.2624233</c:v>
                </c:pt>
                <c:pt idx="98">
                  <c:v>25.813818</c:v>
                </c:pt>
                <c:pt idx="99">
                  <c:v>28.1576991</c:v>
                </c:pt>
                <c:pt idx="100">
                  <c:v>30.33153410000001</c:v>
                </c:pt>
                <c:pt idx="101">
                  <c:v>32.3627084</c:v>
                </c:pt>
                <c:pt idx="102">
                  <c:v>34.5521212</c:v>
                </c:pt>
                <c:pt idx="103">
                  <c:v>36.6151661</c:v>
                </c:pt>
                <c:pt idx="104">
                  <c:v>38.5312349</c:v>
                </c:pt>
                <c:pt idx="105">
                  <c:v>40.3140724</c:v>
                </c:pt>
                <c:pt idx="106">
                  <c:v>41.9757128</c:v>
                </c:pt>
                <c:pt idx="107">
                  <c:v>43.5267508</c:v>
                </c:pt>
                <c:pt idx="108">
                  <c:v>44.6090162</c:v>
                </c:pt>
                <c:pt idx="109">
                  <c:v>45.56073840000001</c:v>
                </c:pt>
                <c:pt idx="110">
                  <c:v>46.40166459999999</c:v>
                </c:pt>
                <c:pt idx="111">
                  <c:v>47.1854419</c:v>
                </c:pt>
                <c:pt idx="112">
                  <c:v>47.9181617</c:v>
                </c:pt>
                <c:pt idx="113">
                  <c:v>48.6050367</c:v>
                </c:pt>
                <c:pt idx="114">
                  <c:v>49.2505491</c:v>
                </c:pt>
                <c:pt idx="115">
                  <c:v>49.858582</c:v>
                </c:pt>
                <c:pt idx="116">
                  <c:v>49.85406699999999</c:v>
                </c:pt>
                <c:pt idx="117">
                  <c:v>49.5713294</c:v>
                </c:pt>
                <c:pt idx="118">
                  <c:v>49.2834508</c:v>
                </c:pt>
                <c:pt idx="119">
                  <c:v>48.9903718</c:v>
                </c:pt>
                <c:pt idx="120">
                  <c:v>48.69207140000001</c:v>
                </c:pt>
                <c:pt idx="121">
                  <c:v>48.3885139</c:v>
                </c:pt>
                <c:pt idx="122">
                  <c:v>48.0796725</c:v>
                </c:pt>
                <c:pt idx="123">
                  <c:v>47.76551720000001</c:v>
                </c:pt>
                <c:pt idx="124">
                  <c:v>47.4460244</c:v>
                </c:pt>
                <c:pt idx="125">
                  <c:v>46.76172440000001</c:v>
                </c:pt>
                <c:pt idx="126">
                  <c:v>45.5509603</c:v>
                </c:pt>
                <c:pt idx="127">
                  <c:v>44.2727059</c:v>
                </c:pt>
                <c:pt idx="128">
                  <c:v>42.9716378</c:v>
                </c:pt>
                <c:pt idx="129">
                  <c:v>41.5944934</c:v>
                </c:pt>
                <c:pt idx="130">
                  <c:v>40.13150630000001</c:v>
                </c:pt>
                <c:pt idx="131">
                  <c:v>38.5645479</c:v>
                </c:pt>
                <c:pt idx="132">
                  <c:v>36.8820906</c:v>
                </c:pt>
                <c:pt idx="133">
                  <c:v>35.0596368</c:v>
                </c:pt>
                <c:pt idx="134">
                  <c:v>33.0664337</c:v>
                </c:pt>
                <c:pt idx="135">
                  <c:v>30.8999509</c:v>
                </c:pt>
                <c:pt idx="136">
                  <c:v>28.64279149999999</c:v>
                </c:pt>
                <c:pt idx="137">
                  <c:v>26.22541789999999</c:v>
                </c:pt>
                <c:pt idx="138">
                  <c:v>23.0874866</c:v>
                </c:pt>
                <c:pt idx="139">
                  <c:v>19.5751503</c:v>
                </c:pt>
                <c:pt idx="140">
                  <c:v>16.6104421</c:v>
                </c:pt>
                <c:pt idx="141">
                  <c:v>14.409253</c:v>
                </c:pt>
                <c:pt idx="142">
                  <c:v>12.2556299</c:v>
                </c:pt>
                <c:pt idx="143">
                  <c:v>10.161981</c:v>
                </c:pt>
                <c:pt idx="144">
                  <c:v>8.740124109999998</c:v>
                </c:pt>
                <c:pt idx="145">
                  <c:v>8.05000141</c:v>
                </c:pt>
                <c:pt idx="146">
                  <c:v>7.369478049999999</c:v>
                </c:pt>
                <c:pt idx="147">
                  <c:v>6.69826716</c:v>
                </c:pt>
                <c:pt idx="148">
                  <c:v>7.500955459999999</c:v>
                </c:pt>
                <c:pt idx="149">
                  <c:v>8.31929967</c:v>
                </c:pt>
                <c:pt idx="150">
                  <c:v>9.15246978</c:v>
                </c:pt>
                <c:pt idx="151">
                  <c:v>10.7645102</c:v>
                </c:pt>
                <c:pt idx="152">
                  <c:v>13.0806848</c:v>
                </c:pt>
                <c:pt idx="153">
                  <c:v>15.4642195</c:v>
                </c:pt>
                <c:pt idx="154">
                  <c:v>17.9093227</c:v>
                </c:pt>
                <c:pt idx="155">
                  <c:v>20.5855682</c:v>
                </c:pt>
                <c:pt idx="156">
                  <c:v>24.06823929999999</c:v>
                </c:pt>
                <c:pt idx="157">
                  <c:v>26.6608536</c:v>
                </c:pt>
                <c:pt idx="158">
                  <c:v>29.0946007</c:v>
                </c:pt>
                <c:pt idx="159">
                  <c:v>31.3840926</c:v>
                </c:pt>
                <c:pt idx="160">
                  <c:v>33.5421741</c:v>
                </c:pt>
                <c:pt idx="161">
                  <c:v>35.5486274</c:v>
                </c:pt>
                <c:pt idx="162">
                  <c:v>37.3691589</c:v>
                </c:pt>
                <c:pt idx="163">
                  <c:v>39.0310168</c:v>
                </c:pt>
                <c:pt idx="164">
                  <c:v>40.554738</c:v>
                </c:pt>
                <c:pt idx="165">
                  <c:v>41.9573098</c:v>
                </c:pt>
                <c:pt idx="166">
                  <c:v>43.2528913</c:v>
                </c:pt>
                <c:pt idx="167">
                  <c:v>44.2600667</c:v>
                </c:pt>
                <c:pt idx="168">
                  <c:v>45.0336993</c:v>
                </c:pt>
                <c:pt idx="169">
                  <c:v>45.7435519</c:v>
                </c:pt>
                <c:pt idx="170">
                  <c:v>46.3931561</c:v>
                </c:pt>
                <c:pt idx="171">
                  <c:v>46.9834208</c:v>
                </c:pt>
                <c:pt idx="172">
                  <c:v>47.4234998</c:v>
                </c:pt>
                <c:pt idx="173">
                  <c:v>47.811693</c:v>
                </c:pt>
                <c:pt idx="174">
                  <c:v>48.1547594</c:v>
                </c:pt>
                <c:pt idx="175">
                  <c:v>48.4582424</c:v>
                </c:pt>
                <c:pt idx="176">
                  <c:v>48.5533357</c:v>
                </c:pt>
                <c:pt idx="177">
                  <c:v>48.3345479</c:v>
                </c:pt>
                <c:pt idx="178">
                  <c:v>48.0723619</c:v>
                </c:pt>
                <c:pt idx="179">
                  <c:v>47.7646232</c:v>
                </c:pt>
                <c:pt idx="180">
                  <c:v>47.4091232</c:v>
                </c:pt>
                <c:pt idx="181">
                  <c:v>47.0034957</c:v>
                </c:pt>
                <c:pt idx="182">
                  <c:v>46.5453386</c:v>
                </c:pt>
                <c:pt idx="183">
                  <c:v>46.0300744</c:v>
                </c:pt>
                <c:pt idx="184">
                  <c:v>45.45806049999999</c:v>
                </c:pt>
                <c:pt idx="185">
                  <c:v>44.8253691</c:v>
                </c:pt>
                <c:pt idx="186">
                  <c:v>43.81082059999999</c:v>
                </c:pt>
                <c:pt idx="187">
                  <c:v>42.5436586</c:v>
                </c:pt>
                <c:pt idx="188">
                  <c:v>41.1768466</c:v>
                </c:pt>
                <c:pt idx="189">
                  <c:v>39.6981865</c:v>
                </c:pt>
                <c:pt idx="190">
                  <c:v>38.0945653</c:v>
                </c:pt>
                <c:pt idx="191">
                  <c:v>36.3455892</c:v>
                </c:pt>
                <c:pt idx="192">
                  <c:v>34.4349533</c:v>
                </c:pt>
                <c:pt idx="193">
                  <c:v>32.33504300000001</c:v>
                </c:pt>
                <c:pt idx="194">
                  <c:v>30.1865071</c:v>
                </c:pt>
                <c:pt idx="195">
                  <c:v>27.921769</c:v>
                </c:pt>
                <c:pt idx="196">
                  <c:v>25.5000025</c:v>
                </c:pt>
                <c:pt idx="197">
                  <c:v>22.90571479999999</c:v>
                </c:pt>
                <c:pt idx="198">
                  <c:v>19.4271132</c:v>
                </c:pt>
                <c:pt idx="199">
                  <c:v>16.59492850000001</c:v>
                </c:pt>
                <c:pt idx="200">
                  <c:v>14.2279401</c:v>
                </c:pt>
                <c:pt idx="201">
                  <c:v>11.9355068</c:v>
                </c:pt>
                <c:pt idx="202">
                  <c:v>9.723060579999998</c:v>
                </c:pt>
                <c:pt idx="203">
                  <c:v>8.504281939999998</c:v>
                </c:pt>
                <c:pt idx="204">
                  <c:v>7.782199979999999</c:v>
                </c:pt>
                <c:pt idx="205">
                  <c:v>7.07146227</c:v>
                </c:pt>
                <c:pt idx="206">
                  <c:v>6.680250169999999</c:v>
                </c:pt>
                <c:pt idx="207">
                  <c:v>7.41724968</c:v>
                </c:pt>
                <c:pt idx="208">
                  <c:v>8.168916400000001</c:v>
                </c:pt>
                <c:pt idx="209">
                  <c:v>8.934905379999998</c:v>
                </c:pt>
                <c:pt idx="210">
                  <c:v>10.8424291</c:v>
                </c:pt>
                <c:pt idx="211">
                  <c:v>13.12242</c:v>
                </c:pt>
                <c:pt idx="212">
                  <c:v>15.4869929</c:v>
                </c:pt>
                <c:pt idx="213">
                  <c:v>17.9306448</c:v>
                </c:pt>
                <c:pt idx="214">
                  <c:v>21.61264569999999</c:v>
                </c:pt>
                <c:pt idx="215">
                  <c:v>24.2884964</c:v>
                </c:pt>
                <c:pt idx="216">
                  <c:v>26.77472229999999</c:v>
                </c:pt>
                <c:pt idx="217">
                  <c:v>29.0974587</c:v>
                </c:pt>
                <c:pt idx="218">
                  <c:v>31.36126699999999</c:v>
                </c:pt>
                <c:pt idx="219">
                  <c:v>33.646217</c:v>
                </c:pt>
                <c:pt idx="220">
                  <c:v>35.7428759</c:v>
                </c:pt>
                <c:pt idx="221">
                  <c:v>37.6623809</c:v>
                </c:pt>
                <c:pt idx="222">
                  <c:v>39.4153297</c:v>
                </c:pt>
                <c:pt idx="223">
                  <c:v>41.0118103</c:v>
                </c:pt>
                <c:pt idx="224">
                  <c:v>42.35069749999999</c:v>
                </c:pt>
                <c:pt idx="225">
                  <c:v>43.43654510000001</c:v>
                </c:pt>
                <c:pt idx="226">
                  <c:v>44.41944059999999</c:v>
                </c:pt>
                <c:pt idx="227">
                  <c:v>45.3150511</c:v>
                </c:pt>
                <c:pt idx="228">
                  <c:v>46.1288184</c:v>
                </c:pt>
                <c:pt idx="229">
                  <c:v>46.86580600000001</c:v>
                </c:pt>
                <c:pt idx="230">
                  <c:v>47.5307047</c:v>
                </c:pt>
                <c:pt idx="231">
                  <c:v>47.9621172</c:v>
                </c:pt>
                <c:pt idx="232">
                  <c:v>48.2572854</c:v>
                </c:pt>
                <c:pt idx="233">
                  <c:v>48.491019</c:v>
                </c:pt>
                <c:pt idx="234">
                  <c:v>48.5782534</c:v>
                </c:pt>
                <c:pt idx="235">
                  <c:v>48.5851198</c:v>
                </c:pt>
                <c:pt idx="236">
                  <c:v>48.5368848</c:v>
                </c:pt>
                <c:pt idx="237">
                  <c:v>48.4307349</c:v>
                </c:pt>
                <c:pt idx="238">
                  <c:v>48.1725901</c:v>
                </c:pt>
                <c:pt idx="239">
                  <c:v>47.7996767</c:v>
                </c:pt>
                <c:pt idx="240">
                  <c:v>47.3733455</c:v>
                </c:pt>
                <c:pt idx="241">
                  <c:v>46.8925416</c:v>
                </c:pt>
                <c:pt idx="242">
                  <c:v>46.172896</c:v>
                </c:pt>
                <c:pt idx="243">
                  <c:v>45.3583598</c:v>
                </c:pt>
                <c:pt idx="244">
                  <c:v>44.45443449999999</c:v>
                </c:pt>
                <c:pt idx="245">
                  <c:v>43.44206449999999</c:v>
                </c:pt>
                <c:pt idx="246">
                  <c:v>42.3076689</c:v>
                </c:pt>
                <c:pt idx="247">
                  <c:v>40.993768</c:v>
                </c:pt>
                <c:pt idx="248">
                  <c:v>39.5379871</c:v>
                </c:pt>
                <c:pt idx="249">
                  <c:v>37.77982590000001</c:v>
                </c:pt>
                <c:pt idx="250">
                  <c:v>35.7969075</c:v>
                </c:pt>
                <c:pt idx="251">
                  <c:v>33.62414840000001</c:v>
                </c:pt>
                <c:pt idx="252">
                  <c:v>31.23287860000001</c:v>
                </c:pt>
                <c:pt idx="253">
                  <c:v>28.7679344</c:v>
                </c:pt>
                <c:pt idx="254">
                  <c:v>26.4021754</c:v>
                </c:pt>
                <c:pt idx="255">
                  <c:v>23.8752648</c:v>
                </c:pt>
                <c:pt idx="256">
                  <c:v>21.1632267</c:v>
                </c:pt>
                <c:pt idx="257">
                  <c:v>17.8697616</c:v>
                </c:pt>
                <c:pt idx="258">
                  <c:v>15.1158422</c:v>
                </c:pt>
                <c:pt idx="259">
                  <c:v>12.8153563</c:v>
                </c:pt>
                <c:pt idx="260">
                  <c:v>10.6066719</c:v>
                </c:pt>
                <c:pt idx="261">
                  <c:v>8.49579722</c:v>
                </c:pt>
                <c:pt idx="262">
                  <c:v>7.687258719999998</c:v>
                </c:pt>
                <c:pt idx="263">
                  <c:v>7.007551939999997</c:v>
                </c:pt>
                <c:pt idx="264">
                  <c:v>6.34079278</c:v>
                </c:pt>
                <c:pt idx="265">
                  <c:v>6.380572169999999</c:v>
                </c:pt>
                <c:pt idx="266">
                  <c:v>7.04649016</c:v>
                </c:pt>
                <c:pt idx="267">
                  <c:v>7.723684609999999</c:v>
                </c:pt>
                <c:pt idx="268">
                  <c:v>8.63110274</c:v>
                </c:pt>
                <c:pt idx="269">
                  <c:v>10.6825843</c:v>
                </c:pt>
                <c:pt idx="270">
                  <c:v>12.8174663</c:v>
                </c:pt>
                <c:pt idx="271">
                  <c:v>15.0300086</c:v>
                </c:pt>
                <c:pt idx="272">
                  <c:v>17.85396190000001</c:v>
                </c:pt>
                <c:pt idx="273">
                  <c:v>21.12101909999999</c:v>
                </c:pt>
                <c:pt idx="274">
                  <c:v>23.7244353</c:v>
                </c:pt>
                <c:pt idx="275">
                  <c:v>26.1369437</c:v>
                </c:pt>
                <c:pt idx="276">
                  <c:v>28.3812642</c:v>
                </c:pt>
                <c:pt idx="277">
                  <c:v>30.68499570000001</c:v>
                </c:pt>
                <c:pt idx="278">
                  <c:v>32.8522563</c:v>
                </c:pt>
                <c:pt idx="279">
                  <c:v>34.8158598</c:v>
                </c:pt>
                <c:pt idx="280">
                  <c:v>36.6062522</c:v>
                </c:pt>
                <c:pt idx="281">
                  <c:v>38.2475853</c:v>
                </c:pt>
                <c:pt idx="282">
                  <c:v>39.7592723</c:v>
                </c:pt>
                <c:pt idx="283">
                  <c:v>41.0902888</c:v>
                </c:pt>
                <c:pt idx="284">
                  <c:v>42.2242105</c:v>
                </c:pt>
                <c:pt idx="285">
                  <c:v>43.24609640000001</c:v>
                </c:pt>
                <c:pt idx="286">
                  <c:v>44.1728115</c:v>
                </c:pt>
                <c:pt idx="287">
                  <c:v>45.0178921</c:v>
                </c:pt>
                <c:pt idx="288">
                  <c:v>45.7922846</c:v>
                </c:pt>
                <c:pt idx="289">
                  <c:v>46.5049863</c:v>
                </c:pt>
                <c:pt idx="290">
                  <c:v>47.16340300000001</c:v>
                </c:pt>
                <c:pt idx="291">
                  <c:v>47.7973223</c:v>
                </c:pt>
                <c:pt idx="292">
                  <c:v>47.9020834</c:v>
                </c:pt>
                <c:pt idx="293">
                  <c:v>47.8361219</c:v>
                </c:pt>
                <c:pt idx="294">
                  <c:v>47.7442205</c:v>
                </c:pt>
                <c:pt idx="295">
                  <c:v>47.62433770000001</c:v>
                </c:pt>
                <c:pt idx="296">
                  <c:v>47.4729627</c:v>
                </c:pt>
                <c:pt idx="297">
                  <c:v>47.2861946</c:v>
                </c:pt>
                <c:pt idx="298">
                  <c:v>47.0593631</c:v>
                </c:pt>
                <c:pt idx="299">
                  <c:v>46.68233100000001</c:v>
                </c:pt>
                <c:pt idx="300">
                  <c:v>45.903036</c:v>
                </c:pt>
                <c:pt idx="301">
                  <c:v>45.0636744</c:v>
                </c:pt>
                <c:pt idx="302">
                  <c:v>44.160682</c:v>
                </c:pt>
                <c:pt idx="303">
                  <c:v>43.1928009</c:v>
                </c:pt>
                <c:pt idx="304">
                  <c:v>42.1541303</c:v>
                </c:pt>
                <c:pt idx="305">
                  <c:v>41.0312921</c:v>
                </c:pt>
                <c:pt idx="306">
                  <c:v>39.7616297</c:v>
                </c:pt>
                <c:pt idx="307">
                  <c:v>38.228938</c:v>
                </c:pt>
                <c:pt idx="308">
                  <c:v>36.42919660000001</c:v>
                </c:pt>
                <c:pt idx="309">
                  <c:v>34.459883</c:v>
                </c:pt>
                <c:pt idx="310">
                  <c:v>32.3024869</c:v>
                </c:pt>
                <c:pt idx="311">
                  <c:v>29.9356401</c:v>
                </c:pt>
                <c:pt idx="312">
                  <c:v>27.53370399999999</c:v>
                </c:pt>
                <c:pt idx="313">
                  <c:v>25.2031177</c:v>
                </c:pt>
                <c:pt idx="314">
                  <c:v>22.7208972</c:v>
                </c:pt>
                <c:pt idx="315">
                  <c:v>20.0729847</c:v>
                </c:pt>
                <c:pt idx="316">
                  <c:v>16.58638119999999</c:v>
                </c:pt>
                <c:pt idx="317">
                  <c:v>14.1215459</c:v>
                </c:pt>
                <c:pt idx="318">
                  <c:v>11.9755968</c:v>
                </c:pt>
                <c:pt idx="319">
                  <c:v>9.91854668</c:v>
                </c:pt>
                <c:pt idx="320">
                  <c:v>8.021938059999998</c:v>
                </c:pt>
                <c:pt idx="321">
                  <c:v>7.381621750000001</c:v>
                </c:pt>
                <c:pt idx="322">
                  <c:v>6.75597787</c:v>
                </c:pt>
                <c:pt idx="323">
                  <c:v>6.145102899999999</c:v>
                </c:pt>
                <c:pt idx="324">
                  <c:v>6.462357939999999</c:v>
                </c:pt>
                <c:pt idx="325">
                  <c:v>7.12923557</c:v>
                </c:pt>
                <c:pt idx="326">
                  <c:v>7.805967329999999</c:v>
                </c:pt>
                <c:pt idx="327">
                  <c:v>9.00119469</c:v>
                </c:pt>
                <c:pt idx="328">
                  <c:v>11.016769</c:v>
                </c:pt>
                <c:pt idx="329">
                  <c:v>13.1084412</c:v>
                </c:pt>
                <c:pt idx="330">
                  <c:v>15.2712435</c:v>
                </c:pt>
                <c:pt idx="331">
                  <c:v>18.1648463</c:v>
                </c:pt>
                <c:pt idx="332">
                  <c:v>21.2764472</c:v>
                </c:pt>
                <c:pt idx="333">
                  <c:v>23.6504108</c:v>
                </c:pt>
                <c:pt idx="334">
                  <c:v>25.8649617</c:v>
                </c:pt>
                <c:pt idx="335">
                  <c:v>27.93602049999999</c:v>
                </c:pt>
                <c:pt idx="336">
                  <c:v>30.142647</c:v>
                </c:pt>
                <c:pt idx="337">
                  <c:v>32.3748142</c:v>
                </c:pt>
                <c:pt idx="338">
                  <c:v>34.4366968</c:v>
                </c:pt>
                <c:pt idx="339">
                  <c:v>36.3373041</c:v>
                </c:pt>
                <c:pt idx="340">
                  <c:v>38.0849093</c:v>
                </c:pt>
                <c:pt idx="341">
                  <c:v>39.2066717</c:v>
                </c:pt>
                <c:pt idx="342">
                  <c:v>40.2272552</c:v>
                </c:pt>
                <c:pt idx="343">
                  <c:v>41.14323260000001</c:v>
                </c:pt>
                <c:pt idx="344">
                  <c:v>42.01426799999999</c:v>
                </c:pt>
                <c:pt idx="345">
                  <c:v>42.85182949999999</c:v>
                </c:pt>
                <c:pt idx="346">
                  <c:v>43.6565429</c:v>
                </c:pt>
                <c:pt idx="347">
                  <c:v>44.429037</c:v>
                </c:pt>
                <c:pt idx="348">
                  <c:v>45.1699615</c:v>
                </c:pt>
                <c:pt idx="349">
                  <c:v>45.7304895</c:v>
                </c:pt>
                <c:pt idx="350">
                  <c:v>45.7268208</c:v>
                </c:pt>
                <c:pt idx="351">
                  <c:v>45.7231402</c:v>
                </c:pt>
                <c:pt idx="352">
                  <c:v>45.7194597</c:v>
                </c:pt>
                <c:pt idx="353">
                  <c:v>45.7157612</c:v>
                </c:pt>
                <c:pt idx="354">
                  <c:v>45.7120657</c:v>
                </c:pt>
                <c:pt idx="355">
                  <c:v>45.7083523</c:v>
                </c:pt>
                <c:pt idx="356">
                  <c:v>45.704627</c:v>
                </c:pt>
                <c:pt idx="357">
                  <c:v>45.44815420000001</c:v>
                </c:pt>
                <c:pt idx="358">
                  <c:v>44.693315</c:v>
                </c:pt>
                <c:pt idx="359">
                  <c:v>43.90790459999999</c:v>
                </c:pt>
                <c:pt idx="360">
                  <c:v>43.0912912</c:v>
                </c:pt>
                <c:pt idx="361">
                  <c:v>42.2441006</c:v>
                </c:pt>
                <c:pt idx="362">
                  <c:v>41.3670868</c:v>
                </c:pt>
                <c:pt idx="363">
                  <c:v>40.4612839</c:v>
                </c:pt>
                <c:pt idx="364">
                  <c:v>39.4782126</c:v>
                </c:pt>
                <c:pt idx="365">
                  <c:v>38.38437800000001</c:v>
                </c:pt>
                <c:pt idx="366">
                  <c:v>36.889264</c:v>
                </c:pt>
                <c:pt idx="367">
                  <c:v>34.85446569999999</c:v>
                </c:pt>
                <c:pt idx="368">
                  <c:v>32.6696008</c:v>
                </c:pt>
                <c:pt idx="369">
                  <c:v>30.3353906</c:v>
                </c:pt>
                <c:pt idx="370">
                  <c:v>27.8493524</c:v>
                </c:pt>
                <c:pt idx="371">
                  <c:v>25.7977366</c:v>
                </c:pt>
                <c:pt idx="372">
                  <c:v>23.64301530000001</c:v>
                </c:pt>
                <c:pt idx="373">
                  <c:v>21.3337645</c:v>
                </c:pt>
                <c:pt idx="374">
                  <c:v>18.7647939</c:v>
                </c:pt>
                <c:pt idx="375">
                  <c:v>15.3015628</c:v>
                </c:pt>
                <c:pt idx="376">
                  <c:v>13.1850541</c:v>
                </c:pt>
                <c:pt idx="377">
                  <c:v>11.1486822</c:v>
                </c:pt>
                <c:pt idx="378">
                  <c:v>9.196956460000001</c:v>
                </c:pt>
                <c:pt idx="379">
                  <c:v>7.571356</c:v>
                </c:pt>
                <c:pt idx="380">
                  <c:v>7.019847630000001</c:v>
                </c:pt>
                <c:pt idx="381">
                  <c:v>6.47806972</c:v>
                </c:pt>
                <c:pt idx="382">
                  <c:v>5.946148930000001</c:v>
                </c:pt>
                <c:pt idx="383">
                  <c:v>6.425559519999999</c:v>
                </c:pt>
                <c:pt idx="384">
                  <c:v>7.197469469999999</c:v>
                </c:pt>
                <c:pt idx="385">
                  <c:v>7.9837732</c:v>
                </c:pt>
                <c:pt idx="386">
                  <c:v>9.16588455</c:v>
                </c:pt>
                <c:pt idx="387">
                  <c:v>11.2382889</c:v>
                </c:pt>
                <c:pt idx="388">
                  <c:v>13.3733496</c:v>
                </c:pt>
                <c:pt idx="389">
                  <c:v>15.5660093</c:v>
                </c:pt>
                <c:pt idx="390">
                  <c:v>17.98920929999999</c:v>
                </c:pt>
                <c:pt idx="391">
                  <c:v>21.1215705</c:v>
                </c:pt>
                <c:pt idx="392">
                  <c:v>23.462823</c:v>
                </c:pt>
                <c:pt idx="393">
                  <c:v>25.6275594</c:v>
                </c:pt>
                <c:pt idx="394">
                  <c:v>27.6383668</c:v>
                </c:pt>
                <c:pt idx="395">
                  <c:v>29.5143813</c:v>
                </c:pt>
                <c:pt idx="396">
                  <c:v>31.40904609999999</c:v>
                </c:pt>
                <c:pt idx="397">
                  <c:v>33.173278</c:v>
                </c:pt>
                <c:pt idx="398">
                  <c:v>34.7968161</c:v>
                </c:pt>
                <c:pt idx="399">
                  <c:v>36.294961</c:v>
                </c:pt>
                <c:pt idx="400">
                  <c:v>37.6807272</c:v>
                </c:pt>
                <c:pt idx="401">
                  <c:v>38.8993144</c:v>
                </c:pt>
                <c:pt idx="402">
                  <c:v>39.7647083</c:v>
                </c:pt>
                <c:pt idx="403">
                  <c:v>40.5588627</c:v>
                </c:pt>
                <c:pt idx="404">
                  <c:v>41.2612528</c:v>
                </c:pt>
                <c:pt idx="405">
                  <c:v>41.9204563</c:v>
                </c:pt>
                <c:pt idx="406">
                  <c:v>42.5402254</c:v>
                </c:pt>
                <c:pt idx="407">
                  <c:v>43.1241363</c:v>
                </c:pt>
                <c:pt idx="408">
                  <c:v>43.67530640000001</c:v>
                </c:pt>
                <c:pt idx="409">
                  <c:v>44.1964805</c:v>
                </c:pt>
                <c:pt idx="410">
                  <c:v>44.18526890000001</c:v>
                </c:pt>
                <c:pt idx="411">
                  <c:v>43.931812</c:v>
                </c:pt>
                <c:pt idx="412">
                  <c:v>43.6734974</c:v>
                </c:pt>
                <c:pt idx="413">
                  <c:v>43.41024759999999</c:v>
                </c:pt>
                <c:pt idx="414">
                  <c:v>43.1420058</c:v>
                </c:pt>
                <c:pt idx="415">
                  <c:v>42.8687066</c:v>
                </c:pt>
                <c:pt idx="416">
                  <c:v>42.5902814</c:v>
                </c:pt>
                <c:pt idx="417">
                  <c:v>42.30667649999999</c:v>
                </c:pt>
                <c:pt idx="418">
                  <c:v>41.8905705</c:v>
                </c:pt>
                <c:pt idx="419">
                  <c:v>40.91106059999999</c:v>
                </c:pt>
                <c:pt idx="420">
                  <c:v>39.8744404</c:v>
                </c:pt>
                <c:pt idx="421">
                  <c:v>38.8264716</c:v>
                </c:pt>
                <c:pt idx="422">
                  <c:v>37.7370566</c:v>
                </c:pt>
                <c:pt idx="423">
                  <c:v>36.5835667</c:v>
                </c:pt>
                <c:pt idx="424">
                  <c:v>35.3525996</c:v>
                </c:pt>
                <c:pt idx="425">
                  <c:v>34.0336353</c:v>
                </c:pt>
                <c:pt idx="426">
                  <c:v>32.6073229</c:v>
                </c:pt>
                <c:pt idx="427">
                  <c:v>31.0483217</c:v>
                </c:pt>
                <c:pt idx="428">
                  <c:v>29.3197095</c:v>
                </c:pt>
                <c:pt idx="429">
                  <c:v>27.4296343</c:v>
                </c:pt>
                <c:pt idx="430">
                  <c:v>25.4139841</c:v>
                </c:pt>
                <c:pt idx="431">
                  <c:v>23.0691224</c:v>
                </c:pt>
                <c:pt idx="432">
                  <c:v>19.98523769999999</c:v>
                </c:pt>
                <c:pt idx="433">
                  <c:v>16.9476077</c:v>
                </c:pt>
                <c:pt idx="434">
                  <c:v>14.6206051</c:v>
                </c:pt>
                <c:pt idx="435">
                  <c:v>12.6405716</c:v>
                </c:pt>
                <c:pt idx="436">
                  <c:v>10.7001424</c:v>
                </c:pt>
                <c:pt idx="437">
                  <c:v>8.808366210000002</c:v>
                </c:pt>
                <c:pt idx="438">
                  <c:v>7.827478649999998</c:v>
                </c:pt>
                <c:pt idx="439">
                  <c:v>7.183707509999999</c:v>
                </c:pt>
                <c:pt idx="440">
                  <c:v>6.545130909999997</c:v>
                </c:pt>
                <c:pt idx="441">
                  <c:v>6.225886939999998</c:v>
                </c:pt>
                <c:pt idx="442">
                  <c:v>6.836912039999999</c:v>
                </c:pt>
                <c:pt idx="443">
                  <c:v>7.46047348</c:v>
                </c:pt>
                <c:pt idx="444">
                  <c:v>8.096470680000001</c:v>
                </c:pt>
                <c:pt idx="445">
                  <c:v>9.76681411</c:v>
                </c:pt>
                <c:pt idx="446">
                  <c:v>11.693313</c:v>
                </c:pt>
                <c:pt idx="447">
                  <c:v>13.6840791</c:v>
                </c:pt>
                <c:pt idx="448">
                  <c:v>15.8148706</c:v>
                </c:pt>
                <c:pt idx="449">
                  <c:v>19.0229282</c:v>
                </c:pt>
                <c:pt idx="450">
                  <c:v>21.80313469999999</c:v>
                </c:pt>
                <c:pt idx="451">
                  <c:v>24.02559519999999</c:v>
                </c:pt>
                <c:pt idx="452">
                  <c:v>26.0802448</c:v>
                </c:pt>
                <c:pt idx="453">
                  <c:v>28.136465</c:v>
                </c:pt>
                <c:pt idx="454">
                  <c:v>30.2000105</c:v>
                </c:pt>
                <c:pt idx="455">
                  <c:v>32.0616096</c:v>
                </c:pt>
                <c:pt idx="456">
                  <c:v>33.7389469</c:v>
                </c:pt>
                <c:pt idx="457">
                  <c:v>35.2478325</c:v>
                </c:pt>
                <c:pt idx="458">
                  <c:v>36.5899324</c:v>
                </c:pt>
                <c:pt idx="459">
                  <c:v>37.6100034</c:v>
                </c:pt>
                <c:pt idx="460">
                  <c:v>38.4882152</c:v>
                </c:pt>
                <c:pt idx="461">
                  <c:v>39.3082678</c:v>
                </c:pt>
                <c:pt idx="462">
                  <c:v>40.06740449999999</c:v>
                </c:pt>
                <c:pt idx="463">
                  <c:v>40.767017</c:v>
                </c:pt>
                <c:pt idx="464">
                  <c:v>41.4084852</c:v>
                </c:pt>
                <c:pt idx="465">
                  <c:v>41.9932157</c:v>
                </c:pt>
                <c:pt idx="466">
                  <c:v>42.5226063</c:v>
                </c:pt>
                <c:pt idx="467">
                  <c:v>42.9170281</c:v>
                </c:pt>
                <c:pt idx="468">
                  <c:v>43.2193875</c:v>
                </c:pt>
                <c:pt idx="469">
                  <c:v>43.241778</c:v>
                </c:pt>
                <c:pt idx="470">
                  <c:v>43.2101965</c:v>
                </c:pt>
                <c:pt idx="471">
                  <c:v>43.1330919</c:v>
                </c:pt>
                <c:pt idx="472">
                  <c:v>43.0098116</c:v>
                </c:pt>
                <c:pt idx="473">
                  <c:v>42.8398907</c:v>
                </c:pt>
                <c:pt idx="474">
                  <c:v>42.6230669</c:v>
                </c:pt>
                <c:pt idx="475">
                  <c:v>42.2801167</c:v>
                </c:pt>
                <c:pt idx="476">
                  <c:v>41.7231113</c:v>
                </c:pt>
                <c:pt idx="477">
                  <c:v>41.1129773</c:v>
                </c:pt>
                <c:pt idx="478">
                  <c:v>40.43823480000001</c:v>
                </c:pt>
                <c:pt idx="479">
                  <c:v>39.6904558</c:v>
                </c:pt>
                <c:pt idx="480">
                  <c:v>38.7947142</c:v>
                </c:pt>
                <c:pt idx="481">
                  <c:v>37.7861321</c:v>
                </c:pt>
                <c:pt idx="482">
                  <c:v>36.673215</c:v>
                </c:pt>
                <c:pt idx="483">
                  <c:v>35.2853775</c:v>
                </c:pt>
                <c:pt idx="484">
                  <c:v>33.7182641</c:v>
                </c:pt>
                <c:pt idx="485">
                  <c:v>32.0134372</c:v>
                </c:pt>
                <c:pt idx="486">
                  <c:v>30.1537067</c:v>
                </c:pt>
                <c:pt idx="487">
                  <c:v>28.11343370000001</c:v>
                </c:pt>
                <c:pt idx="488">
                  <c:v>26.12211409999999</c:v>
                </c:pt>
                <c:pt idx="489">
                  <c:v>24.06243379999999</c:v>
                </c:pt>
                <c:pt idx="490">
                  <c:v>21.8597934</c:v>
                </c:pt>
                <c:pt idx="491">
                  <c:v>19.49980709999999</c:v>
                </c:pt>
                <c:pt idx="492">
                  <c:v>16.5319055</c:v>
                </c:pt>
                <c:pt idx="493">
                  <c:v>14.048709</c:v>
                </c:pt>
                <c:pt idx="494">
                  <c:v>11.9385116</c:v>
                </c:pt>
                <c:pt idx="495">
                  <c:v>9.910593930000002</c:v>
                </c:pt>
                <c:pt idx="496">
                  <c:v>7.970254869999999</c:v>
                </c:pt>
                <c:pt idx="497">
                  <c:v>7.20331669</c:v>
                </c:pt>
                <c:pt idx="498">
                  <c:v>6.57838508</c:v>
                </c:pt>
                <c:pt idx="499">
                  <c:v>5.96716069</c:v>
                </c:pt>
                <c:pt idx="500">
                  <c:v>5.997191369999999</c:v>
                </c:pt>
                <c:pt idx="501">
                  <c:v>6.663376839999998</c:v>
                </c:pt>
                <c:pt idx="502">
                  <c:v>7.3391296</c:v>
                </c:pt>
                <c:pt idx="503">
                  <c:v>8.175706120000002</c:v>
                </c:pt>
                <c:pt idx="504">
                  <c:v>10.1148382</c:v>
                </c:pt>
                <c:pt idx="505">
                  <c:v>12.115898</c:v>
                </c:pt>
                <c:pt idx="506">
                  <c:v>14.1739845</c:v>
                </c:pt>
                <c:pt idx="507">
                  <c:v>16.4662346</c:v>
                </c:pt>
                <c:pt idx="508">
                  <c:v>19.7291523</c:v>
                </c:pt>
                <c:pt idx="509">
                  <c:v>22.1549332</c:v>
                </c:pt>
                <c:pt idx="510">
                  <c:v>24.3247405</c:v>
                </c:pt>
                <c:pt idx="511">
                  <c:v>26.346457</c:v>
                </c:pt>
                <c:pt idx="512">
                  <c:v>28.26685010000001</c:v>
                </c:pt>
                <c:pt idx="513">
                  <c:v>30.12445570000001</c:v>
                </c:pt>
                <c:pt idx="514">
                  <c:v>31.81745710000001</c:v>
                </c:pt>
                <c:pt idx="515">
                  <c:v>33.36670100000001</c:v>
                </c:pt>
                <c:pt idx="516">
                  <c:v>34.78944600000001</c:v>
                </c:pt>
                <c:pt idx="517">
                  <c:v>36.10011640000001</c:v>
                </c:pt>
                <c:pt idx="518">
                  <c:v>37.31164929999999</c:v>
                </c:pt>
                <c:pt idx="519">
                  <c:v>38.43186499999999</c:v>
                </c:pt>
                <c:pt idx="520">
                  <c:v>39.2787755</c:v>
                </c:pt>
                <c:pt idx="521">
                  <c:v>39.98160659999999</c:v>
                </c:pt>
                <c:pt idx="522">
                  <c:v>40.59481320000001</c:v>
                </c:pt>
                <c:pt idx="523">
                  <c:v>41.134429</c:v>
                </c:pt>
                <c:pt idx="524">
                  <c:v>41.612798</c:v>
                </c:pt>
                <c:pt idx="525">
                  <c:v>42.0395911</c:v>
                </c:pt>
                <c:pt idx="526">
                  <c:v>42.4224734</c:v>
                </c:pt>
                <c:pt idx="527">
                  <c:v>42.7676171</c:v>
                </c:pt>
                <c:pt idx="528">
                  <c:v>43.0800259</c:v>
                </c:pt>
                <c:pt idx="529">
                  <c:v>43.1269199</c:v>
                </c:pt>
                <c:pt idx="530">
                  <c:v>43.0827796</c:v>
                </c:pt>
                <c:pt idx="531">
                  <c:v>42.9623127</c:v>
                </c:pt>
                <c:pt idx="532">
                  <c:v>42.53880380000001</c:v>
                </c:pt>
                <c:pt idx="533">
                  <c:v>42.0770407</c:v>
                </c:pt>
                <c:pt idx="534">
                  <c:v>41.5720761</c:v>
                </c:pt>
                <c:pt idx="535">
                  <c:v>41.0157621</c:v>
                </c:pt>
                <c:pt idx="536">
                  <c:v>40.40179850000001</c:v>
                </c:pt>
                <c:pt idx="537">
                  <c:v>39.7188842</c:v>
                </c:pt>
                <c:pt idx="538">
                  <c:v>38.9529288</c:v>
                </c:pt>
                <c:pt idx="539">
                  <c:v>38.0818993</c:v>
                </c:pt>
                <c:pt idx="540">
                  <c:v>37.1039122</c:v>
                </c:pt>
                <c:pt idx="541">
                  <c:v>35.8628452</c:v>
                </c:pt>
                <c:pt idx="542">
                  <c:v>34.4953954</c:v>
                </c:pt>
                <c:pt idx="543">
                  <c:v>33.0114931</c:v>
                </c:pt>
                <c:pt idx="544">
                  <c:v>31.39480350000001</c:v>
                </c:pt>
                <c:pt idx="545">
                  <c:v>29.6172202</c:v>
                </c:pt>
                <c:pt idx="546">
                  <c:v>27.6565433</c:v>
                </c:pt>
                <c:pt idx="547">
                  <c:v>25.6076425</c:v>
                </c:pt>
                <c:pt idx="548">
                  <c:v>23.48733689999999</c:v>
                </c:pt>
                <c:pt idx="549">
                  <c:v>21.2280214</c:v>
                </c:pt>
                <c:pt idx="550">
                  <c:v>18.81696130000001</c:v>
                </c:pt>
                <c:pt idx="551">
                  <c:v>15.6569704</c:v>
                </c:pt>
                <c:pt idx="552">
                  <c:v>13.3394212</c:v>
                </c:pt>
                <c:pt idx="553">
                  <c:v>11.3289654</c:v>
                </c:pt>
                <c:pt idx="554">
                  <c:v>9.3951121</c:v>
                </c:pt>
                <c:pt idx="555">
                  <c:v>7.542669770000001</c:v>
                </c:pt>
                <c:pt idx="556">
                  <c:v>6.913858649999999</c:v>
                </c:pt>
                <c:pt idx="557">
                  <c:v>6.337929519999999</c:v>
                </c:pt>
                <c:pt idx="558">
                  <c:v>5.77280894</c:v>
                </c:pt>
                <c:pt idx="559">
                  <c:v>5.908788</c:v>
                </c:pt>
                <c:pt idx="560">
                  <c:v>6.569568809999999</c:v>
                </c:pt>
                <c:pt idx="561">
                  <c:v>7.243940229999999</c:v>
                </c:pt>
                <c:pt idx="562">
                  <c:v>8.11783373</c:v>
                </c:pt>
                <c:pt idx="563">
                  <c:v>10.0957587</c:v>
                </c:pt>
                <c:pt idx="564">
                  <c:v>12.1707462</c:v>
                </c:pt>
                <c:pt idx="565">
                  <c:v>14.3376827</c:v>
                </c:pt>
                <c:pt idx="566">
                  <c:v>16.9995159</c:v>
                </c:pt>
                <c:pt idx="567">
                  <c:v>19.7370723</c:v>
                </c:pt>
                <c:pt idx="568">
                  <c:v>22.1532464</c:v>
                </c:pt>
                <c:pt idx="569">
                  <c:v>24.3906602</c:v>
                </c:pt>
                <c:pt idx="570">
                  <c:v>26.4676988</c:v>
                </c:pt>
                <c:pt idx="571">
                  <c:v>28.54166329999999</c:v>
                </c:pt>
                <c:pt idx="572">
                  <c:v>30.571723</c:v>
                </c:pt>
                <c:pt idx="573">
                  <c:v>32.3996633</c:v>
                </c:pt>
                <c:pt idx="574">
                  <c:v>34.0526879</c:v>
                </c:pt>
                <c:pt idx="575">
                  <c:v>35.4304463</c:v>
                </c:pt>
                <c:pt idx="576">
                  <c:v>36.6402626</c:v>
                </c:pt>
                <c:pt idx="577">
                  <c:v>37.763226</c:v>
                </c:pt>
                <c:pt idx="578">
                  <c:v>38.8828725</c:v>
                </c:pt>
                <c:pt idx="579">
                  <c:v>39.9334788</c:v>
                </c:pt>
                <c:pt idx="580">
                  <c:v>40.9221739</c:v>
                </c:pt>
                <c:pt idx="581">
                  <c:v>41.8504357</c:v>
                </c:pt>
                <c:pt idx="582">
                  <c:v>42.7137494</c:v>
                </c:pt>
                <c:pt idx="583">
                  <c:v>43.02733540000001</c:v>
                </c:pt>
                <c:pt idx="584">
                  <c:v>43.3241695</c:v>
                </c:pt>
                <c:pt idx="585">
                  <c:v>43.5985863</c:v>
                </c:pt>
                <c:pt idx="586">
                  <c:v>43.8557267</c:v>
                </c:pt>
                <c:pt idx="587">
                  <c:v>44.09745930000001</c:v>
                </c:pt>
                <c:pt idx="588">
                  <c:v>44.1194177</c:v>
                </c:pt>
                <c:pt idx="589">
                  <c:v>43.87487769999999</c:v>
                </c:pt>
                <c:pt idx="590">
                  <c:v>43.6131924</c:v>
                </c:pt>
                <c:pt idx="591">
                  <c:v>43.3338732</c:v>
                </c:pt>
                <c:pt idx="592">
                  <c:v>43.03899110000001</c:v>
                </c:pt>
                <c:pt idx="593">
                  <c:v>42.7248895</c:v>
                </c:pt>
                <c:pt idx="594">
                  <c:v>41.9637263</c:v>
                </c:pt>
                <c:pt idx="595">
                  <c:v>41.1067456</c:v>
                </c:pt>
                <c:pt idx="596">
                  <c:v>40.1946515</c:v>
                </c:pt>
                <c:pt idx="597">
                  <c:v>39.22442500000001</c:v>
                </c:pt>
                <c:pt idx="598">
                  <c:v>38.1963909</c:v>
                </c:pt>
                <c:pt idx="599">
                  <c:v>37.0962352</c:v>
                </c:pt>
                <c:pt idx="600">
                  <c:v>35.8998746</c:v>
                </c:pt>
                <c:pt idx="601">
                  <c:v>34.623602</c:v>
                </c:pt>
                <c:pt idx="602">
                  <c:v>32.96080230000001</c:v>
                </c:pt>
                <c:pt idx="603">
                  <c:v>31.1377078</c:v>
                </c:pt>
                <c:pt idx="604">
                  <c:v>29.1264206</c:v>
                </c:pt>
                <c:pt idx="605">
                  <c:v>26.904428</c:v>
                </c:pt>
                <c:pt idx="606">
                  <c:v>24.8009622</c:v>
                </c:pt>
                <c:pt idx="607">
                  <c:v>22.602722</c:v>
                </c:pt>
                <c:pt idx="608">
                  <c:v>20.2545926</c:v>
                </c:pt>
                <c:pt idx="609">
                  <c:v>17.74517599999999</c:v>
                </c:pt>
                <c:pt idx="610">
                  <c:v>14.696978</c:v>
                </c:pt>
                <c:pt idx="611">
                  <c:v>12.621063</c:v>
                </c:pt>
                <c:pt idx="612">
                  <c:v>10.6229693</c:v>
                </c:pt>
                <c:pt idx="613">
                  <c:v>8.707392220000001</c:v>
                </c:pt>
                <c:pt idx="614">
                  <c:v>7.30908141</c:v>
                </c:pt>
                <c:pt idx="615">
                  <c:v>6.702385839999998</c:v>
                </c:pt>
                <c:pt idx="616">
                  <c:v>6.10964373</c:v>
                </c:pt>
                <c:pt idx="617">
                  <c:v>5.530951169999999</c:v>
                </c:pt>
                <c:pt idx="618">
                  <c:v>6.139295549999999</c:v>
                </c:pt>
                <c:pt idx="619">
                  <c:v>6.7963779</c:v>
                </c:pt>
                <c:pt idx="620">
                  <c:v>7.46389404</c:v>
                </c:pt>
                <c:pt idx="621">
                  <c:v>8.87251273</c:v>
                </c:pt>
                <c:pt idx="622">
                  <c:v>10.8238354</c:v>
                </c:pt>
                <c:pt idx="623">
                  <c:v>12.8383383</c:v>
                </c:pt>
                <c:pt idx="624">
                  <c:v>14.9113938</c:v>
                </c:pt>
                <c:pt idx="625">
                  <c:v>17.8561375</c:v>
                </c:pt>
                <c:pt idx="626">
                  <c:v>20.731464</c:v>
                </c:pt>
                <c:pt idx="627">
                  <c:v>22.9095086</c:v>
                </c:pt>
                <c:pt idx="628">
                  <c:v>24.9134451</c:v>
                </c:pt>
                <c:pt idx="629">
                  <c:v>26.7746061</c:v>
                </c:pt>
                <c:pt idx="630">
                  <c:v>28.67749330000001</c:v>
                </c:pt>
                <c:pt idx="631">
                  <c:v>30.6325525</c:v>
                </c:pt>
                <c:pt idx="632">
                  <c:v>32.4557632</c:v>
                </c:pt>
                <c:pt idx="633">
                  <c:v>34.1519713</c:v>
                </c:pt>
                <c:pt idx="634">
                  <c:v>35.7260078</c:v>
                </c:pt>
                <c:pt idx="635">
                  <c:v>37.18273640000001</c:v>
                </c:pt>
                <c:pt idx="636">
                  <c:v>38.2852614</c:v>
                </c:pt>
                <c:pt idx="637">
                  <c:v>39.05310330000001</c:v>
                </c:pt>
                <c:pt idx="638">
                  <c:v>39.7370398</c:v>
                </c:pt>
                <c:pt idx="639">
                  <c:v>40.38129449999999</c:v>
                </c:pt>
                <c:pt idx="640">
                  <c:v>40.9889877</c:v>
                </c:pt>
                <c:pt idx="641">
                  <c:v>41.5615827</c:v>
                </c:pt>
                <c:pt idx="642">
                  <c:v>42.1019733</c:v>
                </c:pt>
                <c:pt idx="643">
                  <c:v>42.61278210000001</c:v>
                </c:pt>
                <c:pt idx="644">
                  <c:v>43.0965781</c:v>
                </c:pt>
                <c:pt idx="645">
                  <c:v>43.0006295</c:v>
                </c:pt>
                <c:pt idx="646">
                  <c:v>42.7393973</c:v>
                </c:pt>
                <c:pt idx="647">
                  <c:v>42.4688935</c:v>
                </c:pt>
                <c:pt idx="648">
                  <c:v>42.1892524</c:v>
                </c:pt>
                <c:pt idx="649">
                  <c:v>41.900602</c:v>
                </c:pt>
                <c:pt idx="650">
                  <c:v>41.6031003</c:v>
                </c:pt>
                <c:pt idx="651">
                  <c:v>41.2968814</c:v>
                </c:pt>
                <c:pt idx="652">
                  <c:v>40.9820944</c:v>
                </c:pt>
                <c:pt idx="653">
                  <c:v>40.5469209</c:v>
                </c:pt>
                <c:pt idx="654">
                  <c:v>39.5383775</c:v>
                </c:pt>
                <c:pt idx="655">
                  <c:v>38.4687245</c:v>
                </c:pt>
                <c:pt idx="656">
                  <c:v>37.4024451</c:v>
                </c:pt>
                <c:pt idx="657">
                  <c:v>36.3136768</c:v>
                </c:pt>
                <c:pt idx="658">
                  <c:v>35.1630867</c:v>
                </c:pt>
                <c:pt idx="659">
                  <c:v>33.93953740000001</c:v>
                </c:pt>
                <c:pt idx="660">
                  <c:v>32.6339543</c:v>
                </c:pt>
                <c:pt idx="661">
                  <c:v>31.23094739999999</c:v>
                </c:pt>
                <c:pt idx="662">
                  <c:v>29.7109604</c:v>
                </c:pt>
                <c:pt idx="663">
                  <c:v>28.0468702</c:v>
                </c:pt>
                <c:pt idx="664">
                  <c:v>26.23016830000001</c:v>
                </c:pt>
                <c:pt idx="665">
                  <c:v>24.3164957</c:v>
                </c:pt>
                <c:pt idx="666">
                  <c:v>22.2708091</c:v>
                </c:pt>
                <c:pt idx="667">
                  <c:v>19.722563</c:v>
                </c:pt>
                <c:pt idx="668">
                  <c:v>16.7367518</c:v>
                </c:pt>
                <c:pt idx="669">
                  <c:v>14.1475767</c:v>
                </c:pt>
                <c:pt idx="670">
                  <c:v>12.2703999</c:v>
                </c:pt>
                <c:pt idx="671">
                  <c:v>10.4348414</c:v>
                </c:pt>
                <c:pt idx="672">
                  <c:v>8.65094736</c:v>
                </c:pt>
                <c:pt idx="673">
                  <c:v>7.378087939999999</c:v>
                </c:pt>
                <c:pt idx="674">
                  <c:v>6.836533549999999</c:v>
                </c:pt>
                <c:pt idx="675">
                  <c:v>6.30171597</c:v>
                </c:pt>
                <c:pt idx="676">
                  <c:v>5.773804339999999</c:v>
                </c:pt>
                <c:pt idx="677">
                  <c:v>6.465971469999999</c:v>
                </c:pt>
                <c:pt idx="678">
                  <c:v>7.204428319999999</c:v>
                </c:pt>
                <c:pt idx="679">
                  <c:v>7.957470419999999</c:v>
                </c:pt>
                <c:pt idx="680">
                  <c:v>9.3626976</c:v>
                </c:pt>
                <c:pt idx="681">
                  <c:v>11.4340283</c:v>
                </c:pt>
                <c:pt idx="682">
                  <c:v>13.5784477</c:v>
                </c:pt>
                <c:pt idx="683">
                  <c:v>15.7907709</c:v>
                </c:pt>
                <c:pt idx="684">
                  <c:v>18.5894907</c:v>
                </c:pt>
                <c:pt idx="685">
                  <c:v>21.3298365</c:v>
                </c:pt>
                <c:pt idx="686">
                  <c:v>23.514767</c:v>
                </c:pt>
                <c:pt idx="687">
                  <c:v>25.5274922</c:v>
                </c:pt>
                <c:pt idx="688">
                  <c:v>27.3898005</c:v>
                </c:pt>
                <c:pt idx="689">
                  <c:v>29.1215062</c:v>
                </c:pt>
                <c:pt idx="690">
                  <c:v>30.8077902</c:v>
                </c:pt>
                <c:pt idx="691">
                  <c:v>32.3613852</c:v>
                </c:pt>
                <c:pt idx="692">
                  <c:v>33.7787926</c:v>
                </c:pt>
                <c:pt idx="693">
                  <c:v>35.07981</c:v>
                </c:pt>
                <c:pt idx="694">
                  <c:v>36.2803221</c:v>
                </c:pt>
                <c:pt idx="695">
                  <c:v>37.3440921</c:v>
                </c:pt>
                <c:pt idx="696">
                  <c:v>38.1648719</c:v>
                </c:pt>
                <c:pt idx="697">
                  <c:v>38.9100522</c:v>
                </c:pt>
                <c:pt idx="698">
                  <c:v>39.5862252</c:v>
                </c:pt>
                <c:pt idx="699">
                  <c:v>40.18412230000001</c:v>
                </c:pt>
                <c:pt idx="700">
                  <c:v>40.62625770000001</c:v>
                </c:pt>
                <c:pt idx="701">
                  <c:v>40.9977704</c:v>
                </c:pt>
                <c:pt idx="702">
                  <c:v>41.31484929999999</c:v>
                </c:pt>
                <c:pt idx="703">
                  <c:v>41.58892630000001</c:v>
                </c:pt>
                <c:pt idx="704">
                  <c:v>41.8283105</c:v>
                </c:pt>
                <c:pt idx="705">
                  <c:v>41.8064207</c:v>
                </c:pt>
                <c:pt idx="706">
                  <c:v>41.67564510000001</c:v>
                </c:pt>
                <c:pt idx="707">
                  <c:v>41.49875340000001</c:v>
                </c:pt>
                <c:pt idx="708">
                  <c:v>41.2741065</c:v>
                </c:pt>
                <c:pt idx="709">
                  <c:v>40.99996390000001</c:v>
                </c:pt>
                <c:pt idx="710">
                  <c:v>40.6745434</c:v>
                </c:pt>
                <c:pt idx="711">
                  <c:v>40.2959406</c:v>
                </c:pt>
                <c:pt idx="712">
                  <c:v>39.8621261</c:v>
                </c:pt>
                <c:pt idx="713">
                  <c:v>39.37100169999999</c:v>
                </c:pt>
                <c:pt idx="714">
                  <c:v>38.66961</c:v>
                </c:pt>
                <c:pt idx="715">
                  <c:v>37.6758933</c:v>
                </c:pt>
                <c:pt idx="716">
                  <c:v>36.6050601</c:v>
                </c:pt>
                <c:pt idx="717">
                  <c:v>35.45068199999999</c:v>
                </c:pt>
                <c:pt idx="718">
                  <c:v>34.20175610000001</c:v>
                </c:pt>
                <c:pt idx="719">
                  <c:v>32.8426093</c:v>
                </c:pt>
                <c:pt idx="720">
                  <c:v>31.3595653</c:v>
                </c:pt>
                <c:pt idx="721">
                  <c:v>29.7305346</c:v>
                </c:pt>
                <c:pt idx="722">
                  <c:v>27.94680889999999</c:v>
                </c:pt>
                <c:pt idx="723">
                  <c:v>26.1316597</c:v>
                </c:pt>
                <c:pt idx="724">
                  <c:v>24.1922766</c:v>
                </c:pt>
                <c:pt idx="725">
                  <c:v>22.1096545</c:v>
                </c:pt>
                <c:pt idx="726">
                  <c:v>19.6754396</c:v>
                </c:pt>
                <c:pt idx="727">
                  <c:v>16.6113645</c:v>
                </c:pt>
                <c:pt idx="728">
                  <c:v>14.2655775</c:v>
                </c:pt>
                <c:pt idx="729">
                  <c:v>12.2493163</c:v>
                </c:pt>
                <c:pt idx="730">
                  <c:v>10.2790251</c:v>
                </c:pt>
                <c:pt idx="731">
                  <c:v>8.36560577</c:v>
                </c:pt>
                <c:pt idx="732">
                  <c:v>7.40437508</c:v>
                </c:pt>
                <c:pt idx="733">
                  <c:v>6.770695</c:v>
                </c:pt>
                <c:pt idx="734">
                  <c:v>6.146516279999999</c:v>
                </c:pt>
                <c:pt idx="735">
                  <c:v>5.93825839</c:v>
                </c:pt>
                <c:pt idx="736">
                  <c:v>6.593406949999998</c:v>
                </c:pt>
                <c:pt idx="737">
                  <c:v>7.26125389</c:v>
                </c:pt>
                <c:pt idx="738">
                  <c:v>7.941517230000001</c:v>
                </c:pt>
                <c:pt idx="739">
                  <c:v>9.778732060000001</c:v>
                </c:pt>
                <c:pt idx="740">
                  <c:v>11.8553936</c:v>
                </c:pt>
                <c:pt idx="741">
                  <c:v>14.0179485</c:v>
                </c:pt>
                <c:pt idx="742">
                  <c:v>16.27055259999999</c:v>
                </c:pt>
                <c:pt idx="743">
                  <c:v>19.23417450000001</c:v>
                </c:pt>
                <c:pt idx="744">
                  <c:v>21.6395915</c:v>
                </c:pt>
                <c:pt idx="745">
                  <c:v>23.8832653</c:v>
                </c:pt>
                <c:pt idx="746">
                  <c:v>25.9783775</c:v>
                </c:pt>
                <c:pt idx="747">
                  <c:v>27.9915005</c:v>
                </c:pt>
                <c:pt idx="748">
                  <c:v>29.973042</c:v>
                </c:pt>
                <c:pt idx="749">
                  <c:v>31.771946</c:v>
                </c:pt>
                <c:pt idx="750">
                  <c:v>33.4087938</c:v>
                </c:pt>
                <c:pt idx="751">
                  <c:v>34.9010468</c:v>
                </c:pt>
                <c:pt idx="752">
                  <c:v>36.1155689</c:v>
                </c:pt>
                <c:pt idx="753">
                  <c:v>37.2111052</c:v>
                </c:pt>
                <c:pt idx="754">
                  <c:v>38.22531700000001</c:v>
                </c:pt>
                <c:pt idx="755">
                  <c:v>39.1367346</c:v>
                </c:pt>
                <c:pt idx="756">
                  <c:v>39.9777621</c:v>
                </c:pt>
                <c:pt idx="757">
                  <c:v>40.75585010000001</c:v>
                </c:pt>
                <c:pt idx="758">
                  <c:v>41.477403</c:v>
                </c:pt>
                <c:pt idx="759">
                  <c:v>41.9437677</c:v>
                </c:pt>
                <c:pt idx="760">
                  <c:v>42.2855616</c:v>
                </c:pt>
                <c:pt idx="761">
                  <c:v>42.5851047</c:v>
                </c:pt>
                <c:pt idx="762">
                  <c:v>42.8451836</c:v>
                </c:pt>
                <c:pt idx="763">
                  <c:v>43.0683464</c:v>
                </c:pt>
                <c:pt idx="764">
                  <c:v>43.2571262</c:v>
                </c:pt>
                <c:pt idx="765">
                  <c:v>43.3132201</c:v>
                </c:pt>
                <c:pt idx="766">
                  <c:v>43.1009144</c:v>
                </c:pt>
                <c:pt idx="767">
                  <c:v>42.7925885</c:v>
                </c:pt>
                <c:pt idx="768">
                  <c:v>42.4751997</c:v>
                </c:pt>
                <c:pt idx="769">
                  <c:v>42.1479106</c:v>
                </c:pt>
                <c:pt idx="770">
                  <c:v>41.80950520000001</c:v>
                </c:pt>
                <c:pt idx="771">
                  <c:v>41.35882849999999</c:v>
                </c:pt>
                <c:pt idx="772">
                  <c:v>40.48259260000001</c:v>
                </c:pt>
                <c:pt idx="773">
                  <c:v>39.6035939</c:v>
                </c:pt>
                <c:pt idx="774">
                  <c:v>38.7218058</c:v>
                </c:pt>
                <c:pt idx="775">
                  <c:v>37.8364414</c:v>
                </c:pt>
                <c:pt idx="776">
                  <c:v>36.9380265</c:v>
                </c:pt>
                <c:pt idx="777">
                  <c:v>35.4153991</c:v>
                </c:pt>
                <c:pt idx="778">
                  <c:v>33.6718827</c:v>
                </c:pt>
                <c:pt idx="779">
                  <c:v>31.7863852</c:v>
                </c:pt>
                <c:pt idx="780">
                  <c:v>29.75734469999999</c:v>
                </c:pt>
                <c:pt idx="781">
                  <c:v>27.5835276</c:v>
                </c:pt>
                <c:pt idx="782">
                  <c:v>25.49355329999999</c:v>
                </c:pt>
                <c:pt idx="783">
                  <c:v>23.5017091</c:v>
                </c:pt>
                <c:pt idx="784">
                  <c:v>21.34377809999999</c:v>
                </c:pt>
                <c:pt idx="785">
                  <c:v>18.9919248</c:v>
                </c:pt>
                <c:pt idx="786">
                  <c:v>15.4157028</c:v>
                </c:pt>
                <c:pt idx="787">
                  <c:v>13.0813852</c:v>
                </c:pt>
                <c:pt idx="788">
                  <c:v>11.0581517</c:v>
                </c:pt>
                <c:pt idx="789">
                  <c:v>9.139811250000001</c:v>
                </c:pt>
                <c:pt idx="790">
                  <c:v>7.50631839</c:v>
                </c:pt>
                <c:pt idx="791">
                  <c:v>6.917312740000001</c:v>
                </c:pt>
                <c:pt idx="792">
                  <c:v>6.34183437</c:v>
                </c:pt>
                <c:pt idx="793">
                  <c:v>5.7800483</c:v>
                </c:pt>
                <c:pt idx="794">
                  <c:v>6.120403109999999</c:v>
                </c:pt>
                <c:pt idx="795">
                  <c:v>6.75544366</c:v>
                </c:pt>
                <c:pt idx="796">
                  <c:v>7.397869229999999</c:v>
                </c:pt>
                <c:pt idx="797">
                  <c:v>8.469227700000001</c:v>
                </c:pt>
                <c:pt idx="798">
                  <c:v>10.3595003</c:v>
                </c:pt>
                <c:pt idx="799">
                  <c:v>12.3078629</c:v>
                </c:pt>
                <c:pt idx="800">
                  <c:v>14.3100336</c:v>
                </c:pt>
                <c:pt idx="801">
                  <c:v>16.6541144</c:v>
                </c:pt>
                <c:pt idx="802">
                  <c:v>19.813706</c:v>
                </c:pt>
                <c:pt idx="803">
                  <c:v>22.36329169999999</c:v>
                </c:pt>
                <c:pt idx="804">
                  <c:v>24.45025</c:v>
                </c:pt>
                <c:pt idx="805">
                  <c:v>26.4008462</c:v>
                </c:pt>
                <c:pt idx="806">
                  <c:v>28.1862646</c:v>
                </c:pt>
                <c:pt idx="807">
                  <c:v>30.10500070000001</c:v>
                </c:pt>
                <c:pt idx="808">
                  <c:v>31.8241626</c:v>
                </c:pt>
                <c:pt idx="809">
                  <c:v>33.4090561</c:v>
                </c:pt>
                <c:pt idx="810">
                  <c:v>34.8731458</c:v>
                </c:pt>
                <c:pt idx="811">
                  <c:v>36.22810240000001</c:v>
                </c:pt>
                <c:pt idx="812">
                  <c:v>37.4841005</c:v>
                </c:pt>
                <c:pt idx="813">
                  <c:v>38.6005372</c:v>
                </c:pt>
                <c:pt idx="814">
                  <c:v>39.3971801</c:v>
                </c:pt>
                <c:pt idx="815">
                  <c:v>40.0450975</c:v>
                </c:pt>
                <c:pt idx="816">
                  <c:v>40.6248271</c:v>
                </c:pt>
                <c:pt idx="817">
                  <c:v>41.1461234</c:v>
                </c:pt>
                <c:pt idx="818">
                  <c:v>41.6168869</c:v>
                </c:pt>
                <c:pt idx="819">
                  <c:v>42.0436263</c:v>
                </c:pt>
                <c:pt idx="820">
                  <c:v>42.43173</c:v>
                </c:pt>
                <c:pt idx="821">
                  <c:v>42.7853525</c:v>
                </c:pt>
                <c:pt idx="822">
                  <c:v>43.1087494</c:v>
                </c:pt>
                <c:pt idx="823">
                  <c:v>43.0820525</c:v>
                </c:pt>
                <c:pt idx="824">
                  <c:v>43.0251569</c:v>
                </c:pt>
                <c:pt idx="825">
                  <c:v>42.9270595</c:v>
                </c:pt>
                <c:pt idx="826">
                  <c:v>42.7872777</c:v>
                </c:pt>
                <c:pt idx="827">
                  <c:v>42.4028873</c:v>
                </c:pt>
                <c:pt idx="828">
                  <c:v>41.9003874</c:v>
                </c:pt>
                <c:pt idx="829">
                  <c:v>41.347301</c:v>
                </c:pt>
                <c:pt idx="830">
                  <c:v>40.7306999</c:v>
                </c:pt>
                <c:pt idx="831">
                  <c:v>40.0423765</c:v>
                </c:pt>
                <c:pt idx="832">
                  <c:v>39.2640471</c:v>
                </c:pt>
                <c:pt idx="833">
                  <c:v>38.3691907</c:v>
                </c:pt>
                <c:pt idx="834">
                  <c:v>37.3311222</c:v>
                </c:pt>
                <c:pt idx="835">
                  <c:v>36.20389100000001</c:v>
                </c:pt>
                <c:pt idx="836">
                  <c:v>34.6680135</c:v>
                </c:pt>
                <c:pt idx="837">
                  <c:v>32.9864025</c:v>
                </c:pt>
                <c:pt idx="838">
                  <c:v>31.1494768</c:v>
                </c:pt>
                <c:pt idx="839">
                  <c:v>29.1461319</c:v>
                </c:pt>
                <c:pt idx="840">
                  <c:v>26.95244249999999</c:v>
                </c:pt>
                <c:pt idx="841">
                  <c:v>24.8827115</c:v>
                </c:pt>
                <c:pt idx="842">
                  <c:v>22.7099165</c:v>
                </c:pt>
                <c:pt idx="843">
                  <c:v>20.3975499</c:v>
                </c:pt>
                <c:pt idx="844">
                  <c:v>17.9310665</c:v>
                </c:pt>
                <c:pt idx="845">
                  <c:v>14.8223266</c:v>
                </c:pt>
                <c:pt idx="846">
                  <c:v>12.7237305</c:v>
                </c:pt>
                <c:pt idx="847">
                  <c:v>10.7038625</c:v>
                </c:pt>
                <c:pt idx="848">
                  <c:v>8.76769051</c:v>
                </c:pt>
                <c:pt idx="849">
                  <c:v>7.260186969999999</c:v>
                </c:pt>
                <c:pt idx="850">
                  <c:v>6.667858359999997</c:v>
                </c:pt>
                <c:pt idx="851">
                  <c:v>6.08766042</c:v>
                </c:pt>
                <c:pt idx="852">
                  <c:v>5.519860239999999</c:v>
                </c:pt>
                <c:pt idx="853">
                  <c:v>6.081688779999999</c:v>
                </c:pt>
                <c:pt idx="854">
                  <c:v>6.753548979999999</c:v>
                </c:pt>
                <c:pt idx="855">
                  <c:v>7.43763298</c:v>
                </c:pt>
                <c:pt idx="856">
                  <c:v>8.774023499999998</c:v>
                </c:pt>
                <c:pt idx="857">
                  <c:v>10.7721873</c:v>
                </c:pt>
                <c:pt idx="858">
                  <c:v>12.8470883</c:v>
                </c:pt>
                <c:pt idx="859">
                  <c:v>14.9935141</c:v>
                </c:pt>
                <c:pt idx="860">
                  <c:v>17.9546505</c:v>
                </c:pt>
                <c:pt idx="861">
                  <c:v>20.5788583</c:v>
                </c:pt>
                <c:pt idx="862">
                  <c:v>22.8647158</c:v>
                </c:pt>
                <c:pt idx="863">
                  <c:v>24.9997646</c:v>
                </c:pt>
                <c:pt idx="864">
                  <c:v>27.000773</c:v>
                </c:pt>
                <c:pt idx="865">
                  <c:v>29.1278511</c:v>
                </c:pt>
                <c:pt idx="866">
                  <c:v>31.0944527</c:v>
                </c:pt>
                <c:pt idx="867">
                  <c:v>32.8954935</c:v>
                </c:pt>
                <c:pt idx="868">
                  <c:v>34.54515340000001</c:v>
                </c:pt>
                <c:pt idx="869">
                  <c:v>36.0558748</c:v>
                </c:pt>
                <c:pt idx="870">
                  <c:v>37.410751</c:v>
                </c:pt>
                <c:pt idx="871">
                  <c:v>38.439253</c:v>
                </c:pt>
                <c:pt idx="872">
                  <c:v>39.3505365</c:v>
                </c:pt>
                <c:pt idx="873">
                  <c:v>40.1729405</c:v>
                </c:pt>
                <c:pt idx="874">
                  <c:v>40.91630580000001</c:v>
                </c:pt>
                <c:pt idx="875">
                  <c:v>41.5890664</c:v>
                </c:pt>
                <c:pt idx="876">
                  <c:v>42.1984524</c:v>
                </c:pt>
                <c:pt idx="877">
                  <c:v>42.7507013</c:v>
                </c:pt>
                <c:pt idx="878">
                  <c:v>43.23678020000001</c:v>
                </c:pt>
                <c:pt idx="879">
                  <c:v>43.4417337</c:v>
                </c:pt>
                <c:pt idx="880">
                  <c:v>43.5810864</c:v>
                </c:pt>
                <c:pt idx="881">
                  <c:v>43.60023140000001</c:v>
                </c:pt>
                <c:pt idx="882">
                  <c:v>43.5720474</c:v>
                </c:pt>
                <c:pt idx="883">
                  <c:v>43.503654</c:v>
                </c:pt>
                <c:pt idx="884">
                  <c:v>43.400535</c:v>
                </c:pt>
                <c:pt idx="885">
                  <c:v>43.2671845</c:v>
                </c:pt>
                <c:pt idx="886">
                  <c:v>43.0984795</c:v>
                </c:pt>
                <c:pt idx="887">
                  <c:v>42.6039517</c:v>
                </c:pt>
                <c:pt idx="888">
                  <c:v>42.0315385</c:v>
                </c:pt>
                <c:pt idx="889">
                  <c:v>41.3736314</c:v>
                </c:pt>
                <c:pt idx="890">
                  <c:v>40.6212986</c:v>
                </c:pt>
                <c:pt idx="891">
                  <c:v>39.7640586</c:v>
                </c:pt>
                <c:pt idx="892">
                  <c:v>38.7620658</c:v>
                </c:pt>
                <c:pt idx="893">
                  <c:v>37.47876580000001</c:v>
                </c:pt>
                <c:pt idx="894">
                  <c:v>36.0769719</c:v>
                </c:pt>
                <c:pt idx="895">
                  <c:v>34.5481902</c:v>
                </c:pt>
                <c:pt idx="896">
                  <c:v>32.87942409999999</c:v>
                </c:pt>
                <c:pt idx="897">
                  <c:v>31.0542136</c:v>
                </c:pt>
                <c:pt idx="898">
                  <c:v>29.04671429999999</c:v>
                </c:pt>
                <c:pt idx="899">
                  <c:v>26.8366069</c:v>
                </c:pt>
                <c:pt idx="900">
                  <c:v>24.68263359999999</c:v>
                </c:pt>
                <c:pt idx="901">
                  <c:v>22.4459738</c:v>
                </c:pt>
                <c:pt idx="902">
                  <c:v>20.0463563</c:v>
                </c:pt>
                <c:pt idx="903">
                  <c:v>16.8766826</c:v>
                </c:pt>
                <c:pt idx="904">
                  <c:v>14.077805</c:v>
                </c:pt>
                <c:pt idx="905">
                  <c:v>12.137334</c:v>
                </c:pt>
                <c:pt idx="906">
                  <c:v>10.2489308</c:v>
                </c:pt>
                <c:pt idx="907">
                  <c:v>8.421878520000002</c:v>
                </c:pt>
                <c:pt idx="908">
                  <c:v>7.197359949999999</c:v>
                </c:pt>
                <c:pt idx="909">
                  <c:v>6.682146339999999</c:v>
                </c:pt>
                <c:pt idx="910">
                  <c:v>6.17302209</c:v>
                </c:pt>
                <c:pt idx="911">
                  <c:v>5.682839449999998</c:v>
                </c:pt>
                <c:pt idx="912">
                  <c:v>6.42324537</c:v>
                </c:pt>
                <c:pt idx="913">
                  <c:v>7.18021244</c:v>
                </c:pt>
                <c:pt idx="914">
                  <c:v>7.953370360000001</c:v>
                </c:pt>
                <c:pt idx="915">
                  <c:v>9.36596841</c:v>
                </c:pt>
                <c:pt idx="916">
                  <c:v>11.3939613</c:v>
                </c:pt>
                <c:pt idx="917">
                  <c:v>13.4976357</c:v>
                </c:pt>
                <c:pt idx="918">
                  <c:v>15.6721681</c:v>
                </c:pt>
                <c:pt idx="919">
                  <c:v>18.59568209999999</c:v>
                </c:pt>
                <c:pt idx="920">
                  <c:v>21.45934399999999</c:v>
                </c:pt>
                <c:pt idx="921">
                  <c:v>23.8677651</c:v>
                </c:pt>
                <c:pt idx="922">
                  <c:v>26.13061369999999</c:v>
                </c:pt>
                <c:pt idx="923">
                  <c:v>28.2568216</c:v>
                </c:pt>
                <c:pt idx="924">
                  <c:v>30.36524949999999</c:v>
                </c:pt>
                <c:pt idx="925">
                  <c:v>32.3035121</c:v>
                </c:pt>
                <c:pt idx="926">
                  <c:v>34.0700686</c:v>
                </c:pt>
                <c:pt idx="927">
                  <c:v>35.6860936</c:v>
                </c:pt>
                <c:pt idx="928">
                  <c:v>37.1691972</c:v>
                </c:pt>
                <c:pt idx="929">
                  <c:v>38.4483814</c:v>
                </c:pt>
                <c:pt idx="930">
                  <c:v>39.45772349999999</c:v>
                </c:pt>
                <c:pt idx="931">
                  <c:v>40.3648764</c:v>
                </c:pt>
                <c:pt idx="932">
                  <c:v>41.1438733</c:v>
                </c:pt>
                <c:pt idx="933">
                  <c:v>41.8371379</c:v>
                </c:pt>
                <c:pt idx="934">
                  <c:v>42.45848659999999</c:v>
                </c:pt>
                <c:pt idx="935">
                  <c:v>43.0188239</c:v>
                </c:pt>
                <c:pt idx="936">
                  <c:v>43.5268551</c:v>
                </c:pt>
                <c:pt idx="937">
                  <c:v>43.9896286</c:v>
                </c:pt>
                <c:pt idx="938">
                  <c:v>44.412908</c:v>
                </c:pt>
                <c:pt idx="939">
                  <c:v>44.80144679999999</c:v>
                </c:pt>
                <c:pt idx="940">
                  <c:v>44.8759019</c:v>
                </c:pt>
                <c:pt idx="941">
                  <c:v>44.8707312</c:v>
                </c:pt>
                <c:pt idx="942">
                  <c:v>44.8088706</c:v>
                </c:pt>
                <c:pt idx="943">
                  <c:v>44.5783943</c:v>
                </c:pt>
                <c:pt idx="944">
                  <c:v>44.1613108</c:v>
                </c:pt>
                <c:pt idx="945">
                  <c:v>43.7045157</c:v>
                </c:pt>
                <c:pt idx="946">
                  <c:v>43.2006568</c:v>
                </c:pt>
                <c:pt idx="947">
                  <c:v>42.6426619</c:v>
                </c:pt>
                <c:pt idx="948">
                  <c:v>42.0193851</c:v>
                </c:pt>
                <c:pt idx="949">
                  <c:v>41.316092</c:v>
                </c:pt>
                <c:pt idx="950">
                  <c:v>40.511632</c:v>
                </c:pt>
                <c:pt idx="951">
                  <c:v>39.5730793</c:v>
                </c:pt>
                <c:pt idx="952">
                  <c:v>38.52649630000001</c:v>
                </c:pt>
                <c:pt idx="953">
                  <c:v>37.08193</c:v>
                </c:pt>
                <c:pt idx="954">
                  <c:v>35.217452</c:v>
                </c:pt>
                <c:pt idx="955">
                  <c:v>33.2002997</c:v>
                </c:pt>
                <c:pt idx="956">
                  <c:v>31.0157061</c:v>
                </c:pt>
                <c:pt idx="957">
                  <c:v>28.65391970000001</c:v>
                </c:pt>
                <c:pt idx="958">
                  <c:v>26.1846453</c:v>
                </c:pt>
                <c:pt idx="959">
                  <c:v>23.9612952</c:v>
                </c:pt>
                <c:pt idx="960">
                  <c:v>21.5959817</c:v>
                </c:pt>
                <c:pt idx="961">
                  <c:v>18.9863607</c:v>
                </c:pt>
                <c:pt idx="962">
                  <c:v>15.5937225</c:v>
                </c:pt>
                <c:pt idx="963">
                  <c:v>12.7959475</c:v>
                </c:pt>
                <c:pt idx="964">
                  <c:v>10.92536</c:v>
                </c:pt>
                <c:pt idx="965">
                  <c:v>9.116680180000001</c:v>
                </c:pt>
                <c:pt idx="966">
                  <c:v>7.377730309999999</c:v>
                </c:pt>
                <c:pt idx="967">
                  <c:v>6.4559415</c:v>
                </c:pt>
                <c:pt idx="968">
                  <c:v>6.052191559999998</c:v>
                </c:pt>
                <c:pt idx="969">
                  <c:v>5.65052219</c:v>
                </c:pt>
                <c:pt idx="970">
                  <c:v>5.53706512</c:v>
                </c:pt>
                <c:pt idx="971">
                  <c:v>6.17589802</c:v>
                </c:pt>
                <c:pt idx="972">
                  <c:v>6.839901210000001</c:v>
                </c:pt>
                <c:pt idx="973">
                  <c:v>7.63177723</c:v>
                </c:pt>
                <c:pt idx="974">
                  <c:v>9.3349278</c:v>
                </c:pt>
                <c:pt idx="975">
                  <c:v>11.1407787</c:v>
                </c:pt>
                <c:pt idx="976">
                  <c:v>13.0807027</c:v>
                </c:pt>
                <c:pt idx="977">
                  <c:v>15.5003369</c:v>
                </c:pt>
                <c:pt idx="978">
                  <c:v>17.4182743</c:v>
                </c:pt>
                <c:pt idx="979">
                  <c:v>19.25263259999999</c:v>
                </c:pt>
                <c:pt idx="980">
                  <c:v>21.3924691</c:v>
                </c:pt>
                <c:pt idx="981">
                  <c:v>23.5406801</c:v>
                </c:pt>
                <c:pt idx="982">
                  <c:v>25.57736640000001</c:v>
                </c:pt>
                <c:pt idx="983">
                  <c:v>27.5203794</c:v>
                </c:pt>
                <c:pt idx="984">
                  <c:v>29.45050599999999</c:v>
                </c:pt>
                <c:pt idx="985">
                  <c:v>31.53343499999999</c:v>
                </c:pt>
                <c:pt idx="986">
                  <c:v>33.5200995</c:v>
                </c:pt>
                <c:pt idx="987">
                  <c:v>35.42466759999999</c:v>
                </c:pt>
                <c:pt idx="988">
                  <c:v>37.2588813</c:v>
                </c:pt>
                <c:pt idx="989">
                  <c:v>39.0325487</c:v>
                </c:pt>
                <c:pt idx="990">
                  <c:v>40.7661885</c:v>
                </c:pt>
                <c:pt idx="991">
                  <c:v>42.4654037</c:v>
                </c:pt>
                <c:pt idx="992">
                  <c:v>43.4167325</c:v>
                </c:pt>
                <c:pt idx="993">
                  <c:v>37.21880020000001</c:v>
                </c:pt>
                <c:pt idx="994">
                  <c:v>31.0197115</c:v>
                </c:pt>
                <c:pt idx="995">
                  <c:v>24.8189807</c:v>
                </c:pt>
                <c:pt idx="996">
                  <c:v>18.6170146</c:v>
                </c:pt>
                <c:pt idx="997">
                  <c:v>12.4137513</c:v>
                </c:pt>
                <c:pt idx="998">
                  <c:v>6.2088877</c:v>
                </c:pt>
                <c:pt idx="999">
                  <c:v>0.00245907886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Compare!$M$3</c:f>
              <c:strCache>
                <c:ptCount val="1"/>
                <c:pt idx="0">
                  <c:v>Baffle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Compare!$K$4:$K$1003</c:f>
              <c:numCache>
                <c:formatCode>0.000</c:formatCode>
                <c:ptCount val="1000"/>
                <c:pt idx="0">
                  <c:v>0.0</c:v>
                </c:pt>
                <c:pt idx="1">
                  <c:v>0.00389009037</c:v>
                </c:pt>
                <c:pt idx="2">
                  <c:v>0.00778018075</c:v>
                </c:pt>
                <c:pt idx="3">
                  <c:v>0.0116702708</c:v>
                </c:pt>
                <c:pt idx="4">
                  <c:v>0.0155603615</c:v>
                </c:pt>
                <c:pt idx="5">
                  <c:v>0.0194504522</c:v>
                </c:pt>
                <c:pt idx="6">
                  <c:v>0.023340543</c:v>
                </c:pt>
                <c:pt idx="7">
                  <c:v>0.0272306323</c:v>
                </c:pt>
                <c:pt idx="8">
                  <c:v>0.031120723</c:v>
                </c:pt>
                <c:pt idx="9">
                  <c:v>0.0350108137</c:v>
                </c:pt>
                <c:pt idx="10">
                  <c:v>0.0389009045</c:v>
                </c:pt>
                <c:pt idx="11">
                  <c:v>0.0427909952</c:v>
                </c:pt>
                <c:pt idx="12">
                  <c:v>0.046681086</c:v>
                </c:pt>
                <c:pt idx="13">
                  <c:v>0.0505711767</c:v>
                </c:pt>
                <c:pt idx="14">
                  <c:v>0.0544612645</c:v>
                </c:pt>
                <c:pt idx="15">
                  <c:v>0.0583513523</c:v>
                </c:pt>
                <c:pt idx="16">
                  <c:v>0.0622414402</c:v>
                </c:pt>
                <c:pt idx="17">
                  <c:v>0.066131528</c:v>
                </c:pt>
                <c:pt idx="18">
                  <c:v>0.0700216158</c:v>
                </c:pt>
                <c:pt idx="19">
                  <c:v>0.0739117037</c:v>
                </c:pt>
                <c:pt idx="20">
                  <c:v>0.0778017915</c:v>
                </c:pt>
                <c:pt idx="21">
                  <c:v>0.0816918793</c:v>
                </c:pt>
                <c:pt idx="22">
                  <c:v>0.0855819671</c:v>
                </c:pt>
                <c:pt idx="23">
                  <c:v>0.089472055</c:v>
                </c:pt>
                <c:pt idx="24">
                  <c:v>0.0933621428</c:v>
                </c:pt>
                <c:pt idx="25">
                  <c:v>0.0972522306</c:v>
                </c:pt>
                <c:pt idx="26">
                  <c:v>0.101142318</c:v>
                </c:pt>
                <c:pt idx="27">
                  <c:v>0.105032406</c:v>
                </c:pt>
                <c:pt idx="28">
                  <c:v>0.108922494</c:v>
                </c:pt>
                <c:pt idx="29">
                  <c:v>0.112812582</c:v>
                </c:pt>
                <c:pt idx="30">
                  <c:v>0.11670267</c:v>
                </c:pt>
                <c:pt idx="31">
                  <c:v>0.120592758</c:v>
                </c:pt>
                <c:pt idx="32">
                  <c:v>0.124482845</c:v>
                </c:pt>
                <c:pt idx="33">
                  <c:v>0.128372933</c:v>
                </c:pt>
                <c:pt idx="34">
                  <c:v>0.132263021</c:v>
                </c:pt>
                <c:pt idx="35">
                  <c:v>0.136153109</c:v>
                </c:pt>
                <c:pt idx="36">
                  <c:v>0.140043197</c:v>
                </c:pt>
                <c:pt idx="37">
                  <c:v>0.143933285</c:v>
                </c:pt>
                <c:pt idx="38">
                  <c:v>0.147823372</c:v>
                </c:pt>
                <c:pt idx="39">
                  <c:v>0.15171346</c:v>
                </c:pt>
                <c:pt idx="40">
                  <c:v>0.155603548</c:v>
                </c:pt>
                <c:pt idx="41">
                  <c:v>0.159493636</c:v>
                </c:pt>
                <c:pt idx="42">
                  <c:v>0.163383724</c:v>
                </c:pt>
                <c:pt idx="43">
                  <c:v>0.167273812</c:v>
                </c:pt>
                <c:pt idx="44">
                  <c:v>0.171163899</c:v>
                </c:pt>
                <c:pt idx="45">
                  <c:v>0.175053987</c:v>
                </c:pt>
                <c:pt idx="46">
                  <c:v>0.178944075</c:v>
                </c:pt>
                <c:pt idx="47">
                  <c:v>0.182834163</c:v>
                </c:pt>
                <c:pt idx="48">
                  <c:v>0.186724251</c:v>
                </c:pt>
                <c:pt idx="49">
                  <c:v>0.190614338</c:v>
                </c:pt>
                <c:pt idx="50">
                  <c:v>0.194504426</c:v>
                </c:pt>
                <c:pt idx="51">
                  <c:v>0.198394526</c:v>
                </c:pt>
                <c:pt idx="52">
                  <c:v>0.202284614</c:v>
                </c:pt>
                <c:pt idx="53">
                  <c:v>0.206174701</c:v>
                </c:pt>
                <c:pt idx="54">
                  <c:v>0.210064789</c:v>
                </c:pt>
                <c:pt idx="55">
                  <c:v>0.213954877</c:v>
                </c:pt>
                <c:pt idx="56">
                  <c:v>0.217844965</c:v>
                </c:pt>
                <c:pt idx="57">
                  <c:v>0.221735053</c:v>
                </c:pt>
                <c:pt idx="58">
                  <c:v>0.225625141</c:v>
                </c:pt>
                <c:pt idx="59">
                  <c:v>0.229515228</c:v>
                </c:pt>
                <c:pt idx="60">
                  <c:v>0.233405316</c:v>
                </c:pt>
                <c:pt idx="61">
                  <c:v>0.237295404</c:v>
                </c:pt>
                <c:pt idx="62">
                  <c:v>0.241185492</c:v>
                </c:pt>
                <c:pt idx="63">
                  <c:v>0.24507558</c:v>
                </c:pt>
                <c:pt idx="64">
                  <c:v>0.248965668</c:v>
                </c:pt>
                <c:pt idx="65">
                  <c:v>0.252855755</c:v>
                </c:pt>
                <c:pt idx="66">
                  <c:v>0.256745843</c:v>
                </c:pt>
                <c:pt idx="67">
                  <c:v>0.260635931</c:v>
                </c:pt>
                <c:pt idx="68">
                  <c:v>0.264526019</c:v>
                </c:pt>
                <c:pt idx="69">
                  <c:v>0.268416107</c:v>
                </c:pt>
                <c:pt idx="70">
                  <c:v>0.272306195</c:v>
                </c:pt>
                <c:pt idx="71">
                  <c:v>0.276196282</c:v>
                </c:pt>
                <c:pt idx="72">
                  <c:v>0.28008637</c:v>
                </c:pt>
                <c:pt idx="73">
                  <c:v>0.283976458</c:v>
                </c:pt>
                <c:pt idx="74">
                  <c:v>0.287866546</c:v>
                </c:pt>
                <c:pt idx="75">
                  <c:v>0.291756634</c:v>
                </c:pt>
                <c:pt idx="76">
                  <c:v>0.295646721</c:v>
                </c:pt>
                <c:pt idx="77">
                  <c:v>0.299536809</c:v>
                </c:pt>
                <c:pt idx="78">
                  <c:v>0.303426897</c:v>
                </c:pt>
                <c:pt idx="79">
                  <c:v>0.307316985</c:v>
                </c:pt>
                <c:pt idx="80">
                  <c:v>0.311207073</c:v>
                </c:pt>
                <c:pt idx="81">
                  <c:v>0.315097161</c:v>
                </c:pt>
                <c:pt idx="82">
                  <c:v>0.318987248</c:v>
                </c:pt>
                <c:pt idx="83">
                  <c:v>0.322877336</c:v>
                </c:pt>
                <c:pt idx="84">
                  <c:v>0.326767424</c:v>
                </c:pt>
                <c:pt idx="85">
                  <c:v>0.330657512</c:v>
                </c:pt>
                <c:pt idx="86">
                  <c:v>0.3345476</c:v>
                </c:pt>
                <c:pt idx="87">
                  <c:v>0.338437688</c:v>
                </c:pt>
                <c:pt idx="88">
                  <c:v>0.342327775</c:v>
                </c:pt>
                <c:pt idx="89">
                  <c:v>0.346217863</c:v>
                </c:pt>
                <c:pt idx="90">
                  <c:v>0.350107951</c:v>
                </c:pt>
                <c:pt idx="91">
                  <c:v>0.353998039</c:v>
                </c:pt>
                <c:pt idx="92">
                  <c:v>0.357888127</c:v>
                </c:pt>
                <c:pt idx="93">
                  <c:v>0.361778215</c:v>
                </c:pt>
                <c:pt idx="94">
                  <c:v>0.365668302</c:v>
                </c:pt>
                <c:pt idx="95">
                  <c:v>0.36955839</c:v>
                </c:pt>
                <c:pt idx="96">
                  <c:v>0.373448478</c:v>
                </c:pt>
                <c:pt idx="97">
                  <c:v>0.377338566</c:v>
                </c:pt>
                <c:pt idx="98">
                  <c:v>0.381228654</c:v>
                </c:pt>
                <c:pt idx="99">
                  <c:v>0.385118742</c:v>
                </c:pt>
                <c:pt idx="100">
                  <c:v>0.389008829</c:v>
                </c:pt>
                <c:pt idx="101">
                  <c:v>0.392898917</c:v>
                </c:pt>
                <c:pt idx="102">
                  <c:v>0.396789005</c:v>
                </c:pt>
                <c:pt idx="103">
                  <c:v>0.400679093</c:v>
                </c:pt>
                <c:pt idx="104">
                  <c:v>0.404569181</c:v>
                </c:pt>
                <c:pt idx="105">
                  <c:v>0.408459269</c:v>
                </c:pt>
                <c:pt idx="106">
                  <c:v>0.412349356</c:v>
                </c:pt>
                <c:pt idx="107">
                  <c:v>0.416239444</c:v>
                </c:pt>
                <c:pt idx="108">
                  <c:v>0.420129532</c:v>
                </c:pt>
                <c:pt idx="109">
                  <c:v>0.42401962</c:v>
                </c:pt>
                <c:pt idx="110">
                  <c:v>0.427909708</c:v>
                </c:pt>
                <c:pt idx="111">
                  <c:v>0.431799795</c:v>
                </c:pt>
                <c:pt idx="112">
                  <c:v>0.435689883</c:v>
                </c:pt>
                <c:pt idx="113">
                  <c:v>0.439579971</c:v>
                </c:pt>
                <c:pt idx="114">
                  <c:v>0.443470059</c:v>
                </c:pt>
                <c:pt idx="115">
                  <c:v>0.447360147</c:v>
                </c:pt>
                <c:pt idx="116">
                  <c:v>0.451250235</c:v>
                </c:pt>
                <c:pt idx="117">
                  <c:v>0.455140322</c:v>
                </c:pt>
                <c:pt idx="118">
                  <c:v>0.45903041</c:v>
                </c:pt>
                <c:pt idx="119">
                  <c:v>0.462920498</c:v>
                </c:pt>
                <c:pt idx="120">
                  <c:v>0.466810586</c:v>
                </c:pt>
                <c:pt idx="121">
                  <c:v>0.470700674</c:v>
                </c:pt>
                <c:pt idx="122">
                  <c:v>0.474590762</c:v>
                </c:pt>
                <c:pt idx="123">
                  <c:v>0.478480849</c:v>
                </c:pt>
                <c:pt idx="124">
                  <c:v>0.482370937</c:v>
                </c:pt>
                <c:pt idx="125">
                  <c:v>0.486261025</c:v>
                </c:pt>
                <c:pt idx="126">
                  <c:v>0.490151113</c:v>
                </c:pt>
                <c:pt idx="127">
                  <c:v>0.494041201</c:v>
                </c:pt>
                <c:pt idx="128">
                  <c:v>0.497931289</c:v>
                </c:pt>
                <c:pt idx="129">
                  <c:v>0.501821376</c:v>
                </c:pt>
                <c:pt idx="130">
                  <c:v>0.505711464</c:v>
                </c:pt>
                <c:pt idx="131">
                  <c:v>0.509601552</c:v>
                </c:pt>
                <c:pt idx="132">
                  <c:v>0.51349164</c:v>
                </c:pt>
                <c:pt idx="133">
                  <c:v>0.517381728</c:v>
                </c:pt>
                <c:pt idx="134">
                  <c:v>0.521271816</c:v>
                </c:pt>
                <c:pt idx="135">
                  <c:v>0.525161903</c:v>
                </c:pt>
                <c:pt idx="136">
                  <c:v>0.529051991</c:v>
                </c:pt>
                <c:pt idx="137">
                  <c:v>0.532942079</c:v>
                </c:pt>
                <c:pt idx="138">
                  <c:v>0.536832167</c:v>
                </c:pt>
                <c:pt idx="139">
                  <c:v>0.540722255</c:v>
                </c:pt>
                <c:pt idx="140">
                  <c:v>0.544612342</c:v>
                </c:pt>
                <c:pt idx="141">
                  <c:v>0.54850243</c:v>
                </c:pt>
                <c:pt idx="142">
                  <c:v>0.552392518</c:v>
                </c:pt>
                <c:pt idx="143">
                  <c:v>0.556282606</c:v>
                </c:pt>
                <c:pt idx="144">
                  <c:v>0.560172694</c:v>
                </c:pt>
                <c:pt idx="145">
                  <c:v>0.564062782</c:v>
                </c:pt>
                <c:pt idx="146">
                  <c:v>0.567952869</c:v>
                </c:pt>
                <c:pt idx="147">
                  <c:v>0.571842957</c:v>
                </c:pt>
                <c:pt idx="148">
                  <c:v>0.575733045</c:v>
                </c:pt>
                <c:pt idx="149">
                  <c:v>0.579623133</c:v>
                </c:pt>
                <c:pt idx="150">
                  <c:v>0.583513221</c:v>
                </c:pt>
                <c:pt idx="151">
                  <c:v>0.587403309</c:v>
                </c:pt>
                <c:pt idx="152">
                  <c:v>0.591293396</c:v>
                </c:pt>
                <c:pt idx="153">
                  <c:v>0.595183484</c:v>
                </c:pt>
                <c:pt idx="154">
                  <c:v>0.599073572</c:v>
                </c:pt>
                <c:pt idx="155">
                  <c:v>0.60296366</c:v>
                </c:pt>
                <c:pt idx="156">
                  <c:v>0.606853748</c:v>
                </c:pt>
                <c:pt idx="157">
                  <c:v>0.610743836</c:v>
                </c:pt>
                <c:pt idx="158">
                  <c:v>0.614633923</c:v>
                </c:pt>
                <c:pt idx="159">
                  <c:v>0.618524011</c:v>
                </c:pt>
                <c:pt idx="160">
                  <c:v>0.622414099</c:v>
                </c:pt>
                <c:pt idx="161">
                  <c:v>0.626304187</c:v>
                </c:pt>
                <c:pt idx="162">
                  <c:v>0.630194275</c:v>
                </c:pt>
                <c:pt idx="163">
                  <c:v>0.634084363</c:v>
                </c:pt>
                <c:pt idx="164">
                  <c:v>0.63797445</c:v>
                </c:pt>
                <c:pt idx="165">
                  <c:v>0.641864538</c:v>
                </c:pt>
                <c:pt idx="166">
                  <c:v>0.645754626</c:v>
                </c:pt>
                <c:pt idx="167">
                  <c:v>0.649644714</c:v>
                </c:pt>
                <c:pt idx="168">
                  <c:v>0.653534802</c:v>
                </c:pt>
                <c:pt idx="169">
                  <c:v>0.65742489</c:v>
                </c:pt>
                <c:pt idx="170">
                  <c:v>0.661314977</c:v>
                </c:pt>
                <c:pt idx="171">
                  <c:v>0.665205065</c:v>
                </c:pt>
                <c:pt idx="172">
                  <c:v>0.669095153</c:v>
                </c:pt>
                <c:pt idx="173">
                  <c:v>0.672985241</c:v>
                </c:pt>
                <c:pt idx="174">
                  <c:v>0.676875329</c:v>
                </c:pt>
                <c:pt idx="175">
                  <c:v>0.680765416</c:v>
                </c:pt>
                <c:pt idx="176">
                  <c:v>0.684655504</c:v>
                </c:pt>
                <c:pt idx="177">
                  <c:v>0.688545592</c:v>
                </c:pt>
                <c:pt idx="178">
                  <c:v>0.69243568</c:v>
                </c:pt>
                <c:pt idx="179">
                  <c:v>0.696325768</c:v>
                </c:pt>
                <c:pt idx="180">
                  <c:v>0.700215856</c:v>
                </c:pt>
                <c:pt idx="181">
                  <c:v>0.704105943</c:v>
                </c:pt>
                <c:pt idx="182">
                  <c:v>0.707996031</c:v>
                </c:pt>
                <c:pt idx="183">
                  <c:v>0.711886119</c:v>
                </c:pt>
                <c:pt idx="184">
                  <c:v>0.715776207</c:v>
                </c:pt>
                <c:pt idx="185">
                  <c:v>0.719666295</c:v>
                </c:pt>
                <c:pt idx="186">
                  <c:v>0.723556383</c:v>
                </c:pt>
                <c:pt idx="187">
                  <c:v>0.72744647</c:v>
                </c:pt>
                <c:pt idx="188">
                  <c:v>0.731336558</c:v>
                </c:pt>
                <c:pt idx="189">
                  <c:v>0.735226646</c:v>
                </c:pt>
                <c:pt idx="190">
                  <c:v>0.739116734</c:v>
                </c:pt>
                <c:pt idx="191">
                  <c:v>0.743006822</c:v>
                </c:pt>
                <c:pt idx="192">
                  <c:v>0.74689691</c:v>
                </c:pt>
                <c:pt idx="193">
                  <c:v>0.750786997</c:v>
                </c:pt>
                <c:pt idx="194">
                  <c:v>0.754677085</c:v>
                </c:pt>
                <c:pt idx="195">
                  <c:v>0.758567173</c:v>
                </c:pt>
                <c:pt idx="196">
                  <c:v>0.762457261</c:v>
                </c:pt>
                <c:pt idx="197">
                  <c:v>0.766347349</c:v>
                </c:pt>
                <c:pt idx="198">
                  <c:v>0.770237437</c:v>
                </c:pt>
                <c:pt idx="199">
                  <c:v>0.774127524</c:v>
                </c:pt>
                <c:pt idx="200">
                  <c:v>0.778017612</c:v>
                </c:pt>
                <c:pt idx="201">
                  <c:v>0.7819077</c:v>
                </c:pt>
                <c:pt idx="202">
                  <c:v>0.785797834</c:v>
                </c:pt>
                <c:pt idx="203">
                  <c:v>0.789687969</c:v>
                </c:pt>
                <c:pt idx="204">
                  <c:v>0.793578103</c:v>
                </c:pt>
                <c:pt idx="205">
                  <c:v>0.797468238</c:v>
                </c:pt>
                <c:pt idx="206">
                  <c:v>0.801358372</c:v>
                </c:pt>
                <c:pt idx="207">
                  <c:v>0.805248506</c:v>
                </c:pt>
                <c:pt idx="208">
                  <c:v>0.809138641</c:v>
                </c:pt>
                <c:pt idx="209">
                  <c:v>0.813028775</c:v>
                </c:pt>
                <c:pt idx="210">
                  <c:v>0.81691891</c:v>
                </c:pt>
                <c:pt idx="211">
                  <c:v>0.820809044</c:v>
                </c:pt>
                <c:pt idx="212">
                  <c:v>0.824699178</c:v>
                </c:pt>
                <c:pt idx="213">
                  <c:v>0.828589313</c:v>
                </c:pt>
                <c:pt idx="214">
                  <c:v>0.832479447</c:v>
                </c:pt>
                <c:pt idx="215">
                  <c:v>0.836369582</c:v>
                </c:pt>
                <c:pt idx="216">
                  <c:v>0.840259716</c:v>
                </c:pt>
                <c:pt idx="217">
                  <c:v>0.84414985</c:v>
                </c:pt>
                <c:pt idx="218">
                  <c:v>0.848039985</c:v>
                </c:pt>
                <c:pt idx="219">
                  <c:v>0.851930119</c:v>
                </c:pt>
                <c:pt idx="220">
                  <c:v>0.855820253</c:v>
                </c:pt>
                <c:pt idx="221">
                  <c:v>0.859710388</c:v>
                </c:pt>
                <c:pt idx="222">
                  <c:v>0.863600522</c:v>
                </c:pt>
                <c:pt idx="223">
                  <c:v>0.867490657</c:v>
                </c:pt>
                <c:pt idx="224">
                  <c:v>0.871380791</c:v>
                </c:pt>
                <c:pt idx="225">
                  <c:v>0.875270925</c:v>
                </c:pt>
                <c:pt idx="226">
                  <c:v>0.87916106</c:v>
                </c:pt>
                <c:pt idx="227">
                  <c:v>0.883051194</c:v>
                </c:pt>
                <c:pt idx="228">
                  <c:v>0.886941329</c:v>
                </c:pt>
                <c:pt idx="229">
                  <c:v>0.890831463</c:v>
                </c:pt>
                <c:pt idx="230">
                  <c:v>0.894721597</c:v>
                </c:pt>
                <c:pt idx="231">
                  <c:v>0.898611732</c:v>
                </c:pt>
                <c:pt idx="232">
                  <c:v>0.902501866</c:v>
                </c:pt>
                <c:pt idx="233">
                  <c:v>0.906392001</c:v>
                </c:pt>
                <c:pt idx="234">
                  <c:v>0.910282135</c:v>
                </c:pt>
                <c:pt idx="235">
                  <c:v>0.914172269</c:v>
                </c:pt>
                <c:pt idx="236">
                  <c:v>0.918062404</c:v>
                </c:pt>
                <c:pt idx="237">
                  <c:v>0.921952538</c:v>
                </c:pt>
                <c:pt idx="238">
                  <c:v>0.925842673</c:v>
                </c:pt>
                <c:pt idx="239">
                  <c:v>0.929732807</c:v>
                </c:pt>
                <c:pt idx="240">
                  <c:v>0.933622941</c:v>
                </c:pt>
                <c:pt idx="241">
                  <c:v>0.937513076</c:v>
                </c:pt>
                <c:pt idx="242">
                  <c:v>0.94140321</c:v>
                </c:pt>
                <c:pt idx="243">
                  <c:v>0.945293345</c:v>
                </c:pt>
                <c:pt idx="244">
                  <c:v>0.949183479</c:v>
                </c:pt>
                <c:pt idx="245">
                  <c:v>0.953073613</c:v>
                </c:pt>
                <c:pt idx="246">
                  <c:v>0.956963748</c:v>
                </c:pt>
                <c:pt idx="247">
                  <c:v>0.960853882</c:v>
                </c:pt>
                <c:pt idx="248">
                  <c:v>0.964744017</c:v>
                </c:pt>
                <c:pt idx="249">
                  <c:v>0.968634151</c:v>
                </c:pt>
                <c:pt idx="250">
                  <c:v>0.972524285</c:v>
                </c:pt>
                <c:pt idx="251">
                  <c:v>0.97641442</c:v>
                </c:pt>
                <c:pt idx="252">
                  <c:v>0.980304554</c:v>
                </c:pt>
                <c:pt idx="253">
                  <c:v>0.984194688</c:v>
                </c:pt>
                <c:pt idx="254">
                  <c:v>0.988084823</c:v>
                </c:pt>
                <c:pt idx="255">
                  <c:v>0.991974957</c:v>
                </c:pt>
                <c:pt idx="256">
                  <c:v>0.995865092</c:v>
                </c:pt>
                <c:pt idx="257">
                  <c:v>0.999755226</c:v>
                </c:pt>
                <c:pt idx="258">
                  <c:v>1.00364536</c:v>
                </c:pt>
                <c:pt idx="259">
                  <c:v>1.00753549</c:v>
                </c:pt>
                <c:pt idx="260">
                  <c:v>1.01142563</c:v>
                </c:pt>
                <c:pt idx="261">
                  <c:v>1.01531576</c:v>
                </c:pt>
                <c:pt idx="262">
                  <c:v>1.0192059</c:v>
                </c:pt>
                <c:pt idx="263">
                  <c:v>1.02309603</c:v>
                </c:pt>
                <c:pt idx="264">
                  <c:v>1.02698617</c:v>
                </c:pt>
                <c:pt idx="265">
                  <c:v>1.0308763</c:v>
                </c:pt>
                <c:pt idx="266">
                  <c:v>1.03476644</c:v>
                </c:pt>
                <c:pt idx="267">
                  <c:v>1.03865657</c:v>
                </c:pt>
                <c:pt idx="268">
                  <c:v>1.0425467</c:v>
                </c:pt>
                <c:pt idx="269">
                  <c:v>1.04643684</c:v>
                </c:pt>
                <c:pt idx="270">
                  <c:v>1.05032697</c:v>
                </c:pt>
                <c:pt idx="271">
                  <c:v>1.05421711</c:v>
                </c:pt>
                <c:pt idx="272">
                  <c:v>1.05810724</c:v>
                </c:pt>
                <c:pt idx="273">
                  <c:v>1.06199738</c:v>
                </c:pt>
                <c:pt idx="274">
                  <c:v>1.06588751</c:v>
                </c:pt>
                <c:pt idx="275">
                  <c:v>1.06977765</c:v>
                </c:pt>
                <c:pt idx="276">
                  <c:v>1.07366778</c:v>
                </c:pt>
                <c:pt idx="277">
                  <c:v>1.07755791</c:v>
                </c:pt>
                <c:pt idx="278">
                  <c:v>1.08144805</c:v>
                </c:pt>
                <c:pt idx="279">
                  <c:v>1.08533818</c:v>
                </c:pt>
                <c:pt idx="280">
                  <c:v>1.08922832</c:v>
                </c:pt>
                <c:pt idx="281">
                  <c:v>1.09311845</c:v>
                </c:pt>
                <c:pt idx="282">
                  <c:v>1.09700859</c:v>
                </c:pt>
                <c:pt idx="283">
                  <c:v>1.10089872</c:v>
                </c:pt>
                <c:pt idx="284">
                  <c:v>1.10478885</c:v>
                </c:pt>
                <c:pt idx="285">
                  <c:v>1.10867899</c:v>
                </c:pt>
                <c:pt idx="286">
                  <c:v>1.11256912</c:v>
                </c:pt>
                <c:pt idx="287">
                  <c:v>1.11645926</c:v>
                </c:pt>
                <c:pt idx="288">
                  <c:v>1.12034939</c:v>
                </c:pt>
                <c:pt idx="289">
                  <c:v>1.12423953</c:v>
                </c:pt>
                <c:pt idx="290">
                  <c:v>1.12812966</c:v>
                </c:pt>
                <c:pt idx="291">
                  <c:v>1.1320198</c:v>
                </c:pt>
                <c:pt idx="292">
                  <c:v>1.13590993</c:v>
                </c:pt>
                <c:pt idx="293">
                  <c:v>1.13980006</c:v>
                </c:pt>
                <c:pt idx="294">
                  <c:v>1.1436902</c:v>
                </c:pt>
                <c:pt idx="295">
                  <c:v>1.14758033</c:v>
                </c:pt>
                <c:pt idx="296">
                  <c:v>1.15147047</c:v>
                </c:pt>
                <c:pt idx="297">
                  <c:v>1.1553606</c:v>
                </c:pt>
                <c:pt idx="298">
                  <c:v>1.15925074</c:v>
                </c:pt>
                <c:pt idx="299">
                  <c:v>1.16314087</c:v>
                </c:pt>
                <c:pt idx="300">
                  <c:v>1.16703101</c:v>
                </c:pt>
                <c:pt idx="301">
                  <c:v>1.17092114</c:v>
                </c:pt>
                <c:pt idx="302">
                  <c:v>1.17481127</c:v>
                </c:pt>
                <c:pt idx="303">
                  <c:v>1.17870141</c:v>
                </c:pt>
                <c:pt idx="304">
                  <c:v>1.18259154</c:v>
                </c:pt>
                <c:pt idx="305">
                  <c:v>1.18648168</c:v>
                </c:pt>
                <c:pt idx="306">
                  <c:v>1.19037181</c:v>
                </c:pt>
                <c:pt idx="307">
                  <c:v>1.19426195</c:v>
                </c:pt>
                <c:pt idx="308">
                  <c:v>1.19815208</c:v>
                </c:pt>
                <c:pt idx="309">
                  <c:v>1.20204221</c:v>
                </c:pt>
                <c:pt idx="310">
                  <c:v>1.20593235</c:v>
                </c:pt>
                <c:pt idx="311">
                  <c:v>1.20982248</c:v>
                </c:pt>
                <c:pt idx="312">
                  <c:v>1.21371262</c:v>
                </c:pt>
                <c:pt idx="313">
                  <c:v>1.21760275</c:v>
                </c:pt>
                <c:pt idx="314">
                  <c:v>1.22149289</c:v>
                </c:pt>
                <c:pt idx="315">
                  <c:v>1.22538302</c:v>
                </c:pt>
                <c:pt idx="316">
                  <c:v>1.22927316</c:v>
                </c:pt>
                <c:pt idx="317">
                  <c:v>1.23316329</c:v>
                </c:pt>
                <c:pt idx="318">
                  <c:v>1.23705342</c:v>
                </c:pt>
                <c:pt idx="319">
                  <c:v>1.24094356</c:v>
                </c:pt>
                <c:pt idx="320">
                  <c:v>1.24483369</c:v>
                </c:pt>
                <c:pt idx="321">
                  <c:v>1.24872383</c:v>
                </c:pt>
                <c:pt idx="322">
                  <c:v>1.25261396</c:v>
                </c:pt>
                <c:pt idx="323">
                  <c:v>1.2565041</c:v>
                </c:pt>
                <c:pt idx="324">
                  <c:v>1.26039423</c:v>
                </c:pt>
                <c:pt idx="325">
                  <c:v>1.26428436</c:v>
                </c:pt>
                <c:pt idx="326">
                  <c:v>1.2681745</c:v>
                </c:pt>
                <c:pt idx="327">
                  <c:v>1.27206463</c:v>
                </c:pt>
                <c:pt idx="328">
                  <c:v>1.27595477</c:v>
                </c:pt>
                <c:pt idx="329">
                  <c:v>1.2798449</c:v>
                </c:pt>
                <c:pt idx="330">
                  <c:v>1.28373504</c:v>
                </c:pt>
                <c:pt idx="331">
                  <c:v>1.28762517</c:v>
                </c:pt>
                <c:pt idx="332">
                  <c:v>1.29151531</c:v>
                </c:pt>
                <c:pt idx="333">
                  <c:v>1.29540544</c:v>
                </c:pt>
                <c:pt idx="334">
                  <c:v>1.29929557</c:v>
                </c:pt>
                <c:pt idx="335">
                  <c:v>1.30318571</c:v>
                </c:pt>
                <c:pt idx="336">
                  <c:v>1.30707584</c:v>
                </c:pt>
                <c:pt idx="337">
                  <c:v>1.31096598</c:v>
                </c:pt>
                <c:pt idx="338">
                  <c:v>1.31485611</c:v>
                </c:pt>
                <c:pt idx="339">
                  <c:v>1.31874625</c:v>
                </c:pt>
                <c:pt idx="340">
                  <c:v>1.32263638</c:v>
                </c:pt>
                <c:pt idx="341">
                  <c:v>1.32652652</c:v>
                </c:pt>
                <c:pt idx="342">
                  <c:v>1.33041665</c:v>
                </c:pt>
                <c:pt idx="343">
                  <c:v>1.33430678</c:v>
                </c:pt>
                <c:pt idx="344">
                  <c:v>1.33819692</c:v>
                </c:pt>
                <c:pt idx="345">
                  <c:v>1.34208705</c:v>
                </c:pt>
                <c:pt idx="346">
                  <c:v>1.34597719</c:v>
                </c:pt>
                <c:pt idx="347">
                  <c:v>1.34986732</c:v>
                </c:pt>
                <c:pt idx="348">
                  <c:v>1.35375746</c:v>
                </c:pt>
                <c:pt idx="349">
                  <c:v>1.35764759</c:v>
                </c:pt>
                <c:pt idx="350">
                  <c:v>1.36153772</c:v>
                </c:pt>
                <c:pt idx="351">
                  <c:v>1.36542786</c:v>
                </c:pt>
                <c:pt idx="352">
                  <c:v>1.36931799</c:v>
                </c:pt>
                <c:pt idx="353">
                  <c:v>1.37320813</c:v>
                </c:pt>
                <c:pt idx="354">
                  <c:v>1.37709826</c:v>
                </c:pt>
                <c:pt idx="355">
                  <c:v>1.3809884</c:v>
                </c:pt>
                <c:pt idx="356">
                  <c:v>1.38487853</c:v>
                </c:pt>
                <c:pt idx="357">
                  <c:v>1.38876867</c:v>
                </c:pt>
                <c:pt idx="358">
                  <c:v>1.3926588</c:v>
                </c:pt>
                <c:pt idx="359">
                  <c:v>1.39654893</c:v>
                </c:pt>
                <c:pt idx="360">
                  <c:v>1.40043907</c:v>
                </c:pt>
                <c:pt idx="361">
                  <c:v>1.4043292</c:v>
                </c:pt>
                <c:pt idx="362">
                  <c:v>1.40821934</c:v>
                </c:pt>
                <c:pt idx="363">
                  <c:v>1.41210947</c:v>
                </c:pt>
                <c:pt idx="364">
                  <c:v>1.415999609999999</c:v>
                </c:pt>
                <c:pt idx="365">
                  <c:v>1.41988974</c:v>
                </c:pt>
                <c:pt idx="366">
                  <c:v>1.42377988</c:v>
                </c:pt>
                <c:pt idx="367">
                  <c:v>1.42767001</c:v>
                </c:pt>
                <c:pt idx="368">
                  <c:v>1.43156014</c:v>
                </c:pt>
                <c:pt idx="369">
                  <c:v>1.43545028</c:v>
                </c:pt>
                <c:pt idx="370">
                  <c:v>1.43934041</c:v>
                </c:pt>
                <c:pt idx="371">
                  <c:v>1.44323055</c:v>
                </c:pt>
                <c:pt idx="372">
                  <c:v>1.44712068</c:v>
                </c:pt>
                <c:pt idx="373">
                  <c:v>1.45101082</c:v>
                </c:pt>
                <c:pt idx="374">
                  <c:v>1.45490095</c:v>
                </c:pt>
                <c:pt idx="375">
                  <c:v>1.45879108</c:v>
                </c:pt>
                <c:pt idx="376">
                  <c:v>1.46268122</c:v>
                </c:pt>
                <c:pt idx="377">
                  <c:v>1.46657135</c:v>
                </c:pt>
                <c:pt idx="378">
                  <c:v>1.47046149</c:v>
                </c:pt>
                <c:pt idx="379">
                  <c:v>1.47435162</c:v>
                </c:pt>
                <c:pt idx="380">
                  <c:v>1.47824176</c:v>
                </c:pt>
                <c:pt idx="381">
                  <c:v>1.48213189</c:v>
                </c:pt>
                <c:pt idx="382">
                  <c:v>1.48602203</c:v>
                </c:pt>
                <c:pt idx="383">
                  <c:v>1.48991216</c:v>
                </c:pt>
                <c:pt idx="384">
                  <c:v>1.49380229</c:v>
                </c:pt>
                <c:pt idx="385">
                  <c:v>1.49769243</c:v>
                </c:pt>
                <c:pt idx="386">
                  <c:v>1.50158256</c:v>
                </c:pt>
                <c:pt idx="387">
                  <c:v>1.5054727</c:v>
                </c:pt>
                <c:pt idx="388">
                  <c:v>1.50936283</c:v>
                </c:pt>
                <c:pt idx="389">
                  <c:v>1.51325297</c:v>
                </c:pt>
                <c:pt idx="390">
                  <c:v>1.5171431</c:v>
                </c:pt>
                <c:pt idx="391">
                  <c:v>1.52103323</c:v>
                </c:pt>
                <c:pt idx="392">
                  <c:v>1.52492337</c:v>
                </c:pt>
                <c:pt idx="393">
                  <c:v>1.5288135</c:v>
                </c:pt>
                <c:pt idx="394">
                  <c:v>1.53270364</c:v>
                </c:pt>
                <c:pt idx="395">
                  <c:v>1.53659377</c:v>
                </c:pt>
                <c:pt idx="396">
                  <c:v>1.54048391</c:v>
                </c:pt>
                <c:pt idx="397">
                  <c:v>1.54437404</c:v>
                </c:pt>
                <c:pt idx="398">
                  <c:v>1.54826418</c:v>
                </c:pt>
                <c:pt idx="399">
                  <c:v>1.55215431</c:v>
                </c:pt>
                <c:pt idx="400">
                  <c:v>1.55604444</c:v>
                </c:pt>
                <c:pt idx="401">
                  <c:v>1.55993458</c:v>
                </c:pt>
                <c:pt idx="402">
                  <c:v>1.56382471</c:v>
                </c:pt>
                <c:pt idx="403">
                  <c:v>1.56771485</c:v>
                </c:pt>
                <c:pt idx="404">
                  <c:v>1.57160498</c:v>
                </c:pt>
                <c:pt idx="405">
                  <c:v>1.57549512</c:v>
                </c:pt>
                <c:pt idx="406">
                  <c:v>1.57938525</c:v>
                </c:pt>
                <c:pt idx="407">
                  <c:v>1.58327539</c:v>
                </c:pt>
                <c:pt idx="408">
                  <c:v>1.58716552</c:v>
                </c:pt>
                <c:pt idx="409">
                  <c:v>1.59105565</c:v>
                </c:pt>
                <c:pt idx="410">
                  <c:v>1.59494579</c:v>
                </c:pt>
                <c:pt idx="411">
                  <c:v>1.59883592</c:v>
                </c:pt>
                <c:pt idx="412">
                  <c:v>1.60272606</c:v>
                </c:pt>
                <c:pt idx="413">
                  <c:v>1.60661619</c:v>
                </c:pt>
                <c:pt idx="414">
                  <c:v>1.61050633</c:v>
                </c:pt>
                <c:pt idx="415">
                  <c:v>1.61439646</c:v>
                </c:pt>
                <c:pt idx="416">
                  <c:v>1.61828659</c:v>
                </c:pt>
                <c:pt idx="417">
                  <c:v>1.62217673</c:v>
                </c:pt>
                <c:pt idx="418">
                  <c:v>1.62606686</c:v>
                </c:pt>
                <c:pt idx="419">
                  <c:v>1.629957</c:v>
                </c:pt>
                <c:pt idx="420">
                  <c:v>1.63384713</c:v>
                </c:pt>
                <c:pt idx="421">
                  <c:v>1.63773727</c:v>
                </c:pt>
                <c:pt idx="422">
                  <c:v>1.6416274</c:v>
                </c:pt>
                <c:pt idx="423">
                  <c:v>1.64551754</c:v>
                </c:pt>
                <c:pt idx="424">
                  <c:v>1.64940767</c:v>
                </c:pt>
                <c:pt idx="425">
                  <c:v>1.6532978</c:v>
                </c:pt>
                <c:pt idx="426">
                  <c:v>1.65718794</c:v>
                </c:pt>
                <c:pt idx="427">
                  <c:v>1.66107807</c:v>
                </c:pt>
                <c:pt idx="428">
                  <c:v>1.66496821</c:v>
                </c:pt>
                <c:pt idx="429">
                  <c:v>1.66885834</c:v>
                </c:pt>
                <c:pt idx="430">
                  <c:v>1.67274848</c:v>
                </c:pt>
                <c:pt idx="431">
                  <c:v>1.67663861</c:v>
                </c:pt>
                <c:pt idx="432">
                  <c:v>1.68052875</c:v>
                </c:pt>
                <c:pt idx="433">
                  <c:v>1.68441888</c:v>
                </c:pt>
                <c:pt idx="434">
                  <c:v>1.68830901</c:v>
                </c:pt>
                <c:pt idx="435">
                  <c:v>1.69219915</c:v>
                </c:pt>
                <c:pt idx="436">
                  <c:v>1.69608928</c:v>
                </c:pt>
                <c:pt idx="437">
                  <c:v>1.69997942</c:v>
                </c:pt>
                <c:pt idx="438">
                  <c:v>1.70386955</c:v>
                </c:pt>
                <c:pt idx="439">
                  <c:v>1.70775969</c:v>
                </c:pt>
                <c:pt idx="440">
                  <c:v>1.71164982</c:v>
                </c:pt>
                <c:pt idx="441">
                  <c:v>1.71553995</c:v>
                </c:pt>
                <c:pt idx="442">
                  <c:v>1.71943009</c:v>
                </c:pt>
                <c:pt idx="443">
                  <c:v>1.72332022</c:v>
                </c:pt>
                <c:pt idx="444">
                  <c:v>1.72721036</c:v>
                </c:pt>
                <c:pt idx="445">
                  <c:v>1.73110049</c:v>
                </c:pt>
                <c:pt idx="446">
                  <c:v>1.73499063</c:v>
                </c:pt>
                <c:pt idx="447">
                  <c:v>1.73888076</c:v>
                </c:pt>
                <c:pt idx="448">
                  <c:v>1.7427709</c:v>
                </c:pt>
                <c:pt idx="449">
                  <c:v>1.74666103</c:v>
                </c:pt>
                <c:pt idx="450">
                  <c:v>1.75055116</c:v>
                </c:pt>
                <c:pt idx="451">
                  <c:v>1.7544413</c:v>
                </c:pt>
                <c:pt idx="452">
                  <c:v>1.75833143</c:v>
                </c:pt>
                <c:pt idx="453">
                  <c:v>1.76222157</c:v>
                </c:pt>
                <c:pt idx="454">
                  <c:v>1.7661117</c:v>
                </c:pt>
                <c:pt idx="455">
                  <c:v>1.77000184</c:v>
                </c:pt>
                <c:pt idx="456">
                  <c:v>1.77389197</c:v>
                </c:pt>
                <c:pt idx="457">
                  <c:v>1.7777821</c:v>
                </c:pt>
                <c:pt idx="458">
                  <c:v>1.78167224</c:v>
                </c:pt>
                <c:pt idx="459">
                  <c:v>1.78556237</c:v>
                </c:pt>
                <c:pt idx="460">
                  <c:v>1.78945251</c:v>
                </c:pt>
                <c:pt idx="461">
                  <c:v>1.79334264</c:v>
                </c:pt>
                <c:pt idx="462">
                  <c:v>1.79723278</c:v>
                </c:pt>
                <c:pt idx="463">
                  <c:v>1.80112291</c:v>
                </c:pt>
                <c:pt idx="464">
                  <c:v>1.80501305</c:v>
                </c:pt>
                <c:pt idx="465">
                  <c:v>1.80890318</c:v>
                </c:pt>
                <c:pt idx="466">
                  <c:v>1.81279331</c:v>
                </c:pt>
                <c:pt idx="467">
                  <c:v>1.81668345</c:v>
                </c:pt>
                <c:pt idx="468">
                  <c:v>1.82057358</c:v>
                </c:pt>
                <c:pt idx="469">
                  <c:v>1.82446372</c:v>
                </c:pt>
                <c:pt idx="470">
                  <c:v>1.82835385</c:v>
                </c:pt>
                <c:pt idx="471">
                  <c:v>1.83224399</c:v>
                </c:pt>
                <c:pt idx="472">
                  <c:v>1.83613412</c:v>
                </c:pt>
                <c:pt idx="473">
                  <c:v>1.84002426</c:v>
                </c:pt>
                <c:pt idx="474">
                  <c:v>1.84391439</c:v>
                </c:pt>
                <c:pt idx="475">
                  <c:v>1.84780452</c:v>
                </c:pt>
                <c:pt idx="476">
                  <c:v>1.85169466</c:v>
                </c:pt>
                <c:pt idx="477">
                  <c:v>1.85558479</c:v>
                </c:pt>
                <c:pt idx="478">
                  <c:v>1.85947493</c:v>
                </c:pt>
                <c:pt idx="479">
                  <c:v>1.86336506</c:v>
                </c:pt>
                <c:pt idx="480">
                  <c:v>1.8672552</c:v>
                </c:pt>
                <c:pt idx="481">
                  <c:v>1.87114533</c:v>
                </c:pt>
                <c:pt idx="482">
                  <c:v>1.87503546</c:v>
                </c:pt>
                <c:pt idx="483">
                  <c:v>1.8789256</c:v>
                </c:pt>
                <c:pt idx="484">
                  <c:v>1.88281573</c:v>
                </c:pt>
                <c:pt idx="485">
                  <c:v>1.88670587</c:v>
                </c:pt>
                <c:pt idx="486">
                  <c:v>1.890596</c:v>
                </c:pt>
                <c:pt idx="487">
                  <c:v>1.89448614</c:v>
                </c:pt>
                <c:pt idx="488">
                  <c:v>1.89837627</c:v>
                </c:pt>
                <c:pt idx="489">
                  <c:v>1.90226641</c:v>
                </c:pt>
                <c:pt idx="490">
                  <c:v>1.90615654</c:v>
                </c:pt>
                <c:pt idx="491">
                  <c:v>1.91004667</c:v>
                </c:pt>
                <c:pt idx="492">
                  <c:v>1.91393681</c:v>
                </c:pt>
                <c:pt idx="493">
                  <c:v>1.91782694</c:v>
                </c:pt>
                <c:pt idx="494">
                  <c:v>1.92171708</c:v>
                </c:pt>
                <c:pt idx="495">
                  <c:v>1.92560721</c:v>
                </c:pt>
                <c:pt idx="496">
                  <c:v>1.92949735</c:v>
                </c:pt>
                <c:pt idx="497">
                  <c:v>1.93338748</c:v>
                </c:pt>
                <c:pt idx="498">
                  <c:v>1.93727762</c:v>
                </c:pt>
                <c:pt idx="499">
                  <c:v>1.941167749999999</c:v>
                </c:pt>
                <c:pt idx="500">
                  <c:v>1.94505788</c:v>
                </c:pt>
                <c:pt idx="501">
                  <c:v>1.94894802</c:v>
                </c:pt>
                <c:pt idx="502">
                  <c:v>1.95283815</c:v>
                </c:pt>
                <c:pt idx="503">
                  <c:v>1.95672829</c:v>
                </c:pt>
                <c:pt idx="504">
                  <c:v>1.96061842</c:v>
                </c:pt>
                <c:pt idx="505">
                  <c:v>1.96450856</c:v>
                </c:pt>
                <c:pt idx="506">
                  <c:v>1.96839869</c:v>
                </c:pt>
                <c:pt idx="507">
                  <c:v>1.97228882</c:v>
                </c:pt>
                <c:pt idx="508">
                  <c:v>1.97617896</c:v>
                </c:pt>
                <c:pt idx="509">
                  <c:v>1.98006909</c:v>
                </c:pt>
                <c:pt idx="510">
                  <c:v>1.98395923</c:v>
                </c:pt>
                <c:pt idx="511">
                  <c:v>1.98784936</c:v>
                </c:pt>
                <c:pt idx="512">
                  <c:v>1.9917395</c:v>
                </c:pt>
                <c:pt idx="513">
                  <c:v>1.99562963</c:v>
                </c:pt>
                <c:pt idx="514">
                  <c:v>1.99951977</c:v>
                </c:pt>
                <c:pt idx="515">
                  <c:v>2.0034099</c:v>
                </c:pt>
                <c:pt idx="516">
                  <c:v>2.00730003</c:v>
                </c:pt>
                <c:pt idx="517">
                  <c:v>2.01119017</c:v>
                </c:pt>
                <c:pt idx="518">
                  <c:v>2.0150803</c:v>
                </c:pt>
                <c:pt idx="519">
                  <c:v>2.018970439999999</c:v>
                </c:pt>
                <c:pt idx="520">
                  <c:v>2.02286057</c:v>
                </c:pt>
                <c:pt idx="521">
                  <c:v>2.02675071</c:v>
                </c:pt>
                <c:pt idx="522">
                  <c:v>2.030640839999999</c:v>
                </c:pt>
                <c:pt idx="523">
                  <c:v>2.03453097</c:v>
                </c:pt>
                <c:pt idx="524">
                  <c:v>2.03842111</c:v>
                </c:pt>
                <c:pt idx="525">
                  <c:v>2.04231124</c:v>
                </c:pt>
                <c:pt idx="526">
                  <c:v>2.04620138</c:v>
                </c:pt>
                <c:pt idx="527">
                  <c:v>2.05009151</c:v>
                </c:pt>
                <c:pt idx="528">
                  <c:v>2.05398165</c:v>
                </c:pt>
                <c:pt idx="529">
                  <c:v>2.05787178</c:v>
                </c:pt>
                <c:pt idx="530">
                  <c:v>2.06176192</c:v>
                </c:pt>
                <c:pt idx="531">
                  <c:v>2.06565205</c:v>
                </c:pt>
                <c:pt idx="532">
                  <c:v>2.06954218</c:v>
                </c:pt>
                <c:pt idx="533">
                  <c:v>2.07343232</c:v>
                </c:pt>
                <c:pt idx="534">
                  <c:v>2.07732245</c:v>
                </c:pt>
                <c:pt idx="535">
                  <c:v>2.08121259</c:v>
                </c:pt>
                <c:pt idx="536">
                  <c:v>2.08510272</c:v>
                </c:pt>
                <c:pt idx="537">
                  <c:v>2.08899286</c:v>
                </c:pt>
                <c:pt idx="538">
                  <c:v>2.092882989999999</c:v>
                </c:pt>
                <c:pt idx="539">
                  <c:v>2.096773129999999</c:v>
                </c:pt>
                <c:pt idx="540">
                  <c:v>2.10066326</c:v>
                </c:pt>
                <c:pt idx="541">
                  <c:v>2.10455339</c:v>
                </c:pt>
                <c:pt idx="542">
                  <c:v>2.10844353</c:v>
                </c:pt>
                <c:pt idx="543">
                  <c:v>2.11233366</c:v>
                </c:pt>
                <c:pt idx="544">
                  <c:v>2.1162238</c:v>
                </c:pt>
                <c:pt idx="545">
                  <c:v>2.12011393</c:v>
                </c:pt>
                <c:pt idx="546">
                  <c:v>2.12400407</c:v>
                </c:pt>
                <c:pt idx="547">
                  <c:v>2.1278942</c:v>
                </c:pt>
                <c:pt idx="548">
                  <c:v>2.13178433</c:v>
                </c:pt>
                <c:pt idx="549">
                  <c:v>2.13567447</c:v>
                </c:pt>
                <c:pt idx="550">
                  <c:v>2.1395646</c:v>
                </c:pt>
                <c:pt idx="551">
                  <c:v>2.14345474</c:v>
                </c:pt>
                <c:pt idx="552">
                  <c:v>2.14734487</c:v>
                </c:pt>
                <c:pt idx="553">
                  <c:v>2.15123501</c:v>
                </c:pt>
                <c:pt idx="554">
                  <c:v>2.15512514</c:v>
                </c:pt>
                <c:pt idx="555">
                  <c:v>2.15901528</c:v>
                </c:pt>
                <c:pt idx="556">
                  <c:v>2.16290541</c:v>
                </c:pt>
                <c:pt idx="557">
                  <c:v>2.166795540000001</c:v>
                </c:pt>
                <c:pt idx="558">
                  <c:v>2.17068568</c:v>
                </c:pt>
                <c:pt idx="559">
                  <c:v>2.17457581</c:v>
                </c:pt>
                <c:pt idx="560">
                  <c:v>2.17846595</c:v>
                </c:pt>
                <c:pt idx="561">
                  <c:v>2.18235608</c:v>
                </c:pt>
                <c:pt idx="562">
                  <c:v>2.18624622</c:v>
                </c:pt>
                <c:pt idx="563">
                  <c:v>2.19013635</c:v>
                </c:pt>
                <c:pt idx="564">
                  <c:v>2.19402649</c:v>
                </c:pt>
                <c:pt idx="565">
                  <c:v>2.19791662</c:v>
                </c:pt>
                <c:pt idx="566">
                  <c:v>2.20180675</c:v>
                </c:pt>
                <c:pt idx="567">
                  <c:v>2.20569689</c:v>
                </c:pt>
                <c:pt idx="568">
                  <c:v>2.20958702</c:v>
                </c:pt>
                <c:pt idx="569">
                  <c:v>2.21347716</c:v>
                </c:pt>
                <c:pt idx="570">
                  <c:v>2.21736729</c:v>
                </c:pt>
                <c:pt idx="571">
                  <c:v>2.22125743</c:v>
                </c:pt>
                <c:pt idx="572">
                  <c:v>2.22514756</c:v>
                </c:pt>
                <c:pt idx="573">
                  <c:v>2.22903769</c:v>
                </c:pt>
                <c:pt idx="574">
                  <c:v>2.23292783</c:v>
                </c:pt>
                <c:pt idx="575">
                  <c:v>2.23681796</c:v>
                </c:pt>
                <c:pt idx="576">
                  <c:v>2.2407081</c:v>
                </c:pt>
                <c:pt idx="577">
                  <c:v>2.24459823</c:v>
                </c:pt>
                <c:pt idx="578">
                  <c:v>2.24848837</c:v>
                </c:pt>
                <c:pt idx="579">
                  <c:v>2.2523785</c:v>
                </c:pt>
                <c:pt idx="580">
                  <c:v>2.25626864</c:v>
                </c:pt>
                <c:pt idx="581">
                  <c:v>2.26015877</c:v>
                </c:pt>
                <c:pt idx="582">
                  <c:v>2.2640489</c:v>
                </c:pt>
                <c:pt idx="583">
                  <c:v>2.26793904</c:v>
                </c:pt>
                <c:pt idx="584">
                  <c:v>2.27182917</c:v>
                </c:pt>
                <c:pt idx="585">
                  <c:v>2.27571931</c:v>
                </c:pt>
                <c:pt idx="586">
                  <c:v>2.27960944</c:v>
                </c:pt>
                <c:pt idx="587">
                  <c:v>2.28349958</c:v>
                </c:pt>
                <c:pt idx="588">
                  <c:v>2.28738971</c:v>
                </c:pt>
                <c:pt idx="589">
                  <c:v>2.29127984</c:v>
                </c:pt>
                <c:pt idx="590">
                  <c:v>2.29516998</c:v>
                </c:pt>
                <c:pt idx="591">
                  <c:v>2.29906011</c:v>
                </c:pt>
                <c:pt idx="592">
                  <c:v>2.30295025</c:v>
                </c:pt>
                <c:pt idx="593">
                  <c:v>2.306840379999999</c:v>
                </c:pt>
                <c:pt idx="594">
                  <c:v>2.31073052</c:v>
                </c:pt>
                <c:pt idx="595">
                  <c:v>2.31462065</c:v>
                </c:pt>
                <c:pt idx="596">
                  <c:v>2.31851079</c:v>
                </c:pt>
                <c:pt idx="597">
                  <c:v>2.322400919999999</c:v>
                </c:pt>
                <c:pt idx="598">
                  <c:v>2.32629105</c:v>
                </c:pt>
                <c:pt idx="599">
                  <c:v>2.33018119</c:v>
                </c:pt>
                <c:pt idx="600">
                  <c:v>2.33407132</c:v>
                </c:pt>
                <c:pt idx="601">
                  <c:v>2.33796146</c:v>
                </c:pt>
                <c:pt idx="602">
                  <c:v>2.34185159</c:v>
                </c:pt>
                <c:pt idx="603">
                  <c:v>2.34574173</c:v>
                </c:pt>
                <c:pt idx="604">
                  <c:v>2.34963186</c:v>
                </c:pt>
                <c:pt idx="605">
                  <c:v>2.353522</c:v>
                </c:pt>
                <c:pt idx="606">
                  <c:v>2.357412129999999</c:v>
                </c:pt>
                <c:pt idx="607">
                  <c:v>2.36130226</c:v>
                </c:pt>
                <c:pt idx="608">
                  <c:v>2.3651924</c:v>
                </c:pt>
                <c:pt idx="609">
                  <c:v>2.36908253</c:v>
                </c:pt>
                <c:pt idx="610">
                  <c:v>2.372972669999999</c:v>
                </c:pt>
                <c:pt idx="611">
                  <c:v>2.376862799999999</c:v>
                </c:pt>
                <c:pt idx="612">
                  <c:v>2.380752939999999</c:v>
                </c:pt>
                <c:pt idx="613">
                  <c:v>2.38464307</c:v>
                </c:pt>
                <c:pt idx="614">
                  <c:v>2.3885332</c:v>
                </c:pt>
                <c:pt idx="615">
                  <c:v>2.39242334</c:v>
                </c:pt>
                <c:pt idx="616">
                  <c:v>2.396313469999999</c:v>
                </c:pt>
                <c:pt idx="617">
                  <c:v>2.40020361</c:v>
                </c:pt>
                <c:pt idx="618">
                  <c:v>2.40409374</c:v>
                </c:pt>
                <c:pt idx="619">
                  <c:v>2.40798388</c:v>
                </c:pt>
                <c:pt idx="620">
                  <c:v>2.41187401</c:v>
                </c:pt>
                <c:pt idx="621">
                  <c:v>2.41576415</c:v>
                </c:pt>
                <c:pt idx="622">
                  <c:v>2.41965428</c:v>
                </c:pt>
                <c:pt idx="623">
                  <c:v>2.42354441</c:v>
                </c:pt>
                <c:pt idx="624">
                  <c:v>2.42743455</c:v>
                </c:pt>
                <c:pt idx="625">
                  <c:v>2.43132468</c:v>
                </c:pt>
                <c:pt idx="626">
                  <c:v>2.43521482</c:v>
                </c:pt>
                <c:pt idx="627">
                  <c:v>2.43910495</c:v>
                </c:pt>
                <c:pt idx="628">
                  <c:v>2.44299509</c:v>
                </c:pt>
                <c:pt idx="629">
                  <c:v>2.446885219999999</c:v>
                </c:pt>
                <c:pt idx="630">
                  <c:v>2.45077536</c:v>
                </c:pt>
                <c:pt idx="631">
                  <c:v>2.454665489999999</c:v>
                </c:pt>
                <c:pt idx="632">
                  <c:v>2.45855562</c:v>
                </c:pt>
                <c:pt idx="633">
                  <c:v>2.46244576</c:v>
                </c:pt>
                <c:pt idx="634">
                  <c:v>2.46633589</c:v>
                </c:pt>
                <c:pt idx="635">
                  <c:v>2.47022603</c:v>
                </c:pt>
                <c:pt idx="636">
                  <c:v>2.47411616</c:v>
                </c:pt>
                <c:pt idx="637">
                  <c:v>2.4780063</c:v>
                </c:pt>
                <c:pt idx="638">
                  <c:v>2.481896429999999</c:v>
                </c:pt>
                <c:pt idx="639">
                  <c:v>2.48578656</c:v>
                </c:pt>
                <c:pt idx="640">
                  <c:v>2.4896767</c:v>
                </c:pt>
                <c:pt idx="641">
                  <c:v>2.49356683</c:v>
                </c:pt>
                <c:pt idx="642">
                  <c:v>2.49745697</c:v>
                </c:pt>
                <c:pt idx="643">
                  <c:v>2.5013471</c:v>
                </c:pt>
                <c:pt idx="644">
                  <c:v>2.50523724</c:v>
                </c:pt>
                <c:pt idx="645">
                  <c:v>2.50912737</c:v>
                </c:pt>
                <c:pt idx="646">
                  <c:v>2.51301751</c:v>
                </c:pt>
                <c:pt idx="647">
                  <c:v>2.516907639999999</c:v>
                </c:pt>
                <c:pt idx="648">
                  <c:v>2.52079777</c:v>
                </c:pt>
                <c:pt idx="649">
                  <c:v>2.52468791</c:v>
                </c:pt>
                <c:pt idx="650">
                  <c:v>2.52857804</c:v>
                </c:pt>
                <c:pt idx="651">
                  <c:v>2.532468179999999</c:v>
                </c:pt>
                <c:pt idx="652">
                  <c:v>2.536358309999999</c:v>
                </c:pt>
                <c:pt idx="653">
                  <c:v>2.54024845</c:v>
                </c:pt>
                <c:pt idx="654">
                  <c:v>2.544138580000001</c:v>
                </c:pt>
                <c:pt idx="655">
                  <c:v>2.54802871</c:v>
                </c:pt>
                <c:pt idx="656">
                  <c:v>2.55191885</c:v>
                </c:pt>
                <c:pt idx="657">
                  <c:v>2.555808979999999</c:v>
                </c:pt>
                <c:pt idx="658">
                  <c:v>2.559699119999999</c:v>
                </c:pt>
                <c:pt idx="659">
                  <c:v>2.56358925</c:v>
                </c:pt>
                <c:pt idx="660">
                  <c:v>2.56747939</c:v>
                </c:pt>
                <c:pt idx="661">
                  <c:v>2.57136952</c:v>
                </c:pt>
                <c:pt idx="662">
                  <c:v>2.575259659999999</c:v>
                </c:pt>
                <c:pt idx="663">
                  <c:v>2.57914979</c:v>
                </c:pt>
                <c:pt idx="664">
                  <c:v>2.58303992</c:v>
                </c:pt>
                <c:pt idx="665">
                  <c:v>2.58693006</c:v>
                </c:pt>
                <c:pt idx="666">
                  <c:v>2.59082019</c:v>
                </c:pt>
                <c:pt idx="667">
                  <c:v>2.59471033</c:v>
                </c:pt>
                <c:pt idx="668">
                  <c:v>2.59860046</c:v>
                </c:pt>
                <c:pt idx="669">
                  <c:v>2.6024906</c:v>
                </c:pt>
                <c:pt idx="670">
                  <c:v>2.60638073</c:v>
                </c:pt>
                <c:pt idx="671">
                  <c:v>2.61027087</c:v>
                </c:pt>
                <c:pt idx="672">
                  <c:v>2.614161</c:v>
                </c:pt>
                <c:pt idx="673">
                  <c:v>2.618051129999999</c:v>
                </c:pt>
                <c:pt idx="674">
                  <c:v>2.62194127</c:v>
                </c:pt>
                <c:pt idx="675">
                  <c:v>2.6258314</c:v>
                </c:pt>
                <c:pt idx="676">
                  <c:v>2.62972154</c:v>
                </c:pt>
                <c:pt idx="677">
                  <c:v>2.63361167</c:v>
                </c:pt>
                <c:pt idx="678">
                  <c:v>2.637501810000001</c:v>
                </c:pt>
                <c:pt idx="679">
                  <c:v>2.64139194</c:v>
                </c:pt>
                <c:pt idx="680">
                  <c:v>2.64528207</c:v>
                </c:pt>
                <c:pt idx="681">
                  <c:v>2.64917221</c:v>
                </c:pt>
                <c:pt idx="682">
                  <c:v>2.65306234</c:v>
                </c:pt>
                <c:pt idx="683">
                  <c:v>2.656952479999999</c:v>
                </c:pt>
                <c:pt idx="684">
                  <c:v>2.660842609999999</c:v>
                </c:pt>
                <c:pt idx="685">
                  <c:v>2.66473275</c:v>
                </c:pt>
                <c:pt idx="686">
                  <c:v>2.66862288</c:v>
                </c:pt>
                <c:pt idx="687">
                  <c:v>2.67251302</c:v>
                </c:pt>
                <c:pt idx="688">
                  <c:v>2.67640315</c:v>
                </c:pt>
                <c:pt idx="689">
                  <c:v>2.68029328</c:v>
                </c:pt>
                <c:pt idx="690">
                  <c:v>2.68418342</c:v>
                </c:pt>
                <c:pt idx="691">
                  <c:v>2.68807355</c:v>
                </c:pt>
                <c:pt idx="692">
                  <c:v>2.69196369</c:v>
                </c:pt>
                <c:pt idx="693">
                  <c:v>2.695853819999999</c:v>
                </c:pt>
                <c:pt idx="694">
                  <c:v>2.69974396</c:v>
                </c:pt>
                <c:pt idx="695">
                  <c:v>2.70363409</c:v>
                </c:pt>
                <c:pt idx="696">
                  <c:v>2.70752423</c:v>
                </c:pt>
                <c:pt idx="697">
                  <c:v>2.71141436</c:v>
                </c:pt>
                <c:pt idx="698">
                  <c:v>2.71530449</c:v>
                </c:pt>
                <c:pt idx="699">
                  <c:v>2.71919463</c:v>
                </c:pt>
                <c:pt idx="700">
                  <c:v>2.72308476</c:v>
                </c:pt>
                <c:pt idx="701">
                  <c:v>2.7269749</c:v>
                </c:pt>
                <c:pt idx="702">
                  <c:v>2.730865029999999</c:v>
                </c:pt>
                <c:pt idx="703">
                  <c:v>2.73475517</c:v>
                </c:pt>
                <c:pt idx="704">
                  <c:v>2.738645299999999</c:v>
                </c:pt>
                <c:pt idx="705">
                  <c:v>2.74253543</c:v>
                </c:pt>
                <c:pt idx="706">
                  <c:v>2.74642557</c:v>
                </c:pt>
                <c:pt idx="707">
                  <c:v>2.7503157</c:v>
                </c:pt>
                <c:pt idx="708">
                  <c:v>2.75420584</c:v>
                </c:pt>
                <c:pt idx="709">
                  <c:v>2.75809597</c:v>
                </c:pt>
                <c:pt idx="710">
                  <c:v>2.76198611</c:v>
                </c:pt>
                <c:pt idx="711">
                  <c:v>2.76587624</c:v>
                </c:pt>
                <c:pt idx="712">
                  <c:v>2.76976638</c:v>
                </c:pt>
                <c:pt idx="713">
                  <c:v>2.77365651</c:v>
                </c:pt>
                <c:pt idx="714">
                  <c:v>2.77754664</c:v>
                </c:pt>
                <c:pt idx="715">
                  <c:v>2.78143678</c:v>
                </c:pt>
                <c:pt idx="716">
                  <c:v>2.78532691</c:v>
                </c:pt>
                <c:pt idx="717">
                  <c:v>2.78921705</c:v>
                </c:pt>
                <c:pt idx="718">
                  <c:v>2.79310718</c:v>
                </c:pt>
                <c:pt idx="719">
                  <c:v>2.79699732</c:v>
                </c:pt>
                <c:pt idx="720">
                  <c:v>2.80088745</c:v>
                </c:pt>
                <c:pt idx="721">
                  <c:v>2.80477758</c:v>
                </c:pt>
                <c:pt idx="722">
                  <c:v>2.80866772</c:v>
                </c:pt>
                <c:pt idx="723">
                  <c:v>2.81255785</c:v>
                </c:pt>
                <c:pt idx="724">
                  <c:v>2.816447989999999</c:v>
                </c:pt>
                <c:pt idx="725">
                  <c:v>2.82033812</c:v>
                </c:pt>
                <c:pt idx="726">
                  <c:v>2.82422826</c:v>
                </c:pt>
                <c:pt idx="727">
                  <c:v>2.82811839</c:v>
                </c:pt>
                <c:pt idx="728">
                  <c:v>2.832008529999999</c:v>
                </c:pt>
                <c:pt idx="729">
                  <c:v>2.835898659999999</c:v>
                </c:pt>
                <c:pt idx="730">
                  <c:v>2.839788789999999</c:v>
                </c:pt>
                <c:pt idx="731">
                  <c:v>2.84367893</c:v>
                </c:pt>
                <c:pt idx="732">
                  <c:v>2.84756906</c:v>
                </c:pt>
                <c:pt idx="733">
                  <c:v>2.851459199999999</c:v>
                </c:pt>
                <c:pt idx="734">
                  <c:v>2.855349329999999</c:v>
                </c:pt>
                <c:pt idx="735">
                  <c:v>2.859239469999999</c:v>
                </c:pt>
                <c:pt idx="736">
                  <c:v>2.8631296</c:v>
                </c:pt>
                <c:pt idx="737">
                  <c:v>2.86701974</c:v>
                </c:pt>
                <c:pt idx="738">
                  <c:v>2.87090987</c:v>
                </c:pt>
                <c:pt idx="739">
                  <c:v>2.8748</c:v>
                </c:pt>
                <c:pt idx="740">
                  <c:v>2.878690139999999</c:v>
                </c:pt>
                <c:pt idx="741">
                  <c:v>2.88258027</c:v>
                </c:pt>
                <c:pt idx="742">
                  <c:v>2.886470409999999</c:v>
                </c:pt>
                <c:pt idx="743">
                  <c:v>2.89036054</c:v>
                </c:pt>
                <c:pt idx="744">
                  <c:v>2.894250679999999</c:v>
                </c:pt>
                <c:pt idx="745">
                  <c:v>2.89814081</c:v>
                </c:pt>
                <c:pt idx="746">
                  <c:v>2.902030939999999</c:v>
                </c:pt>
                <c:pt idx="747">
                  <c:v>2.90592108</c:v>
                </c:pt>
                <c:pt idx="748">
                  <c:v>2.90981121</c:v>
                </c:pt>
                <c:pt idx="749">
                  <c:v>2.91370135</c:v>
                </c:pt>
                <c:pt idx="750">
                  <c:v>2.91759148</c:v>
                </c:pt>
                <c:pt idx="751">
                  <c:v>2.92148162</c:v>
                </c:pt>
                <c:pt idx="752">
                  <c:v>2.92537175</c:v>
                </c:pt>
                <c:pt idx="753">
                  <c:v>2.92926189</c:v>
                </c:pt>
                <c:pt idx="754">
                  <c:v>2.93315202</c:v>
                </c:pt>
                <c:pt idx="755">
                  <c:v>2.937042149999999</c:v>
                </c:pt>
                <c:pt idx="756">
                  <c:v>2.94093229</c:v>
                </c:pt>
                <c:pt idx="757">
                  <c:v>2.944822419999999</c:v>
                </c:pt>
                <c:pt idx="758">
                  <c:v>2.94871256</c:v>
                </c:pt>
                <c:pt idx="759">
                  <c:v>2.952602689999999</c:v>
                </c:pt>
                <c:pt idx="760">
                  <c:v>2.956492829999999</c:v>
                </c:pt>
                <c:pt idx="761">
                  <c:v>2.96038296</c:v>
                </c:pt>
                <c:pt idx="762">
                  <c:v>2.9642731</c:v>
                </c:pt>
                <c:pt idx="763">
                  <c:v>2.96816323</c:v>
                </c:pt>
                <c:pt idx="764">
                  <c:v>2.97205336</c:v>
                </c:pt>
                <c:pt idx="765">
                  <c:v>2.9759435</c:v>
                </c:pt>
                <c:pt idx="766">
                  <c:v>2.979833629999999</c:v>
                </c:pt>
                <c:pt idx="767">
                  <c:v>2.98372377</c:v>
                </c:pt>
                <c:pt idx="768">
                  <c:v>2.9876139</c:v>
                </c:pt>
                <c:pt idx="769">
                  <c:v>2.99150404</c:v>
                </c:pt>
                <c:pt idx="770">
                  <c:v>2.99539417</c:v>
                </c:pt>
                <c:pt idx="771">
                  <c:v>2.9992843</c:v>
                </c:pt>
                <c:pt idx="772">
                  <c:v>3.00317444</c:v>
                </c:pt>
                <c:pt idx="773">
                  <c:v>3.00706457</c:v>
                </c:pt>
                <c:pt idx="774">
                  <c:v>3.01095471</c:v>
                </c:pt>
                <c:pt idx="775">
                  <c:v>3.014844839999999</c:v>
                </c:pt>
                <c:pt idx="776">
                  <c:v>3.01873498</c:v>
                </c:pt>
                <c:pt idx="777">
                  <c:v>3.022625109999999</c:v>
                </c:pt>
                <c:pt idx="778">
                  <c:v>3.02651525</c:v>
                </c:pt>
                <c:pt idx="779">
                  <c:v>3.030405379999999</c:v>
                </c:pt>
                <c:pt idx="780">
                  <c:v>3.03429551</c:v>
                </c:pt>
                <c:pt idx="781">
                  <c:v>3.03818565</c:v>
                </c:pt>
                <c:pt idx="782">
                  <c:v>3.04207578</c:v>
                </c:pt>
                <c:pt idx="783">
                  <c:v>3.04596592</c:v>
                </c:pt>
                <c:pt idx="784">
                  <c:v>3.04985605</c:v>
                </c:pt>
                <c:pt idx="785">
                  <c:v>3.05374619</c:v>
                </c:pt>
                <c:pt idx="786">
                  <c:v>3.05763632</c:v>
                </c:pt>
                <c:pt idx="787">
                  <c:v>3.06152645</c:v>
                </c:pt>
                <c:pt idx="788">
                  <c:v>3.06541659</c:v>
                </c:pt>
                <c:pt idx="789">
                  <c:v>3.06930672</c:v>
                </c:pt>
                <c:pt idx="790">
                  <c:v>3.07319686</c:v>
                </c:pt>
                <c:pt idx="791">
                  <c:v>3.07708699</c:v>
                </c:pt>
                <c:pt idx="792">
                  <c:v>3.08097713</c:v>
                </c:pt>
                <c:pt idx="793">
                  <c:v>3.08486726</c:v>
                </c:pt>
                <c:pt idx="794">
                  <c:v>3.0887574</c:v>
                </c:pt>
                <c:pt idx="795">
                  <c:v>3.092647529999999</c:v>
                </c:pt>
                <c:pt idx="796">
                  <c:v>3.09653766</c:v>
                </c:pt>
                <c:pt idx="797">
                  <c:v>3.1004278</c:v>
                </c:pt>
                <c:pt idx="798">
                  <c:v>3.10431793</c:v>
                </c:pt>
                <c:pt idx="799">
                  <c:v>3.10820807</c:v>
                </c:pt>
                <c:pt idx="800">
                  <c:v>3.112098199999999</c:v>
                </c:pt>
                <c:pt idx="801">
                  <c:v>3.115988339999999</c:v>
                </c:pt>
                <c:pt idx="802">
                  <c:v>3.119878469999999</c:v>
                </c:pt>
                <c:pt idx="803">
                  <c:v>3.12376861</c:v>
                </c:pt>
                <c:pt idx="804">
                  <c:v>3.12765874</c:v>
                </c:pt>
                <c:pt idx="805">
                  <c:v>3.131548689999999</c:v>
                </c:pt>
                <c:pt idx="806">
                  <c:v>3.13543864</c:v>
                </c:pt>
                <c:pt idx="807">
                  <c:v>3.139328579999999</c:v>
                </c:pt>
                <c:pt idx="808">
                  <c:v>3.14321853</c:v>
                </c:pt>
                <c:pt idx="809">
                  <c:v>3.14710848</c:v>
                </c:pt>
                <c:pt idx="810">
                  <c:v>3.15099843</c:v>
                </c:pt>
                <c:pt idx="811">
                  <c:v>3.154888379999999</c:v>
                </c:pt>
                <c:pt idx="812">
                  <c:v>3.15877832</c:v>
                </c:pt>
                <c:pt idx="813">
                  <c:v>3.16266827</c:v>
                </c:pt>
                <c:pt idx="814">
                  <c:v>3.16655822</c:v>
                </c:pt>
                <c:pt idx="815">
                  <c:v>3.170448169999999</c:v>
                </c:pt>
                <c:pt idx="816">
                  <c:v>3.17433812</c:v>
                </c:pt>
                <c:pt idx="817">
                  <c:v>3.17822807</c:v>
                </c:pt>
                <c:pt idx="818">
                  <c:v>3.18211801</c:v>
                </c:pt>
                <c:pt idx="819">
                  <c:v>3.18600796</c:v>
                </c:pt>
                <c:pt idx="820">
                  <c:v>3.18989791</c:v>
                </c:pt>
                <c:pt idx="821">
                  <c:v>3.19378786</c:v>
                </c:pt>
                <c:pt idx="822">
                  <c:v>3.19767781</c:v>
                </c:pt>
                <c:pt idx="823">
                  <c:v>3.20156775</c:v>
                </c:pt>
                <c:pt idx="824">
                  <c:v>3.2054577</c:v>
                </c:pt>
                <c:pt idx="825">
                  <c:v>3.20934765</c:v>
                </c:pt>
                <c:pt idx="826">
                  <c:v>3.2132376</c:v>
                </c:pt>
                <c:pt idx="827">
                  <c:v>3.21712755</c:v>
                </c:pt>
                <c:pt idx="828">
                  <c:v>3.22101749</c:v>
                </c:pt>
                <c:pt idx="829">
                  <c:v>3.22490744</c:v>
                </c:pt>
                <c:pt idx="830">
                  <c:v>3.228797390000001</c:v>
                </c:pt>
                <c:pt idx="831">
                  <c:v>3.232687339999999</c:v>
                </c:pt>
                <c:pt idx="832">
                  <c:v>3.23657729</c:v>
                </c:pt>
                <c:pt idx="833">
                  <c:v>3.24046724</c:v>
                </c:pt>
                <c:pt idx="834">
                  <c:v>3.24435718</c:v>
                </c:pt>
                <c:pt idx="835">
                  <c:v>3.24824713</c:v>
                </c:pt>
                <c:pt idx="836">
                  <c:v>3.25213708</c:v>
                </c:pt>
                <c:pt idx="837">
                  <c:v>3.25602703</c:v>
                </c:pt>
                <c:pt idx="838">
                  <c:v>3.25991698</c:v>
                </c:pt>
                <c:pt idx="839">
                  <c:v>3.26380692</c:v>
                </c:pt>
                <c:pt idx="840">
                  <c:v>3.267696870000001</c:v>
                </c:pt>
                <c:pt idx="841">
                  <c:v>3.27158682</c:v>
                </c:pt>
                <c:pt idx="842">
                  <c:v>3.27547677</c:v>
                </c:pt>
                <c:pt idx="843">
                  <c:v>3.27936672</c:v>
                </c:pt>
                <c:pt idx="844">
                  <c:v>3.28325666</c:v>
                </c:pt>
                <c:pt idx="845">
                  <c:v>3.28714661</c:v>
                </c:pt>
                <c:pt idx="846">
                  <c:v>3.29103656</c:v>
                </c:pt>
                <c:pt idx="847">
                  <c:v>3.29492651</c:v>
                </c:pt>
                <c:pt idx="848">
                  <c:v>3.29881646</c:v>
                </c:pt>
                <c:pt idx="849">
                  <c:v>3.30270641</c:v>
                </c:pt>
                <c:pt idx="850">
                  <c:v>3.306596349999999</c:v>
                </c:pt>
                <c:pt idx="851">
                  <c:v>3.3104863</c:v>
                </c:pt>
                <c:pt idx="852">
                  <c:v>3.31437625</c:v>
                </c:pt>
                <c:pt idx="853">
                  <c:v>3.3182662</c:v>
                </c:pt>
                <c:pt idx="854">
                  <c:v>3.32215615</c:v>
                </c:pt>
                <c:pt idx="855">
                  <c:v>3.326046089999999</c:v>
                </c:pt>
                <c:pt idx="856">
                  <c:v>3.32993604</c:v>
                </c:pt>
                <c:pt idx="857">
                  <c:v>3.333825989999999</c:v>
                </c:pt>
                <c:pt idx="858">
                  <c:v>3.33771594</c:v>
                </c:pt>
                <c:pt idx="859">
                  <c:v>3.341605889999999</c:v>
                </c:pt>
                <c:pt idx="860">
                  <c:v>3.345495829999999</c:v>
                </c:pt>
                <c:pt idx="861">
                  <c:v>3.34938578</c:v>
                </c:pt>
                <c:pt idx="862">
                  <c:v>3.35327573</c:v>
                </c:pt>
                <c:pt idx="863">
                  <c:v>3.35716568</c:v>
                </c:pt>
                <c:pt idx="864">
                  <c:v>3.361055629999999</c:v>
                </c:pt>
                <c:pt idx="865">
                  <c:v>3.36494558</c:v>
                </c:pt>
                <c:pt idx="866">
                  <c:v>3.36883552</c:v>
                </c:pt>
                <c:pt idx="867">
                  <c:v>3.372725469999999</c:v>
                </c:pt>
                <c:pt idx="868">
                  <c:v>3.376615419999999</c:v>
                </c:pt>
                <c:pt idx="869">
                  <c:v>3.38050537</c:v>
                </c:pt>
                <c:pt idx="870">
                  <c:v>3.38439532</c:v>
                </c:pt>
                <c:pt idx="871">
                  <c:v>3.38828526</c:v>
                </c:pt>
                <c:pt idx="872">
                  <c:v>3.392175209999999</c:v>
                </c:pt>
                <c:pt idx="873">
                  <c:v>3.396065159999999</c:v>
                </c:pt>
                <c:pt idx="874">
                  <c:v>3.399955109999999</c:v>
                </c:pt>
                <c:pt idx="875">
                  <c:v>3.40384506</c:v>
                </c:pt>
                <c:pt idx="876">
                  <c:v>3.40773501</c:v>
                </c:pt>
                <c:pt idx="877">
                  <c:v>3.41162495</c:v>
                </c:pt>
                <c:pt idx="878">
                  <c:v>3.4155149</c:v>
                </c:pt>
                <c:pt idx="879">
                  <c:v>3.41940485</c:v>
                </c:pt>
                <c:pt idx="880">
                  <c:v>3.4232948</c:v>
                </c:pt>
                <c:pt idx="881">
                  <c:v>3.42718475</c:v>
                </c:pt>
                <c:pt idx="882">
                  <c:v>3.43107469</c:v>
                </c:pt>
                <c:pt idx="883">
                  <c:v>3.43496464</c:v>
                </c:pt>
                <c:pt idx="884">
                  <c:v>3.438854589999999</c:v>
                </c:pt>
                <c:pt idx="885">
                  <c:v>3.44274454</c:v>
                </c:pt>
                <c:pt idx="886">
                  <c:v>3.44663449</c:v>
                </c:pt>
                <c:pt idx="887">
                  <c:v>3.45052443</c:v>
                </c:pt>
                <c:pt idx="888">
                  <c:v>3.45441438</c:v>
                </c:pt>
                <c:pt idx="889">
                  <c:v>3.45830433</c:v>
                </c:pt>
                <c:pt idx="890">
                  <c:v>3.46219428</c:v>
                </c:pt>
                <c:pt idx="891">
                  <c:v>3.46608423</c:v>
                </c:pt>
                <c:pt idx="892">
                  <c:v>3.46997418</c:v>
                </c:pt>
                <c:pt idx="893">
                  <c:v>3.47386412</c:v>
                </c:pt>
                <c:pt idx="894">
                  <c:v>3.47775407</c:v>
                </c:pt>
                <c:pt idx="895">
                  <c:v>3.48164402</c:v>
                </c:pt>
                <c:pt idx="896">
                  <c:v>3.48553397</c:v>
                </c:pt>
                <c:pt idx="897">
                  <c:v>3.48942392</c:v>
                </c:pt>
                <c:pt idx="898">
                  <c:v>3.49331386</c:v>
                </c:pt>
                <c:pt idx="899">
                  <c:v>3.49720381</c:v>
                </c:pt>
                <c:pt idx="900">
                  <c:v>3.50109376</c:v>
                </c:pt>
                <c:pt idx="901">
                  <c:v>3.504983710000001</c:v>
                </c:pt>
                <c:pt idx="902">
                  <c:v>3.50887366</c:v>
                </c:pt>
                <c:pt idx="903">
                  <c:v>3.512763599999999</c:v>
                </c:pt>
                <c:pt idx="904">
                  <c:v>3.51665355</c:v>
                </c:pt>
                <c:pt idx="905">
                  <c:v>3.5205435</c:v>
                </c:pt>
                <c:pt idx="906">
                  <c:v>3.52443345</c:v>
                </c:pt>
                <c:pt idx="907">
                  <c:v>3.5283234</c:v>
                </c:pt>
                <c:pt idx="908">
                  <c:v>3.53221335</c:v>
                </c:pt>
                <c:pt idx="909">
                  <c:v>3.53610329</c:v>
                </c:pt>
                <c:pt idx="910">
                  <c:v>3.539993240000001</c:v>
                </c:pt>
                <c:pt idx="911">
                  <c:v>3.54388319</c:v>
                </c:pt>
                <c:pt idx="912">
                  <c:v>3.54777314</c:v>
                </c:pt>
                <c:pt idx="913">
                  <c:v>3.551663089999999</c:v>
                </c:pt>
                <c:pt idx="914">
                  <c:v>3.55555303</c:v>
                </c:pt>
                <c:pt idx="915">
                  <c:v>3.559442979999999</c:v>
                </c:pt>
                <c:pt idx="916">
                  <c:v>3.56333293</c:v>
                </c:pt>
                <c:pt idx="917">
                  <c:v>3.56722288</c:v>
                </c:pt>
                <c:pt idx="918">
                  <c:v>3.57111283</c:v>
                </c:pt>
                <c:pt idx="919">
                  <c:v>3.57500277</c:v>
                </c:pt>
                <c:pt idx="920">
                  <c:v>3.57889272</c:v>
                </c:pt>
                <c:pt idx="921">
                  <c:v>3.58278267</c:v>
                </c:pt>
                <c:pt idx="922">
                  <c:v>3.586672619999999</c:v>
                </c:pt>
                <c:pt idx="923">
                  <c:v>3.59056257</c:v>
                </c:pt>
                <c:pt idx="924">
                  <c:v>3.594452519999999</c:v>
                </c:pt>
                <c:pt idx="925">
                  <c:v>3.59834246</c:v>
                </c:pt>
                <c:pt idx="926">
                  <c:v>3.60223241</c:v>
                </c:pt>
                <c:pt idx="927">
                  <c:v>3.60612236</c:v>
                </c:pt>
                <c:pt idx="928">
                  <c:v>3.61001231</c:v>
                </c:pt>
                <c:pt idx="929">
                  <c:v>3.61390226</c:v>
                </c:pt>
                <c:pt idx="930">
                  <c:v>3.6177922</c:v>
                </c:pt>
                <c:pt idx="931">
                  <c:v>3.62168215</c:v>
                </c:pt>
                <c:pt idx="932">
                  <c:v>3.6255721</c:v>
                </c:pt>
                <c:pt idx="933">
                  <c:v>3.62946205</c:v>
                </c:pt>
                <c:pt idx="934">
                  <c:v>3.633352</c:v>
                </c:pt>
                <c:pt idx="935">
                  <c:v>3.63724194</c:v>
                </c:pt>
                <c:pt idx="936">
                  <c:v>3.641131890000001</c:v>
                </c:pt>
                <c:pt idx="937">
                  <c:v>3.64502184</c:v>
                </c:pt>
                <c:pt idx="938">
                  <c:v>3.64891179</c:v>
                </c:pt>
                <c:pt idx="939">
                  <c:v>3.65280174</c:v>
                </c:pt>
                <c:pt idx="940">
                  <c:v>3.65669169</c:v>
                </c:pt>
                <c:pt idx="941">
                  <c:v>3.660581630000001</c:v>
                </c:pt>
                <c:pt idx="942">
                  <c:v>3.66447158</c:v>
                </c:pt>
                <c:pt idx="943">
                  <c:v>3.66836153</c:v>
                </c:pt>
                <c:pt idx="944">
                  <c:v>3.67225148</c:v>
                </c:pt>
                <c:pt idx="945">
                  <c:v>3.67614143</c:v>
                </c:pt>
                <c:pt idx="946">
                  <c:v>3.68003137</c:v>
                </c:pt>
                <c:pt idx="947">
                  <c:v>3.68392132</c:v>
                </c:pt>
                <c:pt idx="948">
                  <c:v>3.68781127</c:v>
                </c:pt>
                <c:pt idx="949">
                  <c:v>3.69170122</c:v>
                </c:pt>
                <c:pt idx="950">
                  <c:v>3.69559117</c:v>
                </c:pt>
                <c:pt idx="951">
                  <c:v>3.69948111</c:v>
                </c:pt>
                <c:pt idx="952">
                  <c:v>3.70337106</c:v>
                </c:pt>
                <c:pt idx="953">
                  <c:v>3.70726101</c:v>
                </c:pt>
                <c:pt idx="954">
                  <c:v>3.71115096</c:v>
                </c:pt>
                <c:pt idx="955">
                  <c:v>3.715040909999999</c:v>
                </c:pt>
                <c:pt idx="956">
                  <c:v>3.71893086</c:v>
                </c:pt>
                <c:pt idx="957">
                  <c:v>3.7228208</c:v>
                </c:pt>
                <c:pt idx="958">
                  <c:v>3.72671075</c:v>
                </c:pt>
                <c:pt idx="959">
                  <c:v>3.7306007</c:v>
                </c:pt>
                <c:pt idx="960">
                  <c:v>3.73449065</c:v>
                </c:pt>
                <c:pt idx="961">
                  <c:v>3.7383806</c:v>
                </c:pt>
                <c:pt idx="962">
                  <c:v>3.74227054</c:v>
                </c:pt>
                <c:pt idx="963">
                  <c:v>3.74616049</c:v>
                </c:pt>
                <c:pt idx="964">
                  <c:v>3.75005044</c:v>
                </c:pt>
                <c:pt idx="965">
                  <c:v>3.75394039</c:v>
                </c:pt>
                <c:pt idx="966">
                  <c:v>3.75783034</c:v>
                </c:pt>
                <c:pt idx="967">
                  <c:v>3.76172028</c:v>
                </c:pt>
                <c:pt idx="968">
                  <c:v>3.76561023</c:v>
                </c:pt>
                <c:pt idx="969">
                  <c:v>3.76950018</c:v>
                </c:pt>
                <c:pt idx="970">
                  <c:v>3.77339013</c:v>
                </c:pt>
                <c:pt idx="971">
                  <c:v>3.77728008</c:v>
                </c:pt>
                <c:pt idx="972">
                  <c:v>3.78117003</c:v>
                </c:pt>
                <c:pt idx="973">
                  <c:v>3.78505997</c:v>
                </c:pt>
                <c:pt idx="974">
                  <c:v>3.78894992</c:v>
                </c:pt>
                <c:pt idx="975">
                  <c:v>3.79283987</c:v>
                </c:pt>
                <c:pt idx="976">
                  <c:v>3.79672982</c:v>
                </c:pt>
                <c:pt idx="977">
                  <c:v>3.80061977</c:v>
                </c:pt>
                <c:pt idx="978">
                  <c:v>3.80450971</c:v>
                </c:pt>
                <c:pt idx="979">
                  <c:v>3.80839966</c:v>
                </c:pt>
                <c:pt idx="980">
                  <c:v>3.812289609999999</c:v>
                </c:pt>
                <c:pt idx="981">
                  <c:v>3.81617956</c:v>
                </c:pt>
                <c:pt idx="982">
                  <c:v>3.82006951</c:v>
                </c:pt>
                <c:pt idx="983">
                  <c:v>3.82395945</c:v>
                </c:pt>
                <c:pt idx="984">
                  <c:v>3.8278494</c:v>
                </c:pt>
                <c:pt idx="985">
                  <c:v>3.83173935</c:v>
                </c:pt>
                <c:pt idx="986">
                  <c:v>3.835629299999999</c:v>
                </c:pt>
                <c:pt idx="987">
                  <c:v>3.83951925</c:v>
                </c:pt>
                <c:pt idx="988">
                  <c:v>3.8434092</c:v>
                </c:pt>
                <c:pt idx="989">
                  <c:v>3.84729914</c:v>
                </c:pt>
                <c:pt idx="990">
                  <c:v>3.851189089999999</c:v>
                </c:pt>
                <c:pt idx="991">
                  <c:v>3.85507904</c:v>
                </c:pt>
                <c:pt idx="992">
                  <c:v>3.858968989999999</c:v>
                </c:pt>
                <c:pt idx="993">
                  <c:v>3.862858939999999</c:v>
                </c:pt>
                <c:pt idx="994">
                  <c:v>3.866748879999999</c:v>
                </c:pt>
                <c:pt idx="995">
                  <c:v>3.870638829999999</c:v>
                </c:pt>
                <c:pt idx="996">
                  <c:v>3.87452878</c:v>
                </c:pt>
                <c:pt idx="997">
                  <c:v>3.87841873</c:v>
                </c:pt>
                <c:pt idx="998">
                  <c:v>3.88230868</c:v>
                </c:pt>
                <c:pt idx="999">
                  <c:v>3.886198619999999</c:v>
                </c:pt>
              </c:numCache>
            </c:numRef>
          </c:xVal>
          <c:yVal>
            <c:numRef>
              <c:f>Compare!$M$4:$M$1003</c:f>
              <c:numCache>
                <c:formatCode>0.000</c:formatCode>
                <c:ptCount val="1000"/>
                <c:pt idx="0">
                  <c:v>58.06077720000001</c:v>
                </c:pt>
                <c:pt idx="1">
                  <c:v>57.82983900000001</c:v>
                </c:pt>
                <c:pt idx="2">
                  <c:v>57.5984955</c:v>
                </c:pt>
                <c:pt idx="3">
                  <c:v>57.36676449999999</c:v>
                </c:pt>
                <c:pt idx="4">
                  <c:v>57.13464620000001</c:v>
                </c:pt>
                <c:pt idx="5">
                  <c:v>56.9021523</c:v>
                </c:pt>
                <c:pt idx="6">
                  <c:v>56.4242303</c:v>
                </c:pt>
                <c:pt idx="7">
                  <c:v>55.3053081</c:v>
                </c:pt>
                <c:pt idx="8">
                  <c:v>54.1707516</c:v>
                </c:pt>
                <c:pt idx="9">
                  <c:v>53.0198872</c:v>
                </c:pt>
                <c:pt idx="10">
                  <c:v>51.85203550000001</c:v>
                </c:pt>
                <c:pt idx="11">
                  <c:v>50.6664515</c:v>
                </c:pt>
                <c:pt idx="12">
                  <c:v>48.5840231</c:v>
                </c:pt>
                <c:pt idx="13">
                  <c:v>46.1936951</c:v>
                </c:pt>
                <c:pt idx="14">
                  <c:v>43.8405693</c:v>
                </c:pt>
                <c:pt idx="15">
                  <c:v>41.3186908</c:v>
                </c:pt>
                <c:pt idx="16">
                  <c:v>38.6008292</c:v>
                </c:pt>
                <c:pt idx="17">
                  <c:v>35.653308</c:v>
                </c:pt>
                <c:pt idx="18">
                  <c:v>32.4339747</c:v>
                </c:pt>
                <c:pt idx="19">
                  <c:v>28.64708300000001</c:v>
                </c:pt>
                <c:pt idx="20">
                  <c:v>24.8959973</c:v>
                </c:pt>
                <c:pt idx="21">
                  <c:v>21.3752374</c:v>
                </c:pt>
                <c:pt idx="22">
                  <c:v>18.16736909999999</c:v>
                </c:pt>
                <c:pt idx="23">
                  <c:v>14.5488679</c:v>
                </c:pt>
                <c:pt idx="24">
                  <c:v>11.0840067</c:v>
                </c:pt>
                <c:pt idx="25">
                  <c:v>8.073287460000001</c:v>
                </c:pt>
                <c:pt idx="26">
                  <c:v>6.45626336</c:v>
                </c:pt>
                <c:pt idx="27">
                  <c:v>5.24977148</c:v>
                </c:pt>
                <c:pt idx="28">
                  <c:v>4.51187231</c:v>
                </c:pt>
                <c:pt idx="29">
                  <c:v>4.563903809999999</c:v>
                </c:pt>
                <c:pt idx="30">
                  <c:v>4.852537069999999</c:v>
                </c:pt>
                <c:pt idx="31">
                  <c:v>5.2405335</c:v>
                </c:pt>
                <c:pt idx="32">
                  <c:v>5.87070324</c:v>
                </c:pt>
                <c:pt idx="33">
                  <c:v>7.49758855</c:v>
                </c:pt>
                <c:pt idx="34">
                  <c:v>9.36668515</c:v>
                </c:pt>
                <c:pt idx="35">
                  <c:v>12.6283377</c:v>
                </c:pt>
                <c:pt idx="36">
                  <c:v>16.4365321</c:v>
                </c:pt>
                <c:pt idx="37">
                  <c:v>20.2794209</c:v>
                </c:pt>
                <c:pt idx="38">
                  <c:v>23.4569252</c:v>
                </c:pt>
                <c:pt idx="39">
                  <c:v>26.38928</c:v>
                </c:pt>
                <c:pt idx="40">
                  <c:v>29.6423197</c:v>
                </c:pt>
                <c:pt idx="41">
                  <c:v>32.8921139</c:v>
                </c:pt>
                <c:pt idx="42">
                  <c:v>35.9693259</c:v>
                </c:pt>
                <c:pt idx="43">
                  <c:v>38.86132240000001</c:v>
                </c:pt>
                <c:pt idx="44">
                  <c:v>41.3610786</c:v>
                </c:pt>
                <c:pt idx="45">
                  <c:v>43.6735421</c:v>
                </c:pt>
                <c:pt idx="46">
                  <c:v>45.7372755</c:v>
                </c:pt>
                <c:pt idx="47">
                  <c:v>47.6023883</c:v>
                </c:pt>
                <c:pt idx="48">
                  <c:v>49.3179023</c:v>
                </c:pt>
                <c:pt idx="49">
                  <c:v>50.9098053</c:v>
                </c:pt>
                <c:pt idx="50">
                  <c:v>52.240479</c:v>
                </c:pt>
                <c:pt idx="51">
                  <c:v>53.22859880000002</c:v>
                </c:pt>
                <c:pt idx="52">
                  <c:v>54.09409400000001</c:v>
                </c:pt>
                <c:pt idx="53">
                  <c:v>54.8811972</c:v>
                </c:pt>
                <c:pt idx="54">
                  <c:v>55.6014419</c:v>
                </c:pt>
                <c:pt idx="55">
                  <c:v>56.2642157</c:v>
                </c:pt>
                <c:pt idx="56">
                  <c:v>56.73782830000001</c:v>
                </c:pt>
                <c:pt idx="57">
                  <c:v>56.9169581</c:v>
                </c:pt>
                <c:pt idx="58">
                  <c:v>57.0537269</c:v>
                </c:pt>
                <c:pt idx="59">
                  <c:v>57.147646</c:v>
                </c:pt>
                <c:pt idx="60">
                  <c:v>57.2011113</c:v>
                </c:pt>
                <c:pt idx="61">
                  <c:v>57.2164059</c:v>
                </c:pt>
                <c:pt idx="62">
                  <c:v>56.8708658</c:v>
                </c:pt>
                <c:pt idx="63">
                  <c:v>56.3484967</c:v>
                </c:pt>
                <c:pt idx="64">
                  <c:v>55.7871759</c:v>
                </c:pt>
                <c:pt idx="65">
                  <c:v>55.1721334</c:v>
                </c:pt>
                <c:pt idx="66">
                  <c:v>54.3527305</c:v>
                </c:pt>
                <c:pt idx="67">
                  <c:v>53.09680100000001</c:v>
                </c:pt>
                <c:pt idx="68">
                  <c:v>51.7966211</c:v>
                </c:pt>
                <c:pt idx="69">
                  <c:v>50.44096709999999</c:v>
                </c:pt>
                <c:pt idx="70">
                  <c:v>48.9355594</c:v>
                </c:pt>
                <c:pt idx="71">
                  <c:v>47.14966709999999</c:v>
                </c:pt>
                <c:pt idx="72">
                  <c:v>45.2975988</c:v>
                </c:pt>
                <c:pt idx="73">
                  <c:v>43.363899</c:v>
                </c:pt>
                <c:pt idx="74">
                  <c:v>41.0712928</c:v>
                </c:pt>
                <c:pt idx="75">
                  <c:v>38.5159105</c:v>
                </c:pt>
                <c:pt idx="76">
                  <c:v>35.7075989</c:v>
                </c:pt>
                <c:pt idx="77">
                  <c:v>32.3802531</c:v>
                </c:pt>
                <c:pt idx="78">
                  <c:v>29.1791379</c:v>
                </c:pt>
                <c:pt idx="79">
                  <c:v>25.7281274</c:v>
                </c:pt>
                <c:pt idx="80">
                  <c:v>22.1716195</c:v>
                </c:pt>
                <c:pt idx="81">
                  <c:v>19.0819293</c:v>
                </c:pt>
                <c:pt idx="82">
                  <c:v>15.7873377</c:v>
                </c:pt>
                <c:pt idx="83">
                  <c:v>12.7883404</c:v>
                </c:pt>
                <c:pt idx="84">
                  <c:v>9.46022645</c:v>
                </c:pt>
                <c:pt idx="85">
                  <c:v>7.54925907</c:v>
                </c:pt>
                <c:pt idx="86">
                  <c:v>6.45823851</c:v>
                </c:pt>
                <c:pt idx="87">
                  <c:v>5.46732284</c:v>
                </c:pt>
                <c:pt idx="88">
                  <c:v>4.80336957</c:v>
                </c:pt>
                <c:pt idx="89">
                  <c:v>5.312959849999999</c:v>
                </c:pt>
                <c:pt idx="90">
                  <c:v>5.87146617</c:v>
                </c:pt>
                <c:pt idx="91">
                  <c:v>6.628278639999999</c:v>
                </c:pt>
                <c:pt idx="92">
                  <c:v>9.171645340000001</c:v>
                </c:pt>
                <c:pt idx="93">
                  <c:v>11.6820715</c:v>
                </c:pt>
                <c:pt idx="94">
                  <c:v>14.3424571</c:v>
                </c:pt>
                <c:pt idx="95">
                  <c:v>17.475602</c:v>
                </c:pt>
                <c:pt idx="96">
                  <c:v>20.8840668</c:v>
                </c:pt>
                <c:pt idx="97">
                  <c:v>24.48271209999999</c:v>
                </c:pt>
                <c:pt idx="98">
                  <c:v>28.05226740000001</c:v>
                </c:pt>
                <c:pt idx="99">
                  <c:v>31.2811494</c:v>
                </c:pt>
                <c:pt idx="100">
                  <c:v>34.3493342</c:v>
                </c:pt>
                <c:pt idx="101">
                  <c:v>37.2955531</c:v>
                </c:pt>
                <c:pt idx="102">
                  <c:v>39.9884284</c:v>
                </c:pt>
                <c:pt idx="103">
                  <c:v>42.4461275</c:v>
                </c:pt>
                <c:pt idx="104">
                  <c:v>44.74723040000001</c:v>
                </c:pt>
                <c:pt idx="105">
                  <c:v>46.9272912</c:v>
                </c:pt>
                <c:pt idx="106">
                  <c:v>49.01146290000001</c:v>
                </c:pt>
                <c:pt idx="107">
                  <c:v>50.9535134</c:v>
                </c:pt>
                <c:pt idx="108">
                  <c:v>52.4692297</c:v>
                </c:pt>
                <c:pt idx="109">
                  <c:v>53.5712898</c:v>
                </c:pt>
                <c:pt idx="110">
                  <c:v>54.661864</c:v>
                </c:pt>
                <c:pt idx="111">
                  <c:v>55.7398438</c:v>
                </c:pt>
                <c:pt idx="112">
                  <c:v>56.8039298</c:v>
                </c:pt>
                <c:pt idx="113">
                  <c:v>57.55093100000001</c:v>
                </c:pt>
                <c:pt idx="114">
                  <c:v>57.8890085</c:v>
                </c:pt>
                <c:pt idx="115">
                  <c:v>58.2265973</c:v>
                </c:pt>
                <c:pt idx="116">
                  <c:v>58.5636497</c:v>
                </c:pt>
                <c:pt idx="117">
                  <c:v>58.9001775</c:v>
                </c:pt>
                <c:pt idx="118">
                  <c:v>58.7353826</c:v>
                </c:pt>
                <c:pt idx="119">
                  <c:v>58.4694624</c:v>
                </c:pt>
                <c:pt idx="120">
                  <c:v>58.1869602</c:v>
                </c:pt>
                <c:pt idx="121">
                  <c:v>57.8887105</c:v>
                </c:pt>
                <c:pt idx="122">
                  <c:v>57.524538</c:v>
                </c:pt>
                <c:pt idx="123">
                  <c:v>56.7381084</c:v>
                </c:pt>
                <c:pt idx="124">
                  <c:v>55.6314945</c:v>
                </c:pt>
                <c:pt idx="125">
                  <c:v>54.4984519</c:v>
                </c:pt>
                <c:pt idx="126">
                  <c:v>53.3409357</c:v>
                </c:pt>
                <c:pt idx="127">
                  <c:v>52.1609068</c:v>
                </c:pt>
                <c:pt idx="128">
                  <c:v>50.9417653</c:v>
                </c:pt>
                <c:pt idx="129">
                  <c:v>48.7947166</c:v>
                </c:pt>
                <c:pt idx="130">
                  <c:v>46.4892983</c:v>
                </c:pt>
                <c:pt idx="131">
                  <c:v>44.0335751</c:v>
                </c:pt>
                <c:pt idx="132">
                  <c:v>41.3843274</c:v>
                </c:pt>
                <c:pt idx="133">
                  <c:v>38.7996882</c:v>
                </c:pt>
                <c:pt idx="134">
                  <c:v>35.8828306</c:v>
                </c:pt>
                <c:pt idx="135">
                  <c:v>32.9737604</c:v>
                </c:pt>
                <c:pt idx="136">
                  <c:v>30.07561269999999</c:v>
                </c:pt>
                <c:pt idx="137">
                  <c:v>27.1873266</c:v>
                </c:pt>
                <c:pt idx="138">
                  <c:v>24.1481498</c:v>
                </c:pt>
                <c:pt idx="139">
                  <c:v>20.1017708</c:v>
                </c:pt>
                <c:pt idx="140">
                  <c:v>16.6061327</c:v>
                </c:pt>
                <c:pt idx="141">
                  <c:v>13.7627959</c:v>
                </c:pt>
                <c:pt idx="142">
                  <c:v>10.3279069</c:v>
                </c:pt>
                <c:pt idx="143">
                  <c:v>8.243291079999998</c:v>
                </c:pt>
                <c:pt idx="144">
                  <c:v>6.569007779999999</c:v>
                </c:pt>
                <c:pt idx="145">
                  <c:v>5.344908679999998</c:v>
                </c:pt>
                <c:pt idx="146">
                  <c:v>4.57179807</c:v>
                </c:pt>
                <c:pt idx="147">
                  <c:v>4.384489359999998</c:v>
                </c:pt>
                <c:pt idx="148">
                  <c:v>4.8510775</c:v>
                </c:pt>
                <c:pt idx="149">
                  <c:v>5.504313859999998</c:v>
                </c:pt>
                <c:pt idx="150">
                  <c:v>7.163010539999998</c:v>
                </c:pt>
                <c:pt idx="151">
                  <c:v>9.12268385</c:v>
                </c:pt>
                <c:pt idx="152">
                  <c:v>12.4183759</c:v>
                </c:pt>
                <c:pt idx="153">
                  <c:v>14.9565473</c:v>
                </c:pt>
                <c:pt idx="154">
                  <c:v>17.83276500000001</c:v>
                </c:pt>
                <c:pt idx="155">
                  <c:v>21.1672381</c:v>
                </c:pt>
                <c:pt idx="156">
                  <c:v>24.5342284</c:v>
                </c:pt>
                <c:pt idx="157">
                  <c:v>27.92729139999999</c:v>
                </c:pt>
                <c:pt idx="158">
                  <c:v>31.5607756</c:v>
                </c:pt>
                <c:pt idx="159">
                  <c:v>34.7083807</c:v>
                </c:pt>
                <c:pt idx="160">
                  <c:v>37.6395345</c:v>
                </c:pt>
                <c:pt idx="161">
                  <c:v>40.4143453</c:v>
                </c:pt>
                <c:pt idx="162">
                  <c:v>43.0274963</c:v>
                </c:pt>
                <c:pt idx="163">
                  <c:v>45.5206156</c:v>
                </c:pt>
                <c:pt idx="164">
                  <c:v>47.9940027</c:v>
                </c:pt>
                <c:pt idx="165">
                  <c:v>49.7679949</c:v>
                </c:pt>
                <c:pt idx="166">
                  <c:v>51.327908</c:v>
                </c:pt>
                <c:pt idx="167">
                  <c:v>52.8391898</c:v>
                </c:pt>
                <c:pt idx="168">
                  <c:v>54.3008208</c:v>
                </c:pt>
                <c:pt idx="169">
                  <c:v>55.4512084</c:v>
                </c:pt>
                <c:pt idx="170">
                  <c:v>56.0772717</c:v>
                </c:pt>
                <c:pt idx="171">
                  <c:v>56.6542089</c:v>
                </c:pt>
                <c:pt idx="172">
                  <c:v>57.1823835</c:v>
                </c:pt>
                <c:pt idx="173">
                  <c:v>57.66200420000001</c:v>
                </c:pt>
                <c:pt idx="174">
                  <c:v>57.9709828</c:v>
                </c:pt>
                <c:pt idx="175">
                  <c:v>58.0413461</c:v>
                </c:pt>
                <c:pt idx="176">
                  <c:v>58.0242872</c:v>
                </c:pt>
                <c:pt idx="177">
                  <c:v>57.9106748</c:v>
                </c:pt>
                <c:pt idx="178">
                  <c:v>57.69616960000001</c:v>
                </c:pt>
                <c:pt idx="179">
                  <c:v>57.3803961</c:v>
                </c:pt>
                <c:pt idx="180">
                  <c:v>56.9671571</c:v>
                </c:pt>
                <c:pt idx="181">
                  <c:v>56.426096</c:v>
                </c:pt>
                <c:pt idx="182">
                  <c:v>55.6823373</c:v>
                </c:pt>
                <c:pt idx="183">
                  <c:v>54.9385846</c:v>
                </c:pt>
                <c:pt idx="184">
                  <c:v>54.1948318</c:v>
                </c:pt>
                <c:pt idx="185">
                  <c:v>53.45107909999999</c:v>
                </c:pt>
                <c:pt idx="186">
                  <c:v>52.1538556</c:v>
                </c:pt>
                <c:pt idx="187">
                  <c:v>50.3969967</c:v>
                </c:pt>
                <c:pt idx="188">
                  <c:v>48.639673</c:v>
                </c:pt>
                <c:pt idx="189">
                  <c:v>46.88192009999999</c:v>
                </c:pt>
                <c:pt idx="190">
                  <c:v>44.8438764</c:v>
                </c:pt>
                <c:pt idx="191">
                  <c:v>42.49154330000001</c:v>
                </c:pt>
                <c:pt idx="192">
                  <c:v>40.1392102</c:v>
                </c:pt>
                <c:pt idx="193">
                  <c:v>37.3242348</c:v>
                </c:pt>
                <c:pt idx="194">
                  <c:v>34.05063749999999</c:v>
                </c:pt>
                <c:pt idx="195">
                  <c:v>30.0075114</c:v>
                </c:pt>
                <c:pt idx="196">
                  <c:v>26.5017569</c:v>
                </c:pt>
                <c:pt idx="197">
                  <c:v>23.2319638</c:v>
                </c:pt>
                <c:pt idx="198">
                  <c:v>19.869934</c:v>
                </c:pt>
                <c:pt idx="199">
                  <c:v>16.5113837</c:v>
                </c:pt>
                <c:pt idx="200">
                  <c:v>13.7461036</c:v>
                </c:pt>
                <c:pt idx="201">
                  <c:v>10.5257042</c:v>
                </c:pt>
                <c:pt idx="202">
                  <c:v>8.333842460000001</c:v>
                </c:pt>
                <c:pt idx="203">
                  <c:v>6.54020533</c:v>
                </c:pt>
                <c:pt idx="204">
                  <c:v>5.42069264</c:v>
                </c:pt>
                <c:pt idx="205">
                  <c:v>4.73561399</c:v>
                </c:pt>
                <c:pt idx="206">
                  <c:v>4.706873</c:v>
                </c:pt>
                <c:pt idx="207">
                  <c:v>5.054041369999999</c:v>
                </c:pt>
                <c:pt idx="208">
                  <c:v>6.182472409999999</c:v>
                </c:pt>
                <c:pt idx="209">
                  <c:v>7.755483689999998</c:v>
                </c:pt>
                <c:pt idx="210">
                  <c:v>10.4039937</c:v>
                </c:pt>
                <c:pt idx="211">
                  <c:v>13.5506183</c:v>
                </c:pt>
                <c:pt idx="212">
                  <c:v>16.58553929999999</c:v>
                </c:pt>
                <c:pt idx="213">
                  <c:v>19.50799820000001</c:v>
                </c:pt>
                <c:pt idx="214">
                  <c:v>22.5482911</c:v>
                </c:pt>
                <c:pt idx="215">
                  <c:v>26.04016069999999</c:v>
                </c:pt>
                <c:pt idx="216">
                  <c:v>29.67976929999999</c:v>
                </c:pt>
                <c:pt idx="217">
                  <c:v>33.2320958</c:v>
                </c:pt>
                <c:pt idx="218">
                  <c:v>36.3080263</c:v>
                </c:pt>
                <c:pt idx="219">
                  <c:v>39.18643</c:v>
                </c:pt>
                <c:pt idx="220">
                  <c:v>41.8510735</c:v>
                </c:pt>
                <c:pt idx="221">
                  <c:v>44.1672921</c:v>
                </c:pt>
                <c:pt idx="222">
                  <c:v>46.3117152</c:v>
                </c:pt>
                <c:pt idx="223">
                  <c:v>48.3141899</c:v>
                </c:pt>
                <c:pt idx="224">
                  <c:v>50.1976132</c:v>
                </c:pt>
                <c:pt idx="225">
                  <c:v>51.60320400000001</c:v>
                </c:pt>
                <c:pt idx="226">
                  <c:v>52.88962719999999</c:v>
                </c:pt>
                <c:pt idx="227">
                  <c:v>54.0974379</c:v>
                </c:pt>
                <c:pt idx="228">
                  <c:v>55.2374303</c:v>
                </c:pt>
                <c:pt idx="229">
                  <c:v>56.2353075</c:v>
                </c:pt>
                <c:pt idx="230">
                  <c:v>56.8846703</c:v>
                </c:pt>
                <c:pt idx="231">
                  <c:v>57.46721030000001</c:v>
                </c:pt>
                <c:pt idx="232">
                  <c:v>57.98429849999999</c:v>
                </c:pt>
                <c:pt idx="233">
                  <c:v>58.4372997</c:v>
                </c:pt>
                <c:pt idx="234">
                  <c:v>58.6329103</c:v>
                </c:pt>
                <c:pt idx="235">
                  <c:v>58.65768189999999</c:v>
                </c:pt>
                <c:pt idx="236">
                  <c:v>58.6554408</c:v>
                </c:pt>
                <c:pt idx="237">
                  <c:v>58.6249173</c:v>
                </c:pt>
                <c:pt idx="238">
                  <c:v>58.38769669999999</c:v>
                </c:pt>
                <c:pt idx="239">
                  <c:v>57.7446163</c:v>
                </c:pt>
                <c:pt idx="240">
                  <c:v>57.021296</c:v>
                </c:pt>
                <c:pt idx="241">
                  <c:v>56.2084615</c:v>
                </c:pt>
                <c:pt idx="242">
                  <c:v>55.2992702</c:v>
                </c:pt>
                <c:pt idx="243">
                  <c:v>54.2735577</c:v>
                </c:pt>
                <c:pt idx="244">
                  <c:v>52.8917015</c:v>
                </c:pt>
                <c:pt idx="245">
                  <c:v>51.4011204</c:v>
                </c:pt>
                <c:pt idx="246">
                  <c:v>49.8004079</c:v>
                </c:pt>
                <c:pt idx="247">
                  <c:v>48.0795622</c:v>
                </c:pt>
                <c:pt idx="248">
                  <c:v>46.24974130000001</c:v>
                </c:pt>
                <c:pt idx="249">
                  <c:v>44.0497249</c:v>
                </c:pt>
                <c:pt idx="250">
                  <c:v>41.6295409</c:v>
                </c:pt>
                <c:pt idx="251">
                  <c:v>39.0383512</c:v>
                </c:pt>
                <c:pt idx="252">
                  <c:v>36.2639874</c:v>
                </c:pt>
                <c:pt idx="253">
                  <c:v>32.80786869999999</c:v>
                </c:pt>
                <c:pt idx="254">
                  <c:v>29.42906319999999</c:v>
                </c:pt>
                <c:pt idx="255">
                  <c:v>25.8802921</c:v>
                </c:pt>
                <c:pt idx="256">
                  <c:v>22.3226145</c:v>
                </c:pt>
                <c:pt idx="257">
                  <c:v>19.2105666</c:v>
                </c:pt>
                <c:pt idx="258">
                  <c:v>15.9888729</c:v>
                </c:pt>
                <c:pt idx="259">
                  <c:v>12.520583</c:v>
                </c:pt>
                <c:pt idx="260">
                  <c:v>9.156361220000001</c:v>
                </c:pt>
                <c:pt idx="261">
                  <c:v>7.225869599999998</c:v>
                </c:pt>
                <c:pt idx="262">
                  <c:v>5.660647899999999</c:v>
                </c:pt>
                <c:pt idx="263">
                  <c:v>5.225542559999999</c:v>
                </c:pt>
                <c:pt idx="264">
                  <c:v>4.794906819999998</c:v>
                </c:pt>
                <c:pt idx="265">
                  <c:v>5.066834759999998</c:v>
                </c:pt>
                <c:pt idx="266">
                  <c:v>5.377151439999999</c:v>
                </c:pt>
                <c:pt idx="267">
                  <c:v>6.295119229999999</c:v>
                </c:pt>
                <c:pt idx="268">
                  <c:v>7.428933679999997</c:v>
                </c:pt>
                <c:pt idx="269">
                  <c:v>9.718635679999998</c:v>
                </c:pt>
                <c:pt idx="270">
                  <c:v>13.4927809</c:v>
                </c:pt>
                <c:pt idx="271">
                  <c:v>16.9793651</c:v>
                </c:pt>
                <c:pt idx="272">
                  <c:v>20.138368</c:v>
                </c:pt>
                <c:pt idx="273">
                  <c:v>23.39125720000001</c:v>
                </c:pt>
                <c:pt idx="274">
                  <c:v>26.96310579999999</c:v>
                </c:pt>
                <c:pt idx="275">
                  <c:v>30.35233319999999</c:v>
                </c:pt>
                <c:pt idx="276">
                  <c:v>33.58769119999999</c:v>
                </c:pt>
                <c:pt idx="277">
                  <c:v>36.8863583</c:v>
                </c:pt>
                <c:pt idx="278">
                  <c:v>39.89093900000001</c:v>
                </c:pt>
                <c:pt idx="279">
                  <c:v>42.3543155</c:v>
                </c:pt>
                <c:pt idx="280">
                  <c:v>44.6430862</c:v>
                </c:pt>
                <c:pt idx="281">
                  <c:v>46.7791945</c:v>
                </c:pt>
                <c:pt idx="282">
                  <c:v>48.7829268</c:v>
                </c:pt>
                <c:pt idx="283">
                  <c:v>50.6077409</c:v>
                </c:pt>
                <c:pt idx="284">
                  <c:v>52.3020983</c:v>
                </c:pt>
                <c:pt idx="285">
                  <c:v>53.8626015</c:v>
                </c:pt>
                <c:pt idx="286">
                  <c:v>55.192852</c:v>
                </c:pt>
                <c:pt idx="287">
                  <c:v>56.1611772</c:v>
                </c:pt>
                <c:pt idx="288">
                  <c:v>57.018137</c:v>
                </c:pt>
                <c:pt idx="289">
                  <c:v>57.6413274</c:v>
                </c:pt>
                <c:pt idx="290">
                  <c:v>58.1023216</c:v>
                </c:pt>
                <c:pt idx="291">
                  <c:v>58.5066438</c:v>
                </c:pt>
                <c:pt idx="292">
                  <c:v>58.8583529</c:v>
                </c:pt>
                <c:pt idx="293">
                  <c:v>59.1611385</c:v>
                </c:pt>
                <c:pt idx="294">
                  <c:v>59.2042208</c:v>
                </c:pt>
                <c:pt idx="295">
                  <c:v>59.1405392</c:v>
                </c:pt>
                <c:pt idx="296">
                  <c:v>59.010452</c:v>
                </c:pt>
                <c:pt idx="297">
                  <c:v>58.4721386</c:v>
                </c:pt>
                <c:pt idx="298">
                  <c:v>57.86007050000001</c:v>
                </c:pt>
                <c:pt idx="299">
                  <c:v>57.176441</c:v>
                </c:pt>
                <c:pt idx="300">
                  <c:v>56.4071894</c:v>
                </c:pt>
                <c:pt idx="301">
                  <c:v>55.47801850000001</c:v>
                </c:pt>
                <c:pt idx="302">
                  <c:v>54.34565540000001</c:v>
                </c:pt>
                <c:pt idx="303">
                  <c:v>52.9634655</c:v>
                </c:pt>
                <c:pt idx="304">
                  <c:v>51.47633550000001</c:v>
                </c:pt>
                <c:pt idx="305">
                  <c:v>49.8664439</c:v>
                </c:pt>
                <c:pt idx="306">
                  <c:v>48.1130987</c:v>
                </c:pt>
                <c:pt idx="307">
                  <c:v>46.2054312</c:v>
                </c:pt>
                <c:pt idx="308">
                  <c:v>43.849951</c:v>
                </c:pt>
                <c:pt idx="309">
                  <c:v>41.3190454</c:v>
                </c:pt>
                <c:pt idx="310">
                  <c:v>38.5883898</c:v>
                </c:pt>
                <c:pt idx="311">
                  <c:v>35.6363237</c:v>
                </c:pt>
                <c:pt idx="312">
                  <c:v>32.2599888</c:v>
                </c:pt>
                <c:pt idx="313">
                  <c:v>28.7757099</c:v>
                </c:pt>
                <c:pt idx="314">
                  <c:v>25.1315564</c:v>
                </c:pt>
                <c:pt idx="315">
                  <c:v>21.765171</c:v>
                </c:pt>
                <c:pt idx="316">
                  <c:v>18.8183844</c:v>
                </c:pt>
                <c:pt idx="317">
                  <c:v>15.8224612</c:v>
                </c:pt>
                <c:pt idx="318">
                  <c:v>13.2371485</c:v>
                </c:pt>
                <c:pt idx="319">
                  <c:v>10.6539778</c:v>
                </c:pt>
                <c:pt idx="320">
                  <c:v>8.39813203</c:v>
                </c:pt>
                <c:pt idx="321">
                  <c:v>6.21047318</c:v>
                </c:pt>
                <c:pt idx="322">
                  <c:v>5.14920838</c:v>
                </c:pt>
                <c:pt idx="323">
                  <c:v>4.3900907</c:v>
                </c:pt>
                <c:pt idx="324">
                  <c:v>4.59607169</c:v>
                </c:pt>
                <c:pt idx="325">
                  <c:v>4.96566631</c:v>
                </c:pt>
                <c:pt idx="326">
                  <c:v>6.275001169999999</c:v>
                </c:pt>
                <c:pt idx="327">
                  <c:v>8.25114995</c:v>
                </c:pt>
                <c:pt idx="328">
                  <c:v>11.10131</c:v>
                </c:pt>
                <c:pt idx="329">
                  <c:v>15.0310099</c:v>
                </c:pt>
                <c:pt idx="330">
                  <c:v>18.3817223</c:v>
                </c:pt>
                <c:pt idx="331">
                  <c:v>22.2536251</c:v>
                </c:pt>
                <c:pt idx="332">
                  <c:v>25.9934425</c:v>
                </c:pt>
                <c:pt idx="333">
                  <c:v>28.74541279999999</c:v>
                </c:pt>
                <c:pt idx="334">
                  <c:v>31.54232499999999</c:v>
                </c:pt>
                <c:pt idx="335">
                  <c:v>34.4805449</c:v>
                </c:pt>
                <c:pt idx="336">
                  <c:v>37.3794198</c:v>
                </c:pt>
                <c:pt idx="337">
                  <c:v>40.0871277</c:v>
                </c:pt>
                <c:pt idx="338">
                  <c:v>42.6381528</c:v>
                </c:pt>
                <c:pt idx="339">
                  <c:v>45.06720600000001</c:v>
                </c:pt>
                <c:pt idx="340">
                  <c:v>47.2915471</c:v>
                </c:pt>
                <c:pt idx="341">
                  <c:v>49.3197173</c:v>
                </c:pt>
                <c:pt idx="342">
                  <c:v>51.1921823</c:v>
                </c:pt>
                <c:pt idx="343">
                  <c:v>52.81746389999999</c:v>
                </c:pt>
                <c:pt idx="344">
                  <c:v>54.0730536</c:v>
                </c:pt>
                <c:pt idx="345">
                  <c:v>55.15128369999999</c:v>
                </c:pt>
                <c:pt idx="346">
                  <c:v>55.9726775</c:v>
                </c:pt>
                <c:pt idx="347">
                  <c:v>56.7102075</c:v>
                </c:pt>
                <c:pt idx="348">
                  <c:v>57.3775887</c:v>
                </c:pt>
                <c:pt idx="349">
                  <c:v>57.9856336</c:v>
                </c:pt>
                <c:pt idx="350">
                  <c:v>58.5429847</c:v>
                </c:pt>
                <c:pt idx="351">
                  <c:v>58.8106513</c:v>
                </c:pt>
                <c:pt idx="352">
                  <c:v>58.96385910000001</c:v>
                </c:pt>
                <c:pt idx="353">
                  <c:v>59.0475678</c:v>
                </c:pt>
                <c:pt idx="354">
                  <c:v>58.7513685</c:v>
                </c:pt>
                <c:pt idx="355">
                  <c:v>58.3419263</c:v>
                </c:pt>
                <c:pt idx="356">
                  <c:v>57.8776956</c:v>
                </c:pt>
                <c:pt idx="357">
                  <c:v>57.3458374</c:v>
                </c:pt>
                <c:pt idx="358">
                  <c:v>56.7368865</c:v>
                </c:pt>
                <c:pt idx="359">
                  <c:v>56.0322642</c:v>
                </c:pt>
                <c:pt idx="360">
                  <c:v>55.0732374</c:v>
                </c:pt>
                <c:pt idx="361">
                  <c:v>53.8252532</c:v>
                </c:pt>
                <c:pt idx="362">
                  <c:v>52.4963737</c:v>
                </c:pt>
                <c:pt idx="363">
                  <c:v>51.0890424</c:v>
                </c:pt>
                <c:pt idx="364">
                  <c:v>49.5955706</c:v>
                </c:pt>
                <c:pt idx="365">
                  <c:v>48.0071068</c:v>
                </c:pt>
                <c:pt idx="366">
                  <c:v>46.3136733</c:v>
                </c:pt>
                <c:pt idx="367">
                  <c:v>44.4924444</c:v>
                </c:pt>
                <c:pt idx="368">
                  <c:v>41.9620067</c:v>
                </c:pt>
                <c:pt idx="369">
                  <c:v>39.1625226</c:v>
                </c:pt>
                <c:pt idx="370">
                  <c:v>36.1069292</c:v>
                </c:pt>
                <c:pt idx="371">
                  <c:v>32.77731540000001</c:v>
                </c:pt>
                <c:pt idx="372">
                  <c:v>29.41582799999999</c:v>
                </c:pt>
                <c:pt idx="373">
                  <c:v>25.8425355</c:v>
                </c:pt>
                <c:pt idx="374">
                  <c:v>22.1778482</c:v>
                </c:pt>
                <c:pt idx="375">
                  <c:v>19.0266818</c:v>
                </c:pt>
                <c:pt idx="376">
                  <c:v>16.05527099999999</c:v>
                </c:pt>
                <c:pt idx="377">
                  <c:v>12.0956376</c:v>
                </c:pt>
                <c:pt idx="378">
                  <c:v>9.56442058</c:v>
                </c:pt>
                <c:pt idx="379">
                  <c:v>7.735414799999999</c:v>
                </c:pt>
                <c:pt idx="380">
                  <c:v>5.99013828</c:v>
                </c:pt>
                <c:pt idx="381">
                  <c:v>5.50120547</c:v>
                </c:pt>
                <c:pt idx="382">
                  <c:v>5.140262470000001</c:v>
                </c:pt>
                <c:pt idx="383">
                  <c:v>5.558936299999999</c:v>
                </c:pt>
                <c:pt idx="384">
                  <c:v>6.512979419999999</c:v>
                </c:pt>
                <c:pt idx="385">
                  <c:v>8.30010623</c:v>
                </c:pt>
                <c:pt idx="386">
                  <c:v>10.2920711</c:v>
                </c:pt>
                <c:pt idx="387">
                  <c:v>12.5501662</c:v>
                </c:pt>
                <c:pt idx="388">
                  <c:v>15.3348714</c:v>
                </c:pt>
                <c:pt idx="389">
                  <c:v>18.4063837</c:v>
                </c:pt>
                <c:pt idx="390">
                  <c:v>21.5666264</c:v>
                </c:pt>
                <c:pt idx="391">
                  <c:v>25.2262712</c:v>
                </c:pt>
                <c:pt idx="392">
                  <c:v>28.7167609</c:v>
                </c:pt>
                <c:pt idx="393">
                  <c:v>32.0428163</c:v>
                </c:pt>
                <c:pt idx="394">
                  <c:v>36.0283941</c:v>
                </c:pt>
                <c:pt idx="395">
                  <c:v>39.85497059999999</c:v>
                </c:pt>
                <c:pt idx="396">
                  <c:v>42.3802704</c:v>
                </c:pt>
                <c:pt idx="397">
                  <c:v>44.7028667</c:v>
                </c:pt>
                <c:pt idx="398">
                  <c:v>46.8479604</c:v>
                </c:pt>
                <c:pt idx="399">
                  <c:v>48.87079600000001</c:v>
                </c:pt>
                <c:pt idx="400">
                  <c:v>50.7802963</c:v>
                </c:pt>
                <c:pt idx="401">
                  <c:v>52.5860727</c:v>
                </c:pt>
                <c:pt idx="402">
                  <c:v>54.101491</c:v>
                </c:pt>
                <c:pt idx="403">
                  <c:v>55.3526342</c:v>
                </c:pt>
                <c:pt idx="404">
                  <c:v>56.5322757</c:v>
                </c:pt>
                <c:pt idx="405">
                  <c:v>57.62676000000001</c:v>
                </c:pt>
                <c:pt idx="406">
                  <c:v>58.61568449999999</c:v>
                </c:pt>
                <c:pt idx="407">
                  <c:v>59.5269442</c:v>
                </c:pt>
                <c:pt idx="408">
                  <c:v>59.95313530000001</c:v>
                </c:pt>
                <c:pt idx="409">
                  <c:v>60.1440907</c:v>
                </c:pt>
                <c:pt idx="410">
                  <c:v>60.3282452</c:v>
                </c:pt>
                <c:pt idx="411">
                  <c:v>60.5061471</c:v>
                </c:pt>
                <c:pt idx="412">
                  <c:v>60.6777787</c:v>
                </c:pt>
                <c:pt idx="413">
                  <c:v>60.8441412</c:v>
                </c:pt>
                <c:pt idx="414">
                  <c:v>60.48010590000001</c:v>
                </c:pt>
                <c:pt idx="415">
                  <c:v>59.75819230000001</c:v>
                </c:pt>
                <c:pt idx="416">
                  <c:v>59.0057433</c:v>
                </c:pt>
                <c:pt idx="417">
                  <c:v>58.2247555</c:v>
                </c:pt>
                <c:pt idx="418">
                  <c:v>57.4170947</c:v>
                </c:pt>
                <c:pt idx="419">
                  <c:v>56.5843642</c:v>
                </c:pt>
                <c:pt idx="420">
                  <c:v>55.5926502</c:v>
                </c:pt>
                <c:pt idx="421">
                  <c:v>54.11576030000001</c:v>
                </c:pt>
                <c:pt idx="422">
                  <c:v>52.4952173</c:v>
                </c:pt>
                <c:pt idx="423">
                  <c:v>50.8083701</c:v>
                </c:pt>
                <c:pt idx="424">
                  <c:v>49.0826368</c:v>
                </c:pt>
                <c:pt idx="425">
                  <c:v>47.1217871</c:v>
                </c:pt>
                <c:pt idx="426">
                  <c:v>44.6124852</c:v>
                </c:pt>
                <c:pt idx="427">
                  <c:v>41.87613130000001</c:v>
                </c:pt>
                <c:pt idx="428">
                  <c:v>38.8992012</c:v>
                </c:pt>
                <c:pt idx="429">
                  <c:v>35.37801500000001</c:v>
                </c:pt>
                <c:pt idx="430">
                  <c:v>31.80475830000001</c:v>
                </c:pt>
                <c:pt idx="431">
                  <c:v>28.0522257</c:v>
                </c:pt>
                <c:pt idx="432">
                  <c:v>24.1750032</c:v>
                </c:pt>
                <c:pt idx="433">
                  <c:v>21.1769819</c:v>
                </c:pt>
                <c:pt idx="434">
                  <c:v>18.2058513</c:v>
                </c:pt>
                <c:pt idx="435">
                  <c:v>15.3626397</c:v>
                </c:pt>
                <c:pt idx="436">
                  <c:v>12.604633</c:v>
                </c:pt>
                <c:pt idx="437">
                  <c:v>9.86982137</c:v>
                </c:pt>
                <c:pt idx="438">
                  <c:v>7.52796978</c:v>
                </c:pt>
                <c:pt idx="439">
                  <c:v>5.819074059999999</c:v>
                </c:pt>
                <c:pt idx="440">
                  <c:v>5.058427159999999</c:v>
                </c:pt>
                <c:pt idx="441">
                  <c:v>4.659784959999998</c:v>
                </c:pt>
                <c:pt idx="442">
                  <c:v>5.084939669999998</c:v>
                </c:pt>
                <c:pt idx="443">
                  <c:v>5.557731539999998</c:v>
                </c:pt>
                <c:pt idx="444">
                  <c:v>7.329215849999998</c:v>
                </c:pt>
                <c:pt idx="445">
                  <c:v>9.364948420000001</c:v>
                </c:pt>
                <c:pt idx="446">
                  <c:v>12.4683484</c:v>
                </c:pt>
                <c:pt idx="447">
                  <c:v>16.4035261</c:v>
                </c:pt>
                <c:pt idx="448">
                  <c:v>19.46679349999999</c:v>
                </c:pt>
                <c:pt idx="449">
                  <c:v>23.58973029999999</c:v>
                </c:pt>
                <c:pt idx="450">
                  <c:v>27.72364319999999</c:v>
                </c:pt>
                <c:pt idx="451">
                  <c:v>30.7974905</c:v>
                </c:pt>
                <c:pt idx="452">
                  <c:v>33.8752925</c:v>
                </c:pt>
                <c:pt idx="453">
                  <c:v>37.0267093</c:v>
                </c:pt>
                <c:pt idx="454">
                  <c:v>40.1976943</c:v>
                </c:pt>
                <c:pt idx="455">
                  <c:v>43.2463586</c:v>
                </c:pt>
                <c:pt idx="456">
                  <c:v>46.18294540000001</c:v>
                </c:pt>
                <c:pt idx="457">
                  <c:v>48.35765059999999</c:v>
                </c:pt>
                <c:pt idx="458">
                  <c:v>50.1814187</c:v>
                </c:pt>
                <c:pt idx="459">
                  <c:v>51.6422033</c:v>
                </c:pt>
                <c:pt idx="460">
                  <c:v>53.0492544</c:v>
                </c:pt>
                <c:pt idx="461">
                  <c:v>54.4026077</c:v>
                </c:pt>
                <c:pt idx="462">
                  <c:v>55.7038844</c:v>
                </c:pt>
                <c:pt idx="463">
                  <c:v>56.85744879999999</c:v>
                </c:pt>
                <c:pt idx="464">
                  <c:v>57.61924980000001</c:v>
                </c:pt>
                <c:pt idx="465">
                  <c:v>58.2873523</c:v>
                </c:pt>
                <c:pt idx="466">
                  <c:v>58.8397264</c:v>
                </c:pt>
                <c:pt idx="467">
                  <c:v>59.32238700000001</c:v>
                </c:pt>
                <c:pt idx="468">
                  <c:v>59.7696841</c:v>
                </c:pt>
                <c:pt idx="469">
                  <c:v>60.1828873</c:v>
                </c:pt>
                <c:pt idx="470">
                  <c:v>60.3202105</c:v>
                </c:pt>
                <c:pt idx="471">
                  <c:v>60.03307700000001</c:v>
                </c:pt>
                <c:pt idx="472">
                  <c:v>59.7496331</c:v>
                </c:pt>
                <c:pt idx="473">
                  <c:v>59.4716549</c:v>
                </c:pt>
                <c:pt idx="474">
                  <c:v>59.1984689</c:v>
                </c:pt>
                <c:pt idx="475">
                  <c:v>58.7487876</c:v>
                </c:pt>
                <c:pt idx="476">
                  <c:v>58.0623209</c:v>
                </c:pt>
                <c:pt idx="477">
                  <c:v>57.2815776</c:v>
                </c:pt>
                <c:pt idx="478">
                  <c:v>56.33302930000001</c:v>
                </c:pt>
                <c:pt idx="479">
                  <c:v>55.2559793</c:v>
                </c:pt>
                <c:pt idx="480">
                  <c:v>54.0472031</c:v>
                </c:pt>
                <c:pt idx="481">
                  <c:v>52.7037978</c:v>
                </c:pt>
                <c:pt idx="482">
                  <c:v>50.8486569</c:v>
                </c:pt>
                <c:pt idx="483">
                  <c:v>48.5671639</c:v>
                </c:pt>
                <c:pt idx="484">
                  <c:v>46.1563706</c:v>
                </c:pt>
                <c:pt idx="485">
                  <c:v>43.6147392</c:v>
                </c:pt>
                <c:pt idx="486">
                  <c:v>40.94436759999999</c:v>
                </c:pt>
                <c:pt idx="487">
                  <c:v>37.7103329</c:v>
                </c:pt>
                <c:pt idx="488">
                  <c:v>34.2663169</c:v>
                </c:pt>
                <c:pt idx="489">
                  <c:v>30.68927530000001</c:v>
                </c:pt>
                <c:pt idx="490">
                  <c:v>26.9392073</c:v>
                </c:pt>
                <c:pt idx="491">
                  <c:v>23.30171319999999</c:v>
                </c:pt>
                <c:pt idx="492">
                  <c:v>20.0722173</c:v>
                </c:pt>
                <c:pt idx="493">
                  <c:v>16.9609278</c:v>
                </c:pt>
                <c:pt idx="494">
                  <c:v>14.2497137</c:v>
                </c:pt>
                <c:pt idx="495">
                  <c:v>11.5328684</c:v>
                </c:pt>
                <c:pt idx="496">
                  <c:v>8.916380260000002</c:v>
                </c:pt>
                <c:pt idx="497">
                  <c:v>6.640088559999998</c:v>
                </c:pt>
                <c:pt idx="498">
                  <c:v>5.432765929999999</c:v>
                </c:pt>
                <c:pt idx="499">
                  <c:v>4.852903259999998</c:v>
                </c:pt>
                <c:pt idx="500">
                  <c:v>4.89566177</c:v>
                </c:pt>
                <c:pt idx="501">
                  <c:v>5.695232749999999</c:v>
                </c:pt>
                <c:pt idx="502">
                  <c:v>6.887962669999999</c:v>
                </c:pt>
                <c:pt idx="503">
                  <c:v>8.754145350000001</c:v>
                </c:pt>
                <c:pt idx="504">
                  <c:v>10.8814083</c:v>
                </c:pt>
                <c:pt idx="505">
                  <c:v>14.1728699</c:v>
                </c:pt>
                <c:pt idx="506">
                  <c:v>17.1369895</c:v>
                </c:pt>
                <c:pt idx="507">
                  <c:v>20.7096726</c:v>
                </c:pt>
                <c:pt idx="508">
                  <c:v>24.2618382</c:v>
                </c:pt>
                <c:pt idx="509">
                  <c:v>27.48922999999999</c:v>
                </c:pt>
                <c:pt idx="510">
                  <c:v>30.4929942</c:v>
                </c:pt>
                <c:pt idx="511">
                  <c:v>33.6148053</c:v>
                </c:pt>
                <c:pt idx="512">
                  <c:v>36.9007051</c:v>
                </c:pt>
                <c:pt idx="513">
                  <c:v>39.9191648</c:v>
                </c:pt>
                <c:pt idx="514">
                  <c:v>42.326045</c:v>
                </c:pt>
                <c:pt idx="515">
                  <c:v>44.5753336</c:v>
                </c:pt>
                <c:pt idx="516">
                  <c:v>46.6869414</c:v>
                </c:pt>
                <c:pt idx="517">
                  <c:v>48.6649811</c:v>
                </c:pt>
                <c:pt idx="518">
                  <c:v>50.4823327</c:v>
                </c:pt>
                <c:pt idx="519">
                  <c:v>52.1301806</c:v>
                </c:pt>
                <c:pt idx="520">
                  <c:v>53.65360380000001</c:v>
                </c:pt>
                <c:pt idx="521">
                  <c:v>54.90173100000001</c:v>
                </c:pt>
                <c:pt idx="522">
                  <c:v>55.71610930000001</c:v>
                </c:pt>
                <c:pt idx="523">
                  <c:v>56.45677449999999</c:v>
                </c:pt>
                <c:pt idx="524">
                  <c:v>57.13488459999999</c:v>
                </c:pt>
                <c:pt idx="525">
                  <c:v>57.75651340000001</c:v>
                </c:pt>
                <c:pt idx="526">
                  <c:v>58.3269954</c:v>
                </c:pt>
                <c:pt idx="527">
                  <c:v>58.85096789999999</c:v>
                </c:pt>
                <c:pt idx="528">
                  <c:v>59.3311965</c:v>
                </c:pt>
                <c:pt idx="529">
                  <c:v>59.2709601</c:v>
                </c:pt>
                <c:pt idx="530">
                  <c:v>58.936429</c:v>
                </c:pt>
                <c:pt idx="531">
                  <c:v>58.52674840000001</c:v>
                </c:pt>
                <c:pt idx="532">
                  <c:v>58.041507</c:v>
                </c:pt>
                <c:pt idx="533">
                  <c:v>57.48088359999999</c:v>
                </c:pt>
                <c:pt idx="534">
                  <c:v>56.8456888</c:v>
                </c:pt>
                <c:pt idx="535">
                  <c:v>56.1372995</c:v>
                </c:pt>
                <c:pt idx="536">
                  <c:v>55.35764099999999</c:v>
                </c:pt>
                <c:pt idx="537">
                  <c:v>54.2862058</c:v>
                </c:pt>
                <c:pt idx="538">
                  <c:v>53.118211</c:v>
                </c:pt>
                <c:pt idx="539">
                  <c:v>51.7531991</c:v>
                </c:pt>
                <c:pt idx="540">
                  <c:v>49.94184969999999</c:v>
                </c:pt>
                <c:pt idx="541">
                  <c:v>48.0571628</c:v>
                </c:pt>
                <c:pt idx="542">
                  <c:v>46.079734</c:v>
                </c:pt>
                <c:pt idx="543">
                  <c:v>43.9661622</c:v>
                </c:pt>
                <c:pt idx="544">
                  <c:v>41.6399211</c:v>
                </c:pt>
                <c:pt idx="545">
                  <c:v>38.5886669</c:v>
                </c:pt>
                <c:pt idx="546">
                  <c:v>35.0858629</c:v>
                </c:pt>
                <c:pt idx="547">
                  <c:v>32.0313513</c:v>
                </c:pt>
                <c:pt idx="548">
                  <c:v>28.8140833</c:v>
                </c:pt>
                <c:pt idx="549">
                  <c:v>25.3962636</c:v>
                </c:pt>
                <c:pt idx="550">
                  <c:v>22.0629632</c:v>
                </c:pt>
                <c:pt idx="551">
                  <c:v>18.84870979999999</c:v>
                </c:pt>
                <c:pt idx="552">
                  <c:v>15.4744193</c:v>
                </c:pt>
                <c:pt idx="553">
                  <c:v>12.6804635</c:v>
                </c:pt>
                <c:pt idx="554">
                  <c:v>9.435909240000002</c:v>
                </c:pt>
                <c:pt idx="555">
                  <c:v>7.205550369999997</c:v>
                </c:pt>
                <c:pt idx="556">
                  <c:v>5.424640329999999</c:v>
                </c:pt>
                <c:pt idx="557">
                  <c:v>4.866357150000001</c:v>
                </c:pt>
                <c:pt idx="558">
                  <c:v>4.46273908</c:v>
                </c:pt>
                <c:pt idx="559">
                  <c:v>4.88913953</c:v>
                </c:pt>
                <c:pt idx="560">
                  <c:v>5.51019609</c:v>
                </c:pt>
                <c:pt idx="561">
                  <c:v>6.77409023</c:v>
                </c:pt>
                <c:pt idx="562">
                  <c:v>8.934731780000002</c:v>
                </c:pt>
                <c:pt idx="563">
                  <c:v>11.6126664</c:v>
                </c:pt>
                <c:pt idx="564">
                  <c:v>14.7490039</c:v>
                </c:pt>
                <c:pt idx="565">
                  <c:v>17.5605327</c:v>
                </c:pt>
                <c:pt idx="566">
                  <c:v>20.53120880000001</c:v>
                </c:pt>
                <c:pt idx="567">
                  <c:v>24.1373852</c:v>
                </c:pt>
                <c:pt idx="568">
                  <c:v>27.7378678</c:v>
                </c:pt>
                <c:pt idx="569">
                  <c:v>31.6067666</c:v>
                </c:pt>
                <c:pt idx="570">
                  <c:v>35.24166349999999</c:v>
                </c:pt>
                <c:pt idx="571">
                  <c:v>38.0801767</c:v>
                </c:pt>
                <c:pt idx="572">
                  <c:v>40.5392826</c:v>
                </c:pt>
                <c:pt idx="573">
                  <c:v>42.6499754</c:v>
                </c:pt>
                <c:pt idx="574">
                  <c:v>44.5345253</c:v>
                </c:pt>
                <c:pt idx="575">
                  <c:v>46.3764459</c:v>
                </c:pt>
                <c:pt idx="576">
                  <c:v>48.18618</c:v>
                </c:pt>
                <c:pt idx="577">
                  <c:v>49.9501109</c:v>
                </c:pt>
                <c:pt idx="578">
                  <c:v>51.51723620000001</c:v>
                </c:pt>
                <c:pt idx="579">
                  <c:v>52.99065710000001</c:v>
                </c:pt>
                <c:pt idx="580">
                  <c:v>54.1209698</c:v>
                </c:pt>
                <c:pt idx="581">
                  <c:v>54.9793541</c:v>
                </c:pt>
                <c:pt idx="582">
                  <c:v>55.8180928</c:v>
                </c:pt>
                <c:pt idx="583">
                  <c:v>56.6358209</c:v>
                </c:pt>
                <c:pt idx="584">
                  <c:v>57.43061300000001</c:v>
                </c:pt>
                <c:pt idx="585">
                  <c:v>58.2006276</c:v>
                </c:pt>
                <c:pt idx="586">
                  <c:v>58.7670207</c:v>
                </c:pt>
                <c:pt idx="587">
                  <c:v>58.6769462</c:v>
                </c:pt>
                <c:pt idx="588">
                  <c:v>58.556217</c:v>
                </c:pt>
                <c:pt idx="589">
                  <c:v>58.4040999</c:v>
                </c:pt>
                <c:pt idx="590">
                  <c:v>58.2198441</c:v>
                </c:pt>
                <c:pt idx="591">
                  <c:v>58.0026865</c:v>
                </c:pt>
                <c:pt idx="592">
                  <c:v>57.7005625</c:v>
                </c:pt>
                <c:pt idx="593">
                  <c:v>56.8256915</c:v>
                </c:pt>
                <c:pt idx="594">
                  <c:v>55.8707058</c:v>
                </c:pt>
                <c:pt idx="595">
                  <c:v>54.81968519999999</c:v>
                </c:pt>
                <c:pt idx="596">
                  <c:v>53.72580890000001</c:v>
                </c:pt>
                <c:pt idx="597">
                  <c:v>52.5884867</c:v>
                </c:pt>
                <c:pt idx="598">
                  <c:v>51.2177467</c:v>
                </c:pt>
                <c:pt idx="599">
                  <c:v>49.571684</c:v>
                </c:pt>
                <c:pt idx="600">
                  <c:v>47.7791011</c:v>
                </c:pt>
                <c:pt idx="601">
                  <c:v>45.8028018</c:v>
                </c:pt>
                <c:pt idx="602">
                  <c:v>43.6195076</c:v>
                </c:pt>
                <c:pt idx="603">
                  <c:v>41.27177000000001</c:v>
                </c:pt>
                <c:pt idx="604">
                  <c:v>38.2717878</c:v>
                </c:pt>
                <c:pt idx="605">
                  <c:v>35.0226879</c:v>
                </c:pt>
                <c:pt idx="606">
                  <c:v>31.70339469999999</c:v>
                </c:pt>
                <c:pt idx="607">
                  <c:v>28.4087688</c:v>
                </c:pt>
                <c:pt idx="608">
                  <c:v>24.9669552</c:v>
                </c:pt>
                <c:pt idx="609">
                  <c:v>21.6809452</c:v>
                </c:pt>
                <c:pt idx="610">
                  <c:v>18.3119252</c:v>
                </c:pt>
                <c:pt idx="611">
                  <c:v>15.2107641</c:v>
                </c:pt>
                <c:pt idx="612">
                  <c:v>11.4330187</c:v>
                </c:pt>
                <c:pt idx="613">
                  <c:v>8.63782242</c:v>
                </c:pt>
                <c:pt idx="614">
                  <c:v>6.714510919999998</c:v>
                </c:pt>
                <c:pt idx="615">
                  <c:v>5.312167479999998</c:v>
                </c:pt>
                <c:pt idx="616">
                  <c:v>4.73937616</c:v>
                </c:pt>
                <c:pt idx="617">
                  <c:v>4.24192436</c:v>
                </c:pt>
                <c:pt idx="618">
                  <c:v>4.63027209</c:v>
                </c:pt>
                <c:pt idx="619">
                  <c:v>5.166170749999999</c:v>
                </c:pt>
                <c:pt idx="620">
                  <c:v>6.20136261</c:v>
                </c:pt>
                <c:pt idx="621">
                  <c:v>7.95227811</c:v>
                </c:pt>
                <c:pt idx="622">
                  <c:v>9.935925159999998</c:v>
                </c:pt>
                <c:pt idx="623">
                  <c:v>13.0615607</c:v>
                </c:pt>
                <c:pt idx="624">
                  <c:v>17.1302542</c:v>
                </c:pt>
                <c:pt idx="625">
                  <c:v>22.0409811</c:v>
                </c:pt>
                <c:pt idx="626">
                  <c:v>25.11018810000001</c:v>
                </c:pt>
                <c:pt idx="627">
                  <c:v>28.002122</c:v>
                </c:pt>
                <c:pt idx="628">
                  <c:v>31.1649859</c:v>
                </c:pt>
                <c:pt idx="629">
                  <c:v>34.4066322</c:v>
                </c:pt>
                <c:pt idx="630">
                  <c:v>37.5003517</c:v>
                </c:pt>
                <c:pt idx="631">
                  <c:v>40.5394018</c:v>
                </c:pt>
                <c:pt idx="632">
                  <c:v>43.5783029</c:v>
                </c:pt>
                <c:pt idx="633">
                  <c:v>45.8197296</c:v>
                </c:pt>
                <c:pt idx="634">
                  <c:v>47.30640349999999</c:v>
                </c:pt>
                <c:pt idx="635">
                  <c:v>48.6546934</c:v>
                </c:pt>
                <c:pt idx="636">
                  <c:v>49.9247074</c:v>
                </c:pt>
                <c:pt idx="637">
                  <c:v>51.1500061</c:v>
                </c:pt>
                <c:pt idx="638">
                  <c:v>52.2865653</c:v>
                </c:pt>
                <c:pt idx="639">
                  <c:v>53.1585693</c:v>
                </c:pt>
                <c:pt idx="640">
                  <c:v>53.8468599</c:v>
                </c:pt>
                <c:pt idx="641">
                  <c:v>54.543668</c:v>
                </c:pt>
                <c:pt idx="642">
                  <c:v>55.3302526</c:v>
                </c:pt>
                <c:pt idx="643">
                  <c:v>56.1701655</c:v>
                </c:pt>
                <c:pt idx="644">
                  <c:v>56.9429457</c:v>
                </c:pt>
                <c:pt idx="645">
                  <c:v>57.6434016</c:v>
                </c:pt>
                <c:pt idx="646">
                  <c:v>58.17729830000001</c:v>
                </c:pt>
                <c:pt idx="647">
                  <c:v>57.9076111</c:v>
                </c:pt>
                <c:pt idx="648">
                  <c:v>57.63362050000001</c:v>
                </c:pt>
                <c:pt idx="649">
                  <c:v>57.3563933</c:v>
                </c:pt>
                <c:pt idx="650">
                  <c:v>57.0703983</c:v>
                </c:pt>
                <c:pt idx="651">
                  <c:v>56.7714691</c:v>
                </c:pt>
                <c:pt idx="652">
                  <c:v>56.1238766</c:v>
                </c:pt>
                <c:pt idx="653">
                  <c:v>55.0624669</c:v>
                </c:pt>
                <c:pt idx="654">
                  <c:v>54.0282071</c:v>
                </c:pt>
                <c:pt idx="655">
                  <c:v>52.9467463</c:v>
                </c:pt>
                <c:pt idx="656">
                  <c:v>51.7758071</c:v>
                </c:pt>
                <c:pt idx="657">
                  <c:v>50.514698</c:v>
                </c:pt>
                <c:pt idx="658">
                  <c:v>49.15939570000001</c:v>
                </c:pt>
                <c:pt idx="659">
                  <c:v>47.5306511</c:v>
                </c:pt>
                <c:pt idx="660">
                  <c:v>45.3535914</c:v>
                </c:pt>
                <c:pt idx="661">
                  <c:v>42.8720474</c:v>
                </c:pt>
                <c:pt idx="662">
                  <c:v>40.2261555</c:v>
                </c:pt>
                <c:pt idx="663">
                  <c:v>37.40177449999999</c:v>
                </c:pt>
                <c:pt idx="664">
                  <c:v>34.24901960000001</c:v>
                </c:pt>
                <c:pt idx="665">
                  <c:v>30.9112221</c:v>
                </c:pt>
                <c:pt idx="666">
                  <c:v>27.3750663</c:v>
                </c:pt>
                <c:pt idx="667">
                  <c:v>23.7421185</c:v>
                </c:pt>
                <c:pt idx="668">
                  <c:v>20.57570519999999</c:v>
                </c:pt>
                <c:pt idx="669">
                  <c:v>17.31661110000001</c:v>
                </c:pt>
                <c:pt idx="670">
                  <c:v>14.4998908</c:v>
                </c:pt>
                <c:pt idx="671">
                  <c:v>11.877387</c:v>
                </c:pt>
                <c:pt idx="672">
                  <c:v>9.06265527</c:v>
                </c:pt>
                <c:pt idx="673">
                  <c:v>6.907990569999998</c:v>
                </c:pt>
                <c:pt idx="674">
                  <c:v>5.624239889999999</c:v>
                </c:pt>
                <c:pt idx="675">
                  <c:v>4.850599169999999</c:v>
                </c:pt>
                <c:pt idx="676">
                  <c:v>4.513138909999999</c:v>
                </c:pt>
                <c:pt idx="677">
                  <c:v>4.554207249999999</c:v>
                </c:pt>
                <c:pt idx="678">
                  <c:v>5.11653051</c:v>
                </c:pt>
                <c:pt idx="679">
                  <c:v>6.629859659999997</c:v>
                </c:pt>
                <c:pt idx="680">
                  <c:v>8.220282940000001</c:v>
                </c:pt>
                <c:pt idx="681">
                  <c:v>11.4079028</c:v>
                </c:pt>
                <c:pt idx="682">
                  <c:v>15.3933138</c:v>
                </c:pt>
                <c:pt idx="683">
                  <c:v>18.83006989999999</c:v>
                </c:pt>
                <c:pt idx="684">
                  <c:v>22.26490530000001</c:v>
                </c:pt>
                <c:pt idx="685">
                  <c:v>25.72152609999999</c:v>
                </c:pt>
                <c:pt idx="686">
                  <c:v>29.1550219</c:v>
                </c:pt>
                <c:pt idx="687">
                  <c:v>32.5343668</c:v>
                </c:pt>
                <c:pt idx="688">
                  <c:v>35.2874011</c:v>
                </c:pt>
                <c:pt idx="689">
                  <c:v>37.9060656</c:v>
                </c:pt>
                <c:pt idx="690">
                  <c:v>40.4367834</c:v>
                </c:pt>
                <c:pt idx="691">
                  <c:v>42.93103220000001</c:v>
                </c:pt>
                <c:pt idx="692">
                  <c:v>45.40911610000001</c:v>
                </c:pt>
                <c:pt idx="693">
                  <c:v>47.7113307</c:v>
                </c:pt>
                <c:pt idx="694">
                  <c:v>49.8609841</c:v>
                </c:pt>
                <c:pt idx="695">
                  <c:v>51.8770099</c:v>
                </c:pt>
                <c:pt idx="696">
                  <c:v>53.6004186</c:v>
                </c:pt>
                <c:pt idx="697">
                  <c:v>54.4929743</c:v>
                </c:pt>
                <c:pt idx="698">
                  <c:v>55.3411722</c:v>
                </c:pt>
                <c:pt idx="699">
                  <c:v>56.17454050000001</c:v>
                </c:pt>
                <c:pt idx="700">
                  <c:v>56.99503420000001</c:v>
                </c:pt>
                <c:pt idx="701">
                  <c:v>57.8040063</c:v>
                </c:pt>
                <c:pt idx="702">
                  <c:v>57.83752800000001</c:v>
                </c:pt>
                <c:pt idx="703">
                  <c:v>57.69343970000001</c:v>
                </c:pt>
                <c:pt idx="704">
                  <c:v>57.5980484</c:v>
                </c:pt>
                <c:pt idx="705">
                  <c:v>57.5379491</c:v>
                </c:pt>
                <c:pt idx="706">
                  <c:v>57.49108200000001</c:v>
                </c:pt>
                <c:pt idx="707">
                  <c:v>57.4563861</c:v>
                </c:pt>
                <c:pt idx="708">
                  <c:v>57.4337602</c:v>
                </c:pt>
                <c:pt idx="709">
                  <c:v>57.4240685</c:v>
                </c:pt>
                <c:pt idx="710">
                  <c:v>56.811142</c:v>
                </c:pt>
                <c:pt idx="711">
                  <c:v>56.1134934</c:v>
                </c:pt>
                <c:pt idx="712">
                  <c:v>55.4323256</c:v>
                </c:pt>
                <c:pt idx="713">
                  <c:v>54.7784209</c:v>
                </c:pt>
                <c:pt idx="714">
                  <c:v>53.8116455</c:v>
                </c:pt>
                <c:pt idx="715">
                  <c:v>52.4503291</c:v>
                </c:pt>
                <c:pt idx="716">
                  <c:v>51.0263562</c:v>
                </c:pt>
                <c:pt idx="717">
                  <c:v>49.5491564</c:v>
                </c:pt>
                <c:pt idx="718">
                  <c:v>47.473374</c:v>
                </c:pt>
                <c:pt idx="719">
                  <c:v>45.1592863</c:v>
                </c:pt>
                <c:pt idx="720">
                  <c:v>42.67592130000001</c:v>
                </c:pt>
                <c:pt idx="721">
                  <c:v>39.9052203</c:v>
                </c:pt>
                <c:pt idx="722">
                  <c:v>36.6710752</c:v>
                </c:pt>
                <c:pt idx="723">
                  <c:v>33.1041545</c:v>
                </c:pt>
                <c:pt idx="724">
                  <c:v>29.5641601</c:v>
                </c:pt>
                <c:pt idx="725">
                  <c:v>26.2497336</c:v>
                </c:pt>
                <c:pt idx="726">
                  <c:v>23.47475739999999</c:v>
                </c:pt>
                <c:pt idx="727">
                  <c:v>20.5302268</c:v>
                </c:pt>
                <c:pt idx="728">
                  <c:v>16.9483274</c:v>
                </c:pt>
                <c:pt idx="729">
                  <c:v>12.4823123</c:v>
                </c:pt>
                <c:pt idx="730">
                  <c:v>9.486553070000002</c:v>
                </c:pt>
                <c:pt idx="731">
                  <c:v>7.029074429999999</c:v>
                </c:pt>
                <c:pt idx="732">
                  <c:v>5.93075827</c:v>
                </c:pt>
                <c:pt idx="733">
                  <c:v>4.871196669999999</c:v>
                </c:pt>
                <c:pt idx="734">
                  <c:v>4.71807271</c:v>
                </c:pt>
                <c:pt idx="735">
                  <c:v>4.625206439999999</c:v>
                </c:pt>
                <c:pt idx="736">
                  <c:v>5.216355619999999</c:v>
                </c:pt>
                <c:pt idx="737">
                  <c:v>6.09933324</c:v>
                </c:pt>
                <c:pt idx="738">
                  <c:v>8.07873756</c:v>
                </c:pt>
                <c:pt idx="739">
                  <c:v>10.4189441</c:v>
                </c:pt>
                <c:pt idx="740">
                  <c:v>13.6820763</c:v>
                </c:pt>
                <c:pt idx="741">
                  <c:v>17.9907978</c:v>
                </c:pt>
                <c:pt idx="742">
                  <c:v>21.6578424</c:v>
                </c:pt>
                <c:pt idx="743">
                  <c:v>23.833558</c:v>
                </c:pt>
                <c:pt idx="744">
                  <c:v>26.19027500000001</c:v>
                </c:pt>
                <c:pt idx="745">
                  <c:v>28.89055609999999</c:v>
                </c:pt>
                <c:pt idx="746">
                  <c:v>32.42639600000001</c:v>
                </c:pt>
                <c:pt idx="747">
                  <c:v>35.8675003</c:v>
                </c:pt>
                <c:pt idx="748">
                  <c:v>39.0009075</c:v>
                </c:pt>
                <c:pt idx="749">
                  <c:v>41.8128192</c:v>
                </c:pt>
                <c:pt idx="750">
                  <c:v>44.3238139</c:v>
                </c:pt>
                <c:pt idx="751">
                  <c:v>46.5967327</c:v>
                </c:pt>
                <c:pt idx="752">
                  <c:v>48.6738682</c:v>
                </c:pt>
                <c:pt idx="753">
                  <c:v>50.5880415</c:v>
                </c:pt>
                <c:pt idx="754">
                  <c:v>52.047646</c:v>
                </c:pt>
                <c:pt idx="755">
                  <c:v>53.3356309</c:v>
                </c:pt>
                <c:pt idx="756">
                  <c:v>54.544431</c:v>
                </c:pt>
                <c:pt idx="757">
                  <c:v>55.6802452</c:v>
                </c:pt>
                <c:pt idx="758">
                  <c:v>56.73115250000001</c:v>
                </c:pt>
                <c:pt idx="759">
                  <c:v>57.2897971</c:v>
                </c:pt>
                <c:pt idx="760">
                  <c:v>57.8126907</c:v>
                </c:pt>
                <c:pt idx="761">
                  <c:v>58.2980752</c:v>
                </c:pt>
                <c:pt idx="762">
                  <c:v>58.7440133</c:v>
                </c:pt>
                <c:pt idx="763">
                  <c:v>58.9825153</c:v>
                </c:pt>
                <c:pt idx="764">
                  <c:v>58.8864803</c:v>
                </c:pt>
                <c:pt idx="765">
                  <c:v>58.7538123</c:v>
                </c:pt>
                <c:pt idx="766">
                  <c:v>58.5803986</c:v>
                </c:pt>
                <c:pt idx="767">
                  <c:v>58.3234727</c:v>
                </c:pt>
                <c:pt idx="768">
                  <c:v>57.6476634</c:v>
                </c:pt>
                <c:pt idx="769">
                  <c:v>56.88186289999999</c:v>
                </c:pt>
                <c:pt idx="770">
                  <c:v>56.06310370000001</c:v>
                </c:pt>
                <c:pt idx="771">
                  <c:v>55.18509150000001</c:v>
                </c:pt>
                <c:pt idx="772">
                  <c:v>54.1259706</c:v>
                </c:pt>
                <c:pt idx="773">
                  <c:v>52.8138101</c:v>
                </c:pt>
                <c:pt idx="774">
                  <c:v>51.44850020000001</c:v>
                </c:pt>
                <c:pt idx="775">
                  <c:v>50.0256479</c:v>
                </c:pt>
                <c:pt idx="776">
                  <c:v>48.54101540000001</c:v>
                </c:pt>
                <c:pt idx="777">
                  <c:v>46.71622220000001</c:v>
                </c:pt>
                <c:pt idx="778">
                  <c:v>44.6106195</c:v>
                </c:pt>
                <c:pt idx="779">
                  <c:v>42.35793649999999</c:v>
                </c:pt>
                <c:pt idx="780">
                  <c:v>39.9622202</c:v>
                </c:pt>
                <c:pt idx="781">
                  <c:v>37.1589631</c:v>
                </c:pt>
                <c:pt idx="782">
                  <c:v>33.8781863</c:v>
                </c:pt>
                <c:pt idx="783">
                  <c:v>30.48433959999999</c:v>
                </c:pt>
                <c:pt idx="784">
                  <c:v>26.87307890000001</c:v>
                </c:pt>
                <c:pt idx="785">
                  <c:v>23.1933758</c:v>
                </c:pt>
                <c:pt idx="786">
                  <c:v>20.10970709999999</c:v>
                </c:pt>
                <c:pt idx="787">
                  <c:v>16.53342839999999</c:v>
                </c:pt>
                <c:pt idx="788">
                  <c:v>12.7243876</c:v>
                </c:pt>
                <c:pt idx="789">
                  <c:v>9.83484387</c:v>
                </c:pt>
                <c:pt idx="790">
                  <c:v>7.514452929999999</c:v>
                </c:pt>
                <c:pt idx="791">
                  <c:v>6.05321378</c:v>
                </c:pt>
                <c:pt idx="792">
                  <c:v>5.065854639999998</c:v>
                </c:pt>
                <c:pt idx="793">
                  <c:v>4.98051271</c:v>
                </c:pt>
                <c:pt idx="794">
                  <c:v>5.17065376</c:v>
                </c:pt>
                <c:pt idx="795">
                  <c:v>5.825842169999999</c:v>
                </c:pt>
                <c:pt idx="796">
                  <c:v>6.826058779999998</c:v>
                </c:pt>
                <c:pt idx="797">
                  <c:v>8.52705687</c:v>
                </c:pt>
                <c:pt idx="798">
                  <c:v>11.1768797</c:v>
                </c:pt>
                <c:pt idx="799">
                  <c:v>14.0381485</c:v>
                </c:pt>
                <c:pt idx="800">
                  <c:v>16.7822659</c:v>
                </c:pt>
                <c:pt idx="801">
                  <c:v>19.80224399999999</c:v>
                </c:pt>
                <c:pt idx="802">
                  <c:v>23.2353985</c:v>
                </c:pt>
                <c:pt idx="803">
                  <c:v>26.7473489</c:v>
                </c:pt>
                <c:pt idx="804">
                  <c:v>30.28380569999999</c:v>
                </c:pt>
                <c:pt idx="805">
                  <c:v>33.6069763</c:v>
                </c:pt>
                <c:pt idx="806">
                  <c:v>36.7437661</c:v>
                </c:pt>
                <c:pt idx="807">
                  <c:v>39.72871300000002</c:v>
                </c:pt>
                <c:pt idx="808">
                  <c:v>42.9424018</c:v>
                </c:pt>
                <c:pt idx="809">
                  <c:v>45.7953662</c:v>
                </c:pt>
                <c:pt idx="810">
                  <c:v>47.7541804</c:v>
                </c:pt>
                <c:pt idx="811">
                  <c:v>49.6732175</c:v>
                </c:pt>
                <c:pt idx="812">
                  <c:v>51.5414894</c:v>
                </c:pt>
                <c:pt idx="813">
                  <c:v>53.34543590000001</c:v>
                </c:pt>
                <c:pt idx="814">
                  <c:v>55.0646484</c:v>
                </c:pt>
                <c:pt idx="815">
                  <c:v>55.7258725</c:v>
                </c:pt>
                <c:pt idx="816">
                  <c:v>56.3766539</c:v>
                </c:pt>
                <c:pt idx="817">
                  <c:v>57.0201039</c:v>
                </c:pt>
                <c:pt idx="818">
                  <c:v>57.6424539</c:v>
                </c:pt>
                <c:pt idx="819">
                  <c:v>58.2439363</c:v>
                </c:pt>
                <c:pt idx="820">
                  <c:v>58.82301330000001</c:v>
                </c:pt>
                <c:pt idx="821">
                  <c:v>59.0894103</c:v>
                </c:pt>
                <c:pt idx="822">
                  <c:v>58.99885300000001</c:v>
                </c:pt>
                <c:pt idx="823">
                  <c:v>58.89128449999999</c:v>
                </c:pt>
                <c:pt idx="824">
                  <c:v>58.7676883</c:v>
                </c:pt>
                <c:pt idx="825">
                  <c:v>58.6289883</c:v>
                </c:pt>
                <c:pt idx="826">
                  <c:v>58.47603080000001</c:v>
                </c:pt>
                <c:pt idx="827">
                  <c:v>58.2330406</c:v>
                </c:pt>
                <c:pt idx="828">
                  <c:v>57.32001070000001</c:v>
                </c:pt>
                <c:pt idx="829">
                  <c:v>56.38022419999999</c:v>
                </c:pt>
                <c:pt idx="830">
                  <c:v>55.4168165</c:v>
                </c:pt>
                <c:pt idx="831">
                  <c:v>54.4324398</c:v>
                </c:pt>
                <c:pt idx="832">
                  <c:v>53.4282088</c:v>
                </c:pt>
                <c:pt idx="833">
                  <c:v>52.4091721</c:v>
                </c:pt>
                <c:pt idx="834">
                  <c:v>51.0811985</c:v>
                </c:pt>
                <c:pt idx="835">
                  <c:v>48.9984512</c:v>
                </c:pt>
                <c:pt idx="836">
                  <c:v>46.7030525</c:v>
                </c:pt>
                <c:pt idx="837">
                  <c:v>44.32064</c:v>
                </c:pt>
                <c:pt idx="838">
                  <c:v>41.8387651</c:v>
                </c:pt>
                <c:pt idx="839">
                  <c:v>39.2428517</c:v>
                </c:pt>
                <c:pt idx="840">
                  <c:v>36.5157455</c:v>
                </c:pt>
                <c:pt idx="841">
                  <c:v>32.9909474</c:v>
                </c:pt>
                <c:pt idx="842">
                  <c:v>29.543525</c:v>
                </c:pt>
                <c:pt idx="843">
                  <c:v>25.7041126</c:v>
                </c:pt>
                <c:pt idx="844">
                  <c:v>22.0366955</c:v>
                </c:pt>
                <c:pt idx="845">
                  <c:v>18.52650939999999</c:v>
                </c:pt>
                <c:pt idx="846">
                  <c:v>13.1952628</c:v>
                </c:pt>
                <c:pt idx="847">
                  <c:v>10.8412206</c:v>
                </c:pt>
                <c:pt idx="848">
                  <c:v>9.221715479999997</c:v>
                </c:pt>
                <c:pt idx="849">
                  <c:v>7.58960173</c:v>
                </c:pt>
                <c:pt idx="850">
                  <c:v>6.095121059999999</c:v>
                </c:pt>
                <c:pt idx="851">
                  <c:v>5.39662242</c:v>
                </c:pt>
                <c:pt idx="852">
                  <c:v>5.73647693</c:v>
                </c:pt>
                <c:pt idx="853">
                  <c:v>6.205937269999998</c:v>
                </c:pt>
                <c:pt idx="854">
                  <c:v>7.08187222</c:v>
                </c:pt>
                <c:pt idx="855">
                  <c:v>7.9856053</c:v>
                </c:pt>
                <c:pt idx="856">
                  <c:v>9.754568339999998</c:v>
                </c:pt>
                <c:pt idx="857">
                  <c:v>12.5334069</c:v>
                </c:pt>
                <c:pt idx="858">
                  <c:v>15.1344866</c:v>
                </c:pt>
                <c:pt idx="859">
                  <c:v>17.87663999999999</c:v>
                </c:pt>
                <c:pt idx="860">
                  <c:v>20.8936885</c:v>
                </c:pt>
                <c:pt idx="861">
                  <c:v>24.24703239999999</c:v>
                </c:pt>
                <c:pt idx="862">
                  <c:v>27.47518119999999</c:v>
                </c:pt>
                <c:pt idx="863">
                  <c:v>32.4257404</c:v>
                </c:pt>
                <c:pt idx="864">
                  <c:v>36.28504570000001</c:v>
                </c:pt>
                <c:pt idx="865">
                  <c:v>38.9372796</c:v>
                </c:pt>
                <c:pt idx="866">
                  <c:v>41.15875660000001</c:v>
                </c:pt>
                <c:pt idx="867">
                  <c:v>43.1966126</c:v>
                </c:pt>
                <c:pt idx="868">
                  <c:v>45.1613873</c:v>
                </c:pt>
                <c:pt idx="869">
                  <c:v>47.0613569</c:v>
                </c:pt>
                <c:pt idx="870">
                  <c:v>48.9035964</c:v>
                </c:pt>
                <c:pt idx="871">
                  <c:v>50.6941915</c:v>
                </c:pt>
                <c:pt idx="872">
                  <c:v>52.4677753</c:v>
                </c:pt>
                <c:pt idx="873">
                  <c:v>53.9238811</c:v>
                </c:pt>
                <c:pt idx="874">
                  <c:v>55.0376058</c:v>
                </c:pt>
                <c:pt idx="875">
                  <c:v>56.0919821</c:v>
                </c:pt>
                <c:pt idx="876">
                  <c:v>57.0825458</c:v>
                </c:pt>
                <c:pt idx="877">
                  <c:v>58.0050945</c:v>
                </c:pt>
                <c:pt idx="878">
                  <c:v>58.85494949999999</c:v>
                </c:pt>
                <c:pt idx="879">
                  <c:v>59.6275091</c:v>
                </c:pt>
                <c:pt idx="880">
                  <c:v>59.9670529</c:v>
                </c:pt>
                <c:pt idx="881">
                  <c:v>60.0139499</c:v>
                </c:pt>
                <c:pt idx="882">
                  <c:v>59.9401772</c:v>
                </c:pt>
                <c:pt idx="883">
                  <c:v>59.8166168</c:v>
                </c:pt>
                <c:pt idx="884">
                  <c:v>59.6398711</c:v>
                </c:pt>
                <c:pt idx="885">
                  <c:v>59.4060719</c:v>
                </c:pt>
                <c:pt idx="886">
                  <c:v>58.8650703</c:v>
                </c:pt>
                <c:pt idx="887">
                  <c:v>58.1368446</c:v>
                </c:pt>
                <c:pt idx="888">
                  <c:v>57.351923</c:v>
                </c:pt>
                <c:pt idx="889">
                  <c:v>56.4854085</c:v>
                </c:pt>
                <c:pt idx="890">
                  <c:v>55.471313</c:v>
                </c:pt>
                <c:pt idx="891">
                  <c:v>53.95136479999999</c:v>
                </c:pt>
                <c:pt idx="892">
                  <c:v>52.230835</c:v>
                </c:pt>
                <c:pt idx="893">
                  <c:v>50.38452149999999</c:v>
                </c:pt>
                <c:pt idx="894">
                  <c:v>48.4125108</c:v>
                </c:pt>
                <c:pt idx="895">
                  <c:v>46.3221878</c:v>
                </c:pt>
                <c:pt idx="896">
                  <c:v>43.7546253</c:v>
                </c:pt>
                <c:pt idx="897">
                  <c:v>40.9724176</c:v>
                </c:pt>
                <c:pt idx="898">
                  <c:v>37.952441</c:v>
                </c:pt>
                <c:pt idx="899">
                  <c:v>34.5021069</c:v>
                </c:pt>
                <c:pt idx="900">
                  <c:v>30.9891909</c:v>
                </c:pt>
                <c:pt idx="901">
                  <c:v>27.3519158</c:v>
                </c:pt>
                <c:pt idx="902">
                  <c:v>23.561132</c:v>
                </c:pt>
                <c:pt idx="903">
                  <c:v>20.33285200000001</c:v>
                </c:pt>
                <c:pt idx="904">
                  <c:v>17.0188323</c:v>
                </c:pt>
                <c:pt idx="905">
                  <c:v>13.9557913</c:v>
                </c:pt>
                <c:pt idx="906">
                  <c:v>11.0542744</c:v>
                </c:pt>
                <c:pt idx="907">
                  <c:v>8.363625410000002</c:v>
                </c:pt>
                <c:pt idx="908">
                  <c:v>6.269745529999999</c:v>
                </c:pt>
                <c:pt idx="909">
                  <c:v>5.125167969999998</c:v>
                </c:pt>
                <c:pt idx="910">
                  <c:v>4.408531259999999</c:v>
                </c:pt>
                <c:pt idx="911">
                  <c:v>4.300395399999998</c:v>
                </c:pt>
                <c:pt idx="912">
                  <c:v>4.613859949999999</c:v>
                </c:pt>
                <c:pt idx="913">
                  <c:v>5.166846509999999</c:v>
                </c:pt>
                <c:pt idx="914">
                  <c:v>6.084825839999998</c:v>
                </c:pt>
                <c:pt idx="915">
                  <c:v>7.226253300000001</c:v>
                </c:pt>
                <c:pt idx="916">
                  <c:v>10.0862458</c:v>
                </c:pt>
                <c:pt idx="917">
                  <c:v>13.8362437</c:v>
                </c:pt>
                <c:pt idx="918">
                  <c:v>17.7747354</c:v>
                </c:pt>
                <c:pt idx="919">
                  <c:v>20.8370075</c:v>
                </c:pt>
                <c:pt idx="920">
                  <c:v>24.8542666</c:v>
                </c:pt>
                <c:pt idx="921">
                  <c:v>29.2677104</c:v>
                </c:pt>
                <c:pt idx="922">
                  <c:v>33.3939046</c:v>
                </c:pt>
                <c:pt idx="923">
                  <c:v>35.6957823</c:v>
                </c:pt>
                <c:pt idx="924">
                  <c:v>38.1861925</c:v>
                </c:pt>
                <c:pt idx="925">
                  <c:v>40.7674521</c:v>
                </c:pt>
                <c:pt idx="926">
                  <c:v>43.391639</c:v>
                </c:pt>
                <c:pt idx="927">
                  <c:v>45.973286</c:v>
                </c:pt>
                <c:pt idx="928">
                  <c:v>48.17375540000001</c:v>
                </c:pt>
                <c:pt idx="929">
                  <c:v>50.24160149999999</c:v>
                </c:pt>
                <c:pt idx="930">
                  <c:v>52.1753848</c:v>
                </c:pt>
                <c:pt idx="931">
                  <c:v>53.987366</c:v>
                </c:pt>
                <c:pt idx="932">
                  <c:v>55.6868494</c:v>
                </c:pt>
                <c:pt idx="933">
                  <c:v>56.6765189</c:v>
                </c:pt>
                <c:pt idx="934">
                  <c:v>57.4940681</c:v>
                </c:pt>
                <c:pt idx="935">
                  <c:v>58.2368016</c:v>
                </c:pt>
                <c:pt idx="936">
                  <c:v>58.9077532</c:v>
                </c:pt>
                <c:pt idx="937">
                  <c:v>59.50980190000001</c:v>
                </c:pt>
                <c:pt idx="938">
                  <c:v>60.0456178</c:v>
                </c:pt>
                <c:pt idx="939">
                  <c:v>60.5179787</c:v>
                </c:pt>
                <c:pt idx="940">
                  <c:v>60.7346177</c:v>
                </c:pt>
                <c:pt idx="941">
                  <c:v>60.518378</c:v>
                </c:pt>
                <c:pt idx="942">
                  <c:v>60.2323711</c:v>
                </c:pt>
                <c:pt idx="943">
                  <c:v>59.874022</c:v>
                </c:pt>
                <c:pt idx="944">
                  <c:v>59.4409287</c:v>
                </c:pt>
                <c:pt idx="945">
                  <c:v>58.9309275</c:v>
                </c:pt>
                <c:pt idx="946">
                  <c:v>58.3420694</c:v>
                </c:pt>
                <c:pt idx="947">
                  <c:v>57.6073885</c:v>
                </c:pt>
                <c:pt idx="948">
                  <c:v>56.2872946</c:v>
                </c:pt>
                <c:pt idx="949">
                  <c:v>54.7949612</c:v>
                </c:pt>
                <c:pt idx="950">
                  <c:v>53.2203436</c:v>
                </c:pt>
                <c:pt idx="951">
                  <c:v>51.5580595</c:v>
                </c:pt>
                <c:pt idx="952">
                  <c:v>49.80146879999999</c:v>
                </c:pt>
                <c:pt idx="953">
                  <c:v>47.9222953</c:v>
                </c:pt>
                <c:pt idx="954">
                  <c:v>45.7749426</c:v>
                </c:pt>
                <c:pt idx="955">
                  <c:v>43.443197</c:v>
                </c:pt>
                <c:pt idx="956">
                  <c:v>40.4193848</c:v>
                </c:pt>
                <c:pt idx="957">
                  <c:v>37.1205628</c:v>
                </c:pt>
                <c:pt idx="958">
                  <c:v>33.7112427</c:v>
                </c:pt>
                <c:pt idx="959">
                  <c:v>30.43055829999999</c:v>
                </c:pt>
                <c:pt idx="960">
                  <c:v>26.9216418</c:v>
                </c:pt>
                <c:pt idx="961">
                  <c:v>23.1524482</c:v>
                </c:pt>
                <c:pt idx="962">
                  <c:v>19.63915230000001</c:v>
                </c:pt>
                <c:pt idx="963">
                  <c:v>16.01319160000001</c:v>
                </c:pt>
                <c:pt idx="964">
                  <c:v>11.6293684</c:v>
                </c:pt>
                <c:pt idx="965">
                  <c:v>9.13849398</c:v>
                </c:pt>
                <c:pt idx="966">
                  <c:v>7.50803798</c:v>
                </c:pt>
                <c:pt idx="967">
                  <c:v>5.92172854</c:v>
                </c:pt>
                <c:pt idx="968">
                  <c:v>5.249430979999999</c:v>
                </c:pt>
                <c:pt idx="969">
                  <c:v>5.00816442</c:v>
                </c:pt>
                <c:pt idx="970">
                  <c:v>4.9239099</c:v>
                </c:pt>
                <c:pt idx="971">
                  <c:v>5.01825213</c:v>
                </c:pt>
                <c:pt idx="972">
                  <c:v>5.707297850000001</c:v>
                </c:pt>
                <c:pt idx="973">
                  <c:v>6.397757680000001</c:v>
                </c:pt>
                <c:pt idx="974">
                  <c:v>8.05242956</c:v>
                </c:pt>
                <c:pt idx="975">
                  <c:v>10.0239567</c:v>
                </c:pt>
                <c:pt idx="976">
                  <c:v>12.4296203</c:v>
                </c:pt>
                <c:pt idx="977">
                  <c:v>17.1290278</c:v>
                </c:pt>
                <c:pt idx="978">
                  <c:v>20.9170997</c:v>
                </c:pt>
                <c:pt idx="979">
                  <c:v>23.78736140000001</c:v>
                </c:pt>
                <c:pt idx="980">
                  <c:v>26.9524515</c:v>
                </c:pt>
                <c:pt idx="981">
                  <c:v>30.9412956</c:v>
                </c:pt>
                <c:pt idx="982">
                  <c:v>35.2020025</c:v>
                </c:pt>
                <c:pt idx="983">
                  <c:v>38.987565</c:v>
                </c:pt>
                <c:pt idx="984">
                  <c:v>42.0717239</c:v>
                </c:pt>
                <c:pt idx="985">
                  <c:v>45.05928459999999</c:v>
                </c:pt>
                <c:pt idx="986">
                  <c:v>47.9713053</c:v>
                </c:pt>
                <c:pt idx="987">
                  <c:v>50.8235455</c:v>
                </c:pt>
                <c:pt idx="988">
                  <c:v>53.6292136</c:v>
                </c:pt>
                <c:pt idx="989">
                  <c:v>55.0274968</c:v>
                </c:pt>
                <c:pt idx="990">
                  <c:v>54.6611667</c:v>
                </c:pt>
                <c:pt idx="991">
                  <c:v>54.23870090000001</c:v>
                </c:pt>
                <c:pt idx="992">
                  <c:v>53.7578881</c:v>
                </c:pt>
                <c:pt idx="993">
                  <c:v>53.2163382</c:v>
                </c:pt>
                <c:pt idx="994">
                  <c:v>51.9781709</c:v>
                </c:pt>
                <c:pt idx="995">
                  <c:v>41.5228814</c:v>
                </c:pt>
                <c:pt idx="996">
                  <c:v>31.0986817</c:v>
                </c:pt>
                <c:pt idx="997">
                  <c:v>20.70429769999999</c:v>
                </c:pt>
                <c:pt idx="998">
                  <c:v>10.339424</c:v>
                </c:pt>
                <c:pt idx="999">
                  <c:v>0.00386819738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5490600"/>
        <c:axId val="-2100977336"/>
      </c:scatterChart>
      <c:valAx>
        <c:axId val="-2095490600"/>
        <c:scaling>
          <c:orientation val="minMax"/>
          <c:max val="4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From Axis Centerline [cm]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-2100977336"/>
        <c:crosses val="autoZero"/>
        <c:crossBetween val="midCat"/>
      </c:valAx>
      <c:valAx>
        <c:axId val="-2100977336"/>
        <c:scaling>
          <c:orientation val="minMax"/>
          <c:max val="350.0"/>
          <c:min val="-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Velocity in the Axial Direction [cm/s]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-209549060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Pressure in Media Pack - Filter With No Baffle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'[pPleatCLmedia-4cfm_axial_square_no_Baffle-FMB.xlsx]pPleatCLmedia-4cfm_axial_square'!$F$5</c:f>
              <c:strCache>
                <c:ptCount val="1"/>
                <c:pt idx="0">
                  <c:v>Front</c:v>
                </c:pt>
              </c:strCache>
            </c:strRef>
          </c:tx>
          <c:spPr>
            <a:ln w="22225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'[pPleatCLmedia-4cfm_axial_square_no_Baffle-FMB.xlsx]pPleatCLmedia-4cfm_axial_square'!$E$6:$E$1005</c:f>
              <c:numCache>
                <c:formatCode>0.000</c:formatCode>
                <c:ptCount val="1000"/>
                <c:pt idx="0">
                  <c:v>0.0</c:v>
                </c:pt>
                <c:pt idx="1">
                  <c:v>0.00389009037</c:v>
                </c:pt>
                <c:pt idx="2">
                  <c:v>0.00778018075</c:v>
                </c:pt>
                <c:pt idx="3">
                  <c:v>0.0116702708</c:v>
                </c:pt>
                <c:pt idx="4">
                  <c:v>0.0155603615</c:v>
                </c:pt>
                <c:pt idx="5">
                  <c:v>0.0194504522</c:v>
                </c:pt>
                <c:pt idx="6">
                  <c:v>0.023340543</c:v>
                </c:pt>
                <c:pt idx="7">
                  <c:v>0.0272306323</c:v>
                </c:pt>
                <c:pt idx="8">
                  <c:v>0.031120723</c:v>
                </c:pt>
                <c:pt idx="9">
                  <c:v>0.0350108137</c:v>
                </c:pt>
                <c:pt idx="10">
                  <c:v>0.0389009045</c:v>
                </c:pt>
                <c:pt idx="11">
                  <c:v>0.0427909952</c:v>
                </c:pt>
                <c:pt idx="12">
                  <c:v>0.046681086</c:v>
                </c:pt>
                <c:pt idx="13">
                  <c:v>0.0505711767</c:v>
                </c:pt>
                <c:pt idx="14">
                  <c:v>0.0544612645</c:v>
                </c:pt>
                <c:pt idx="15">
                  <c:v>0.0583513523</c:v>
                </c:pt>
                <c:pt idx="16">
                  <c:v>0.0622414402</c:v>
                </c:pt>
                <c:pt idx="17">
                  <c:v>0.066131528</c:v>
                </c:pt>
                <c:pt idx="18">
                  <c:v>0.0700216158</c:v>
                </c:pt>
                <c:pt idx="19">
                  <c:v>0.0739117037</c:v>
                </c:pt>
                <c:pt idx="20">
                  <c:v>0.0778017915</c:v>
                </c:pt>
                <c:pt idx="21">
                  <c:v>0.0816918793</c:v>
                </c:pt>
                <c:pt idx="22">
                  <c:v>0.0855819671</c:v>
                </c:pt>
                <c:pt idx="23">
                  <c:v>0.089472055</c:v>
                </c:pt>
                <c:pt idx="24">
                  <c:v>0.0933621428</c:v>
                </c:pt>
                <c:pt idx="25">
                  <c:v>0.0972522306</c:v>
                </c:pt>
                <c:pt idx="26">
                  <c:v>0.101142318</c:v>
                </c:pt>
                <c:pt idx="27">
                  <c:v>0.105032406</c:v>
                </c:pt>
                <c:pt idx="28">
                  <c:v>0.108922494</c:v>
                </c:pt>
                <c:pt idx="29">
                  <c:v>0.112812582</c:v>
                </c:pt>
                <c:pt idx="30">
                  <c:v>0.11670267</c:v>
                </c:pt>
                <c:pt idx="31">
                  <c:v>0.120592758</c:v>
                </c:pt>
                <c:pt idx="32">
                  <c:v>0.124482845</c:v>
                </c:pt>
                <c:pt idx="33">
                  <c:v>0.128372933</c:v>
                </c:pt>
                <c:pt idx="34">
                  <c:v>0.132263021</c:v>
                </c:pt>
                <c:pt idx="35">
                  <c:v>0.136153109</c:v>
                </c:pt>
                <c:pt idx="36">
                  <c:v>0.140043197</c:v>
                </c:pt>
                <c:pt idx="37">
                  <c:v>0.143933285</c:v>
                </c:pt>
                <c:pt idx="38">
                  <c:v>0.147823372</c:v>
                </c:pt>
                <c:pt idx="39">
                  <c:v>0.15171346</c:v>
                </c:pt>
                <c:pt idx="40">
                  <c:v>0.155603548</c:v>
                </c:pt>
                <c:pt idx="41">
                  <c:v>0.159493636</c:v>
                </c:pt>
                <c:pt idx="42">
                  <c:v>0.163383724</c:v>
                </c:pt>
                <c:pt idx="43">
                  <c:v>0.167273812</c:v>
                </c:pt>
                <c:pt idx="44">
                  <c:v>0.171163899</c:v>
                </c:pt>
                <c:pt idx="45">
                  <c:v>0.175053987</c:v>
                </c:pt>
                <c:pt idx="46">
                  <c:v>0.178944075</c:v>
                </c:pt>
                <c:pt idx="47">
                  <c:v>0.182834163</c:v>
                </c:pt>
                <c:pt idx="48">
                  <c:v>0.186724251</c:v>
                </c:pt>
                <c:pt idx="49">
                  <c:v>0.190614338</c:v>
                </c:pt>
                <c:pt idx="50">
                  <c:v>0.194504426</c:v>
                </c:pt>
                <c:pt idx="51">
                  <c:v>0.198394526</c:v>
                </c:pt>
                <c:pt idx="52">
                  <c:v>0.202284614</c:v>
                </c:pt>
                <c:pt idx="53">
                  <c:v>0.206174701</c:v>
                </c:pt>
                <c:pt idx="54">
                  <c:v>0.210064789</c:v>
                </c:pt>
                <c:pt idx="55">
                  <c:v>0.213954877</c:v>
                </c:pt>
                <c:pt idx="56">
                  <c:v>0.217844965</c:v>
                </c:pt>
                <c:pt idx="57">
                  <c:v>0.221735053</c:v>
                </c:pt>
                <c:pt idx="58">
                  <c:v>0.225625141</c:v>
                </c:pt>
                <c:pt idx="59">
                  <c:v>0.229515228</c:v>
                </c:pt>
                <c:pt idx="60">
                  <c:v>0.233405316</c:v>
                </c:pt>
                <c:pt idx="61">
                  <c:v>0.237295404</c:v>
                </c:pt>
                <c:pt idx="62">
                  <c:v>0.241185492</c:v>
                </c:pt>
                <c:pt idx="63">
                  <c:v>0.24507558</c:v>
                </c:pt>
                <c:pt idx="64">
                  <c:v>0.248965668</c:v>
                </c:pt>
                <c:pt idx="65">
                  <c:v>0.252855755</c:v>
                </c:pt>
                <c:pt idx="66">
                  <c:v>0.256745843</c:v>
                </c:pt>
                <c:pt idx="67">
                  <c:v>0.260635931</c:v>
                </c:pt>
                <c:pt idx="68">
                  <c:v>0.264526019</c:v>
                </c:pt>
                <c:pt idx="69">
                  <c:v>0.268416107</c:v>
                </c:pt>
                <c:pt idx="70">
                  <c:v>0.272306195</c:v>
                </c:pt>
                <c:pt idx="71">
                  <c:v>0.276196282</c:v>
                </c:pt>
                <c:pt idx="72">
                  <c:v>0.28008637</c:v>
                </c:pt>
                <c:pt idx="73">
                  <c:v>0.283976458</c:v>
                </c:pt>
                <c:pt idx="74">
                  <c:v>0.287866546</c:v>
                </c:pt>
                <c:pt idx="75">
                  <c:v>0.291756634</c:v>
                </c:pt>
                <c:pt idx="76">
                  <c:v>0.295646721</c:v>
                </c:pt>
                <c:pt idx="77">
                  <c:v>0.299536809</c:v>
                </c:pt>
                <c:pt idx="78">
                  <c:v>0.303426897</c:v>
                </c:pt>
                <c:pt idx="79">
                  <c:v>0.307316985</c:v>
                </c:pt>
                <c:pt idx="80">
                  <c:v>0.311207073</c:v>
                </c:pt>
                <c:pt idx="81">
                  <c:v>0.315097161</c:v>
                </c:pt>
                <c:pt idx="82">
                  <c:v>0.318987248</c:v>
                </c:pt>
                <c:pt idx="83">
                  <c:v>0.322877336</c:v>
                </c:pt>
                <c:pt idx="84">
                  <c:v>0.326767424</c:v>
                </c:pt>
                <c:pt idx="85">
                  <c:v>0.330657512</c:v>
                </c:pt>
                <c:pt idx="86">
                  <c:v>0.3345476</c:v>
                </c:pt>
                <c:pt idx="87">
                  <c:v>0.338437688</c:v>
                </c:pt>
                <c:pt idx="88">
                  <c:v>0.342327775</c:v>
                </c:pt>
                <c:pt idx="89">
                  <c:v>0.346217863</c:v>
                </c:pt>
                <c:pt idx="90">
                  <c:v>0.350107951</c:v>
                </c:pt>
                <c:pt idx="91">
                  <c:v>0.353998039</c:v>
                </c:pt>
                <c:pt idx="92">
                  <c:v>0.357888127</c:v>
                </c:pt>
                <c:pt idx="93">
                  <c:v>0.361778215</c:v>
                </c:pt>
                <c:pt idx="94">
                  <c:v>0.365668302</c:v>
                </c:pt>
                <c:pt idx="95">
                  <c:v>0.36955839</c:v>
                </c:pt>
                <c:pt idx="96">
                  <c:v>0.373448478</c:v>
                </c:pt>
                <c:pt idx="97">
                  <c:v>0.377338566</c:v>
                </c:pt>
                <c:pt idx="98">
                  <c:v>0.381228654</c:v>
                </c:pt>
                <c:pt idx="99">
                  <c:v>0.385118742</c:v>
                </c:pt>
                <c:pt idx="100">
                  <c:v>0.389008829</c:v>
                </c:pt>
                <c:pt idx="101">
                  <c:v>0.392898917</c:v>
                </c:pt>
                <c:pt idx="102">
                  <c:v>0.396789005</c:v>
                </c:pt>
                <c:pt idx="103">
                  <c:v>0.400679093</c:v>
                </c:pt>
                <c:pt idx="104">
                  <c:v>0.404569181</c:v>
                </c:pt>
                <c:pt idx="105">
                  <c:v>0.408459269</c:v>
                </c:pt>
                <c:pt idx="106">
                  <c:v>0.412349356</c:v>
                </c:pt>
                <c:pt idx="107">
                  <c:v>0.416239444</c:v>
                </c:pt>
                <c:pt idx="108">
                  <c:v>0.420129532</c:v>
                </c:pt>
                <c:pt idx="109">
                  <c:v>0.42401962</c:v>
                </c:pt>
                <c:pt idx="110">
                  <c:v>0.427909708</c:v>
                </c:pt>
                <c:pt idx="111">
                  <c:v>0.431799795</c:v>
                </c:pt>
                <c:pt idx="112">
                  <c:v>0.435689883</c:v>
                </c:pt>
                <c:pt idx="113">
                  <c:v>0.439579971</c:v>
                </c:pt>
                <c:pt idx="114">
                  <c:v>0.443470059</c:v>
                </c:pt>
                <c:pt idx="115">
                  <c:v>0.447360147</c:v>
                </c:pt>
                <c:pt idx="116">
                  <c:v>0.451250235</c:v>
                </c:pt>
                <c:pt idx="117">
                  <c:v>0.455140322</c:v>
                </c:pt>
                <c:pt idx="118">
                  <c:v>0.45903041</c:v>
                </c:pt>
                <c:pt idx="119">
                  <c:v>0.462920498</c:v>
                </c:pt>
                <c:pt idx="120">
                  <c:v>0.466810586</c:v>
                </c:pt>
                <c:pt idx="121">
                  <c:v>0.470700674</c:v>
                </c:pt>
                <c:pt idx="122">
                  <c:v>0.474590762</c:v>
                </c:pt>
                <c:pt idx="123">
                  <c:v>0.478480849</c:v>
                </c:pt>
                <c:pt idx="124">
                  <c:v>0.482370937</c:v>
                </c:pt>
                <c:pt idx="125">
                  <c:v>0.486261025</c:v>
                </c:pt>
                <c:pt idx="126">
                  <c:v>0.490151113</c:v>
                </c:pt>
                <c:pt idx="127">
                  <c:v>0.494041201</c:v>
                </c:pt>
                <c:pt idx="128">
                  <c:v>0.497931289</c:v>
                </c:pt>
                <c:pt idx="129">
                  <c:v>0.501821376</c:v>
                </c:pt>
                <c:pt idx="130">
                  <c:v>0.505711464</c:v>
                </c:pt>
                <c:pt idx="131">
                  <c:v>0.509601552</c:v>
                </c:pt>
                <c:pt idx="132">
                  <c:v>0.51349164</c:v>
                </c:pt>
                <c:pt idx="133">
                  <c:v>0.517381728</c:v>
                </c:pt>
                <c:pt idx="134">
                  <c:v>0.521271816</c:v>
                </c:pt>
                <c:pt idx="135">
                  <c:v>0.525161903</c:v>
                </c:pt>
                <c:pt idx="136">
                  <c:v>0.529051991</c:v>
                </c:pt>
                <c:pt idx="137">
                  <c:v>0.532942079</c:v>
                </c:pt>
                <c:pt idx="138">
                  <c:v>0.536832167</c:v>
                </c:pt>
                <c:pt idx="139">
                  <c:v>0.540722255</c:v>
                </c:pt>
                <c:pt idx="140">
                  <c:v>0.544612342</c:v>
                </c:pt>
                <c:pt idx="141">
                  <c:v>0.54850243</c:v>
                </c:pt>
                <c:pt idx="142">
                  <c:v>0.552392518</c:v>
                </c:pt>
                <c:pt idx="143">
                  <c:v>0.556282606</c:v>
                </c:pt>
                <c:pt idx="144">
                  <c:v>0.560172694</c:v>
                </c:pt>
                <c:pt idx="145">
                  <c:v>0.564062782</c:v>
                </c:pt>
                <c:pt idx="146">
                  <c:v>0.567952869</c:v>
                </c:pt>
                <c:pt idx="147">
                  <c:v>0.571842957</c:v>
                </c:pt>
                <c:pt idx="148">
                  <c:v>0.575733045</c:v>
                </c:pt>
                <c:pt idx="149">
                  <c:v>0.579623133</c:v>
                </c:pt>
                <c:pt idx="150">
                  <c:v>0.583513221</c:v>
                </c:pt>
                <c:pt idx="151">
                  <c:v>0.587403309</c:v>
                </c:pt>
                <c:pt idx="152">
                  <c:v>0.591293396</c:v>
                </c:pt>
                <c:pt idx="153">
                  <c:v>0.595183484</c:v>
                </c:pt>
                <c:pt idx="154">
                  <c:v>0.599073572</c:v>
                </c:pt>
                <c:pt idx="155">
                  <c:v>0.60296366</c:v>
                </c:pt>
                <c:pt idx="156">
                  <c:v>0.606853748</c:v>
                </c:pt>
                <c:pt idx="157">
                  <c:v>0.610743836</c:v>
                </c:pt>
                <c:pt idx="158">
                  <c:v>0.614633923</c:v>
                </c:pt>
                <c:pt idx="159">
                  <c:v>0.618524011</c:v>
                </c:pt>
                <c:pt idx="160">
                  <c:v>0.622414099</c:v>
                </c:pt>
                <c:pt idx="161">
                  <c:v>0.626304187</c:v>
                </c:pt>
                <c:pt idx="162">
                  <c:v>0.630194275</c:v>
                </c:pt>
                <c:pt idx="163">
                  <c:v>0.634084363</c:v>
                </c:pt>
                <c:pt idx="164">
                  <c:v>0.63797445</c:v>
                </c:pt>
                <c:pt idx="165">
                  <c:v>0.641864538</c:v>
                </c:pt>
                <c:pt idx="166">
                  <c:v>0.645754626</c:v>
                </c:pt>
                <c:pt idx="167">
                  <c:v>0.649644714</c:v>
                </c:pt>
                <c:pt idx="168">
                  <c:v>0.653534802</c:v>
                </c:pt>
                <c:pt idx="169">
                  <c:v>0.65742489</c:v>
                </c:pt>
                <c:pt idx="170">
                  <c:v>0.661314977</c:v>
                </c:pt>
                <c:pt idx="171">
                  <c:v>0.665205065</c:v>
                </c:pt>
                <c:pt idx="172">
                  <c:v>0.669095153</c:v>
                </c:pt>
                <c:pt idx="173">
                  <c:v>0.672985241</c:v>
                </c:pt>
                <c:pt idx="174">
                  <c:v>0.676875329</c:v>
                </c:pt>
                <c:pt idx="175">
                  <c:v>0.680765416</c:v>
                </c:pt>
                <c:pt idx="176">
                  <c:v>0.684655504</c:v>
                </c:pt>
                <c:pt idx="177">
                  <c:v>0.688545592</c:v>
                </c:pt>
                <c:pt idx="178">
                  <c:v>0.69243568</c:v>
                </c:pt>
                <c:pt idx="179">
                  <c:v>0.696325768</c:v>
                </c:pt>
                <c:pt idx="180">
                  <c:v>0.700215856</c:v>
                </c:pt>
                <c:pt idx="181">
                  <c:v>0.704105943</c:v>
                </c:pt>
                <c:pt idx="182">
                  <c:v>0.707996031</c:v>
                </c:pt>
                <c:pt idx="183">
                  <c:v>0.711886119</c:v>
                </c:pt>
                <c:pt idx="184">
                  <c:v>0.715776207</c:v>
                </c:pt>
                <c:pt idx="185">
                  <c:v>0.719666295</c:v>
                </c:pt>
                <c:pt idx="186">
                  <c:v>0.723556383</c:v>
                </c:pt>
                <c:pt idx="187">
                  <c:v>0.72744647</c:v>
                </c:pt>
                <c:pt idx="188">
                  <c:v>0.731336558</c:v>
                </c:pt>
                <c:pt idx="189">
                  <c:v>0.735226646</c:v>
                </c:pt>
                <c:pt idx="190">
                  <c:v>0.739116734</c:v>
                </c:pt>
                <c:pt idx="191">
                  <c:v>0.743006822</c:v>
                </c:pt>
                <c:pt idx="192">
                  <c:v>0.74689691</c:v>
                </c:pt>
                <c:pt idx="193">
                  <c:v>0.750786997</c:v>
                </c:pt>
                <c:pt idx="194">
                  <c:v>0.754677085</c:v>
                </c:pt>
                <c:pt idx="195">
                  <c:v>0.758567173</c:v>
                </c:pt>
                <c:pt idx="196">
                  <c:v>0.762457261</c:v>
                </c:pt>
                <c:pt idx="197">
                  <c:v>0.766347349</c:v>
                </c:pt>
                <c:pt idx="198">
                  <c:v>0.770237437</c:v>
                </c:pt>
                <c:pt idx="199">
                  <c:v>0.774127524</c:v>
                </c:pt>
                <c:pt idx="200">
                  <c:v>0.778017612</c:v>
                </c:pt>
                <c:pt idx="201">
                  <c:v>0.7819077</c:v>
                </c:pt>
                <c:pt idx="202">
                  <c:v>0.785797834</c:v>
                </c:pt>
                <c:pt idx="203">
                  <c:v>0.789687969</c:v>
                </c:pt>
                <c:pt idx="204">
                  <c:v>0.793578103</c:v>
                </c:pt>
                <c:pt idx="205">
                  <c:v>0.797468238</c:v>
                </c:pt>
                <c:pt idx="206">
                  <c:v>0.801358372</c:v>
                </c:pt>
                <c:pt idx="207">
                  <c:v>0.805248506</c:v>
                </c:pt>
                <c:pt idx="208">
                  <c:v>0.809138641</c:v>
                </c:pt>
                <c:pt idx="209">
                  <c:v>0.813028775</c:v>
                </c:pt>
                <c:pt idx="210">
                  <c:v>0.81691891</c:v>
                </c:pt>
                <c:pt idx="211">
                  <c:v>0.820809044</c:v>
                </c:pt>
                <c:pt idx="212">
                  <c:v>0.824699178</c:v>
                </c:pt>
                <c:pt idx="213">
                  <c:v>0.828589313</c:v>
                </c:pt>
                <c:pt idx="214">
                  <c:v>0.832479447</c:v>
                </c:pt>
                <c:pt idx="215">
                  <c:v>0.836369582</c:v>
                </c:pt>
                <c:pt idx="216">
                  <c:v>0.840259716</c:v>
                </c:pt>
                <c:pt idx="217">
                  <c:v>0.84414985</c:v>
                </c:pt>
                <c:pt idx="218">
                  <c:v>0.848039985</c:v>
                </c:pt>
                <c:pt idx="219">
                  <c:v>0.851930119</c:v>
                </c:pt>
                <c:pt idx="220">
                  <c:v>0.855820253</c:v>
                </c:pt>
                <c:pt idx="221">
                  <c:v>0.859710388</c:v>
                </c:pt>
                <c:pt idx="222">
                  <c:v>0.863600522</c:v>
                </c:pt>
                <c:pt idx="223">
                  <c:v>0.867490657</c:v>
                </c:pt>
                <c:pt idx="224">
                  <c:v>0.871380791</c:v>
                </c:pt>
                <c:pt idx="225">
                  <c:v>0.875270925</c:v>
                </c:pt>
                <c:pt idx="226">
                  <c:v>0.87916106</c:v>
                </c:pt>
                <c:pt idx="227">
                  <c:v>0.883051194</c:v>
                </c:pt>
                <c:pt idx="228">
                  <c:v>0.886941329</c:v>
                </c:pt>
                <c:pt idx="229">
                  <c:v>0.890831463</c:v>
                </c:pt>
                <c:pt idx="230">
                  <c:v>0.894721597</c:v>
                </c:pt>
                <c:pt idx="231">
                  <c:v>0.898611732</c:v>
                </c:pt>
                <c:pt idx="232">
                  <c:v>0.902501866</c:v>
                </c:pt>
                <c:pt idx="233">
                  <c:v>0.906392001</c:v>
                </c:pt>
                <c:pt idx="234">
                  <c:v>0.910282135</c:v>
                </c:pt>
                <c:pt idx="235">
                  <c:v>0.914172269</c:v>
                </c:pt>
                <c:pt idx="236">
                  <c:v>0.918062404</c:v>
                </c:pt>
                <c:pt idx="237">
                  <c:v>0.921952538</c:v>
                </c:pt>
                <c:pt idx="238">
                  <c:v>0.925842673</c:v>
                </c:pt>
                <c:pt idx="239">
                  <c:v>0.929732807</c:v>
                </c:pt>
                <c:pt idx="240">
                  <c:v>0.933622941</c:v>
                </c:pt>
                <c:pt idx="241">
                  <c:v>0.937513076</c:v>
                </c:pt>
                <c:pt idx="242">
                  <c:v>0.94140321</c:v>
                </c:pt>
                <c:pt idx="243">
                  <c:v>0.945293345</c:v>
                </c:pt>
                <c:pt idx="244">
                  <c:v>0.949183479</c:v>
                </c:pt>
                <c:pt idx="245">
                  <c:v>0.953073613</c:v>
                </c:pt>
                <c:pt idx="246">
                  <c:v>0.956963748</c:v>
                </c:pt>
                <c:pt idx="247">
                  <c:v>0.960853882</c:v>
                </c:pt>
                <c:pt idx="248">
                  <c:v>0.964744017</c:v>
                </c:pt>
                <c:pt idx="249">
                  <c:v>0.968634151</c:v>
                </c:pt>
                <c:pt idx="250">
                  <c:v>0.972524285</c:v>
                </c:pt>
                <c:pt idx="251">
                  <c:v>0.97641442</c:v>
                </c:pt>
                <c:pt idx="252">
                  <c:v>0.980304554</c:v>
                </c:pt>
                <c:pt idx="253">
                  <c:v>0.984194688</c:v>
                </c:pt>
                <c:pt idx="254">
                  <c:v>0.988084823</c:v>
                </c:pt>
                <c:pt idx="255">
                  <c:v>0.991974957</c:v>
                </c:pt>
                <c:pt idx="256">
                  <c:v>0.995865092</c:v>
                </c:pt>
                <c:pt idx="257">
                  <c:v>0.999755226</c:v>
                </c:pt>
                <c:pt idx="258">
                  <c:v>1.00364536</c:v>
                </c:pt>
                <c:pt idx="259">
                  <c:v>1.00753549</c:v>
                </c:pt>
                <c:pt idx="260">
                  <c:v>1.01142563</c:v>
                </c:pt>
                <c:pt idx="261">
                  <c:v>1.01531576</c:v>
                </c:pt>
                <c:pt idx="262">
                  <c:v>1.0192059</c:v>
                </c:pt>
                <c:pt idx="263">
                  <c:v>1.02309603</c:v>
                </c:pt>
                <c:pt idx="264">
                  <c:v>1.02698617</c:v>
                </c:pt>
                <c:pt idx="265">
                  <c:v>1.0308763</c:v>
                </c:pt>
                <c:pt idx="266">
                  <c:v>1.03476644</c:v>
                </c:pt>
                <c:pt idx="267">
                  <c:v>1.03865657</c:v>
                </c:pt>
                <c:pt idx="268">
                  <c:v>1.0425467</c:v>
                </c:pt>
                <c:pt idx="269">
                  <c:v>1.04643684</c:v>
                </c:pt>
                <c:pt idx="270">
                  <c:v>1.05032697</c:v>
                </c:pt>
                <c:pt idx="271">
                  <c:v>1.05421711</c:v>
                </c:pt>
                <c:pt idx="272">
                  <c:v>1.05810724</c:v>
                </c:pt>
                <c:pt idx="273">
                  <c:v>1.06199738</c:v>
                </c:pt>
                <c:pt idx="274">
                  <c:v>1.06588751</c:v>
                </c:pt>
                <c:pt idx="275">
                  <c:v>1.06977765</c:v>
                </c:pt>
                <c:pt idx="276">
                  <c:v>1.07366778</c:v>
                </c:pt>
                <c:pt idx="277">
                  <c:v>1.07755791</c:v>
                </c:pt>
                <c:pt idx="278">
                  <c:v>1.08144805</c:v>
                </c:pt>
                <c:pt idx="279">
                  <c:v>1.08533818</c:v>
                </c:pt>
                <c:pt idx="280">
                  <c:v>1.08922832</c:v>
                </c:pt>
                <c:pt idx="281">
                  <c:v>1.09311845</c:v>
                </c:pt>
                <c:pt idx="282">
                  <c:v>1.09700859</c:v>
                </c:pt>
                <c:pt idx="283">
                  <c:v>1.10089872</c:v>
                </c:pt>
                <c:pt idx="284">
                  <c:v>1.10478885</c:v>
                </c:pt>
                <c:pt idx="285">
                  <c:v>1.10867899</c:v>
                </c:pt>
                <c:pt idx="286">
                  <c:v>1.11256912</c:v>
                </c:pt>
                <c:pt idx="287">
                  <c:v>1.11645926</c:v>
                </c:pt>
                <c:pt idx="288">
                  <c:v>1.12034939</c:v>
                </c:pt>
                <c:pt idx="289">
                  <c:v>1.12423953</c:v>
                </c:pt>
                <c:pt idx="290">
                  <c:v>1.12812966</c:v>
                </c:pt>
                <c:pt idx="291">
                  <c:v>1.1320198</c:v>
                </c:pt>
                <c:pt idx="292">
                  <c:v>1.13590993</c:v>
                </c:pt>
                <c:pt idx="293">
                  <c:v>1.13980006</c:v>
                </c:pt>
                <c:pt idx="294">
                  <c:v>1.1436902</c:v>
                </c:pt>
                <c:pt idx="295">
                  <c:v>1.14758033</c:v>
                </c:pt>
                <c:pt idx="296">
                  <c:v>1.15147047</c:v>
                </c:pt>
                <c:pt idx="297">
                  <c:v>1.1553606</c:v>
                </c:pt>
                <c:pt idx="298">
                  <c:v>1.15925074</c:v>
                </c:pt>
                <c:pt idx="299">
                  <c:v>1.16314087</c:v>
                </c:pt>
                <c:pt idx="300">
                  <c:v>1.16703101</c:v>
                </c:pt>
                <c:pt idx="301">
                  <c:v>1.17092114</c:v>
                </c:pt>
                <c:pt idx="302">
                  <c:v>1.17481127</c:v>
                </c:pt>
                <c:pt idx="303">
                  <c:v>1.17870141</c:v>
                </c:pt>
                <c:pt idx="304">
                  <c:v>1.18259154</c:v>
                </c:pt>
                <c:pt idx="305">
                  <c:v>1.18648168</c:v>
                </c:pt>
                <c:pt idx="306">
                  <c:v>1.19037181</c:v>
                </c:pt>
                <c:pt idx="307">
                  <c:v>1.19426195</c:v>
                </c:pt>
                <c:pt idx="308">
                  <c:v>1.19815208</c:v>
                </c:pt>
                <c:pt idx="309">
                  <c:v>1.20204221</c:v>
                </c:pt>
                <c:pt idx="310">
                  <c:v>1.20593235</c:v>
                </c:pt>
                <c:pt idx="311">
                  <c:v>1.20982248</c:v>
                </c:pt>
                <c:pt idx="312">
                  <c:v>1.21371262</c:v>
                </c:pt>
                <c:pt idx="313">
                  <c:v>1.21760275</c:v>
                </c:pt>
                <c:pt idx="314">
                  <c:v>1.22149289</c:v>
                </c:pt>
                <c:pt idx="315">
                  <c:v>1.22538302</c:v>
                </c:pt>
                <c:pt idx="316">
                  <c:v>1.22927316</c:v>
                </c:pt>
                <c:pt idx="317">
                  <c:v>1.23316329</c:v>
                </c:pt>
                <c:pt idx="318">
                  <c:v>1.23705342</c:v>
                </c:pt>
                <c:pt idx="319">
                  <c:v>1.24094356</c:v>
                </c:pt>
                <c:pt idx="320">
                  <c:v>1.24483369</c:v>
                </c:pt>
                <c:pt idx="321">
                  <c:v>1.24872383</c:v>
                </c:pt>
                <c:pt idx="322">
                  <c:v>1.25261396</c:v>
                </c:pt>
                <c:pt idx="323">
                  <c:v>1.2565041</c:v>
                </c:pt>
                <c:pt idx="324">
                  <c:v>1.26039423</c:v>
                </c:pt>
                <c:pt idx="325">
                  <c:v>1.26428436</c:v>
                </c:pt>
                <c:pt idx="326">
                  <c:v>1.2681745</c:v>
                </c:pt>
                <c:pt idx="327">
                  <c:v>1.27206463</c:v>
                </c:pt>
                <c:pt idx="328">
                  <c:v>1.27595477</c:v>
                </c:pt>
                <c:pt idx="329">
                  <c:v>1.2798449</c:v>
                </c:pt>
                <c:pt idx="330">
                  <c:v>1.28373504</c:v>
                </c:pt>
                <c:pt idx="331">
                  <c:v>1.28762517</c:v>
                </c:pt>
                <c:pt idx="332">
                  <c:v>1.29151531</c:v>
                </c:pt>
                <c:pt idx="333">
                  <c:v>1.29540544</c:v>
                </c:pt>
                <c:pt idx="334">
                  <c:v>1.29929557</c:v>
                </c:pt>
                <c:pt idx="335">
                  <c:v>1.30318571</c:v>
                </c:pt>
                <c:pt idx="336">
                  <c:v>1.30707584</c:v>
                </c:pt>
                <c:pt idx="337">
                  <c:v>1.31096598</c:v>
                </c:pt>
                <c:pt idx="338">
                  <c:v>1.31485611</c:v>
                </c:pt>
                <c:pt idx="339">
                  <c:v>1.31874625</c:v>
                </c:pt>
                <c:pt idx="340">
                  <c:v>1.32263638</c:v>
                </c:pt>
                <c:pt idx="341">
                  <c:v>1.32652652</c:v>
                </c:pt>
                <c:pt idx="342">
                  <c:v>1.33041665</c:v>
                </c:pt>
                <c:pt idx="343">
                  <c:v>1.33430678</c:v>
                </c:pt>
                <c:pt idx="344">
                  <c:v>1.33819692</c:v>
                </c:pt>
                <c:pt idx="345">
                  <c:v>1.34208705</c:v>
                </c:pt>
                <c:pt idx="346">
                  <c:v>1.34597719</c:v>
                </c:pt>
                <c:pt idx="347">
                  <c:v>1.34986732</c:v>
                </c:pt>
                <c:pt idx="348">
                  <c:v>1.35375746</c:v>
                </c:pt>
                <c:pt idx="349">
                  <c:v>1.35764759</c:v>
                </c:pt>
                <c:pt idx="350">
                  <c:v>1.36153772</c:v>
                </c:pt>
                <c:pt idx="351">
                  <c:v>1.36542786</c:v>
                </c:pt>
                <c:pt idx="352">
                  <c:v>1.36931799</c:v>
                </c:pt>
                <c:pt idx="353">
                  <c:v>1.37320813</c:v>
                </c:pt>
                <c:pt idx="354">
                  <c:v>1.37709826</c:v>
                </c:pt>
                <c:pt idx="355">
                  <c:v>1.3809884</c:v>
                </c:pt>
                <c:pt idx="356">
                  <c:v>1.38487853</c:v>
                </c:pt>
                <c:pt idx="357">
                  <c:v>1.38876867</c:v>
                </c:pt>
                <c:pt idx="358">
                  <c:v>1.3926588</c:v>
                </c:pt>
                <c:pt idx="359">
                  <c:v>1.39654893</c:v>
                </c:pt>
                <c:pt idx="360">
                  <c:v>1.40043907</c:v>
                </c:pt>
                <c:pt idx="361">
                  <c:v>1.4043292</c:v>
                </c:pt>
                <c:pt idx="362">
                  <c:v>1.40821934</c:v>
                </c:pt>
                <c:pt idx="363">
                  <c:v>1.41210947</c:v>
                </c:pt>
                <c:pt idx="364">
                  <c:v>1.415999609999999</c:v>
                </c:pt>
                <c:pt idx="365">
                  <c:v>1.41988974</c:v>
                </c:pt>
                <c:pt idx="366">
                  <c:v>1.42377988</c:v>
                </c:pt>
                <c:pt idx="367">
                  <c:v>1.42767001</c:v>
                </c:pt>
                <c:pt idx="368">
                  <c:v>1.43156014</c:v>
                </c:pt>
                <c:pt idx="369">
                  <c:v>1.43545028</c:v>
                </c:pt>
                <c:pt idx="370">
                  <c:v>1.43934041</c:v>
                </c:pt>
                <c:pt idx="371">
                  <c:v>1.44323055</c:v>
                </c:pt>
                <c:pt idx="372">
                  <c:v>1.44712068</c:v>
                </c:pt>
                <c:pt idx="373">
                  <c:v>1.45101082</c:v>
                </c:pt>
                <c:pt idx="374">
                  <c:v>1.45490095</c:v>
                </c:pt>
                <c:pt idx="375">
                  <c:v>1.45879108</c:v>
                </c:pt>
                <c:pt idx="376">
                  <c:v>1.46268122</c:v>
                </c:pt>
                <c:pt idx="377">
                  <c:v>1.46657135</c:v>
                </c:pt>
                <c:pt idx="378">
                  <c:v>1.47046149</c:v>
                </c:pt>
                <c:pt idx="379">
                  <c:v>1.47435162</c:v>
                </c:pt>
                <c:pt idx="380">
                  <c:v>1.47824176</c:v>
                </c:pt>
                <c:pt idx="381">
                  <c:v>1.48213189</c:v>
                </c:pt>
                <c:pt idx="382">
                  <c:v>1.48602203</c:v>
                </c:pt>
                <c:pt idx="383">
                  <c:v>1.48991216</c:v>
                </c:pt>
                <c:pt idx="384">
                  <c:v>1.49380229</c:v>
                </c:pt>
                <c:pt idx="385">
                  <c:v>1.49769243</c:v>
                </c:pt>
                <c:pt idx="386">
                  <c:v>1.50158256</c:v>
                </c:pt>
                <c:pt idx="387">
                  <c:v>1.5054727</c:v>
                </c:pt>
                <c:pt idx="388">
                  <c:v>1.50936283</c:v>
                </c:pt>
                <c:pt idx="389">
                  <c:v>1.51325297</c:v>
                </c:pt>
                <c:pt idx="390">
                  <c:v>1.5171431</c:v>
                </c:pt>
                <c:pt idx="391">
                  <c:v>1.52103323</c:v>
                </c:pt>
                <c:pt idx="392">
                  <c:v>1.52492337</c:v>
                </c:pt>
                <c:pt idx="393">
                  <c:v>1.5288135</c:v>
                </c:pt>
                <c:pt idx="394">
                  <c:v>1.53270364</c:v>
                </c:pt>
                <c:pt idx="395">
                  <c:v>1.53659377</c:v>
                </c:pt>
                <c:pt idx="396">
                  <c:v>1.54048391</c:v>
                </c:pt>
                <c:pt idx="397">
                  <c:v>1.54437404</c:v>
                </c:pt>
                <c:pt idx="398">
                  <c:v>1.54826418</c:v>
                </c:pt>
                <c:pt idx="399">
                  <c:v>1.55215431</c:v>
                </c:pt>
                <c:pt idx="400">
                  <c:v>1.55604444</c:v>
                </c:pt>
                <c:pt idx="401">
                  <c:v>1.55993458</c:v>
                </c:pt>
                <c:pt idx="402">
                  <c:v>1.56382471</c:v>
                </c:pt>
                <c:pt idx="403">
                  <c:v>1.56771485</c:v>
                </c:pt>
                <c:pt idx="404">
                  <c:v>1.57160498</c:v>
                </c:pt>
                <c:pt idx="405">
                  <c:v>1.57549512</c:v>
                </c:pt>
                <c:pt idx="406">
                  <c:v>1.57938525</c:v>
                </c:pt>
                <c:pt idx="407">
                  <c:v>1.58327539</c:v>
                </c:pt>
                <c:pt idx="408">
                  <c:v>1.58716552</c:v>
                </c:pt>
                <c:pt idx="409">
                  <c:v>1.59105565</c:v>
                </c:pt>
                <c:pt idx="410">
                  <c:v>1.59494579</c:v>
                </c:pt>
                <c:pt idx="411">
                  <c:v>1.59883592</c:v>
                </c:pt>
                <c:pt idx="412">
                  <c:v>1.60272606</c:v>
                </c:pt>
                <c:pt idx="413">
                  <c:v>1.60661619</c:v>
                </c:pt>
                <c:pt idx="414">
                  <c:v>1.61050633</c:v>
                </c:pt>
                <c:pt idx="415">
                  <c:v>1.61439646</c:v>
                </c:pt>
                <c:pt idx="416">
                  <c:v>1.61828659</c:v>
                </c:pt>
                <c:pt idx="417">
                  <c:v>1.62217673</c:v>
                </c:pt>
                <c:pt idx="418">
                  <c:v>1.62606686</c:v>
                </c:pt>
                <c:pt idx="419">
                  <c:v>1.629957</c:v>
                </c:pt>
                <c:pt idx="420">
                  <c:v>1.63384713</c:v>
                </c:pt>
                <c:pt idx="421">
                  <c:v>1.63773727</c:v>
                </c:pt>
                <c:pt idx="422">
                  <c:v>1.6416274</c:v>
                </c:pt>
                <c:pt idx="423">
                  <c:v>1.64551754</c:v>
                </c:pt>
                <c:pt idx="424">
                  <c:v>1.64940767</c:v>
                </c:pt>
                <c:pt idx="425">
                  <c:v>1.6532978</c:v>
                </c:pt>
                <c:pt idx="426">
                  <c:v>1.65718794</c:v>
                </c:pt>
                <c:pt idx="427">
                  <c:v>1.66107807</c:v>
                </c:pt>
                <c:pt idx="428">
                  <c:v>1.66496821</c:v>
                </c:pt>
                <c:pt idx="429">
                  <c:v>1.66885834</c:v>
                </c:pt>
                <c:pt idx="430">
                  <c:v>1.67274848</c:v>
                </c:pt>
                <c:pt idx="431">
                  <c:v>1.67663861</c:v>
                </c:pt>
                <c:pt idx="432">
                  <c:v>1.68052875</c:v>
                </c:pt>
                <c:pt idx="433">
                  <c:v>1.68441888</c:v>
                </c:pt>
                <c:pt idx="434">
                  <c:v>1.68830901</c:v>
                </c:pt>
                <c:pt idx="435">
                  <c:v>1.69219915</c:v>
                </c:pt>
                <c:pt idx="436">
                  <c:v>1.69608928</c:v>
                </c:pt>
                <c:pt idx="437">
                  <c:v>1.69997942</c:v>
                </c:pt>
                <c:pt idx="438">
                  <c:v>1.70386955</c:v>
                </c:pt>
                <c:pt idx="439">
                  <c:v>1.70775969</c:v>
                </c:pt>
                <c:pt idx="440">
                  <c:v>1.71164982</c:v>
                </c:pt>
                <c:pt idx="441">
                  <c:v>1.71553995</c:v>
                </c:pt>
                <c:pt idx="442">
                  <c:v>1.71943009</c:v>
                </c:pt>
                <c:pt idx="443">
                  <c:v>1.72332022</c:v>
                </c:pt>
                <c:pt idx="444">
                  <c:v>1.72721036</c:v>
                </c:pt>
                <c:pt idx="445">
                  <c:v>1.73110049</c:v>
                </c:pt>
                <c:pt idx="446">
                  <c:v>1.73499063</c:v>
                </c:pt>
                <c:pt idx="447">
                  <c:v>1.73888076</c:v>
                </c:pt>
                <c:pt idx="448">
                  <c:v>1.7427709</c:v>
                </c:pt>
                <c:pt idx="449">
                  <c:v>1.74666103</c:v>
                </c:pt>
                <c:pt idx="450">
                  <c:v>1.75055116</c:v>
                </c:pt>
                <c:pt idx="451">
                  <c:v>1.7544413</c:v>
                </c:pt>
                <c:pt idx="452">
                  <c:v>1.75833143</c:v>
                </c:pt>
                <c:pt idx="453">
                  <c:v>1.76222157</c:v>
                </c:pt>
                <c:pt idx="454">
                  <c:v>1.7661117</c:v>
                </c:pt>
                <c:pt idx="455">
                  <c:v>1.77000184</c:v>
                </c:pt>
                <c:pt idx="456">
                  <c:v>1.77389197</c:v>
                </c:pt>
                <c:pt idx="457">
                  <c:v>1.7777821</c:v>
                </c:pt>
                <c:pt idx="458">
                  <c:v>1.78167224</c:v>
                </c:pt>
                <c:pt idx="459">
                  <c:v>1.78556237</c:v>
                </c:pt>
                <c:pt idx="460">
                  <c:v>1.78945251</c:v>
                </c:pt>
                <c:pt idx="461">
                  <c:v>1.79334264</c:v>
                </c:pt>
                <c:pt idx="462">
                  <c:v>1.79723278</c:v>
                </c:pt>
                <c:pt idx="463">
                  <c:v>1.80112291</c:v>
                </c:pt>
                <c:pt idx="464">
                  <c:v>1.80501305</c:v>
                </c:pt>
                <c:pt idx="465">
                  <c:v>1.80890318</c:v>
                </c:pt>
                <c:pt idx="466">
                  <c:v>1.81279331</c:v>
                </c:pt>
                <c:pt idx="467">
                  <c:v>1.81668345</c:v>
                </c:pt>
                <c:pt idx="468">
                  <c:v>1.82057358</c:v>
                </c:pt>
                <c:pt idx="469">
                  <c:v>1.82446372</c:v>
                </c:pt>
                <c:pt idx="470">
                  <c:v>1.82835385</c:v>
                </c:pt>
                <c:pt idx="471">
                  <c:v>1.83224399</c:v>
                </c:pt>
                <c:pt idx="472">
                  <c:v>1.83613412</c:v>
                </c:pt>
                <c:pt idx="473">
                  <c:v>1.84002426</c:v>
                </c:pt>
                <c:pt idx="474">
                  <c:v>1.84391439</c:v>
                </c:pt>
                <c:pt idx="475">
                  <c:v>1.84780452</c:v>
                </c:pt>
                <c:pt idx="476">
                  <c:v>1.85169466</c:v>
                </c:pt>
                <c:pt idx="477">
                  <c:v>1.85558479</c:v>
                </c:pt>
                <c:pt idx="478">
                  <c:v>1.85947493</c:v>
                </c:pt>
                <c:pt idx="479">
                  <c:v>1.86336506</c:v>
                </c:pt>
                <c:pt idx="480">
                  <c:v>1.8672552</c:v>
                </c:pt>
                <c:pt idx="481">
                  <c:v>1.87114533</c:v>
                </c:pt>
                <c:pt idx="482">
                  <c:v>1.87503546</c:v>
                </c:pt>
                <c:pt idx="483">
                  <c:v>1.8789256</c:v>
                </c:pt>
                <c:pt idx="484">
                  <c:v>1.88281573</c:v>
                </c:pt>
                <c:pt idx="485">
                  <c:v>1.88670587</c:v>
                </c:pt>
                <c:pt idx="486">
                  <c:v>1.890596</c:v>
                </c:pt>
                <c:pt idx="487">
                  <c:v>1.89448614</c:v>
                </c:pt>
                <c:pt idx="488">
                  <c:v>1.89837627</c:v>
                </c:pt>
                <c:pt idx="489">
                  <c:v>1.90226641</c:v>
                </c:pt>
                <c:pt idx="490">
                  <c:v>1.90615654</c:v>
                </c:pt>
                <c:pt idx="491">
                  <c:v>1.91004667</c:v>
                </c:pt>
                <c:pt idx="492">
                  <c:v>1.91393681</c:v>
                </c:pt>
                <c:pt idx="493">
                  <c:v>1.91782694</c:v>
                </c:pt>
                <c:pt idx="494">
                  <c:v>1.92171708</c:v>
                </c:pt>
                <c:pt idx="495">
                  <c:v>1.92560721</c:v>
                </c:pt>
                <c:pt idx="496">
                  <c:v>1.92949735</c:v>
                </c:pt>
                <c:pt idx="497">
                  <c:v>1.93338748</c:v>
                </c:pt>
                <c:pt idx="498">
                  <c:v>1.93727762</c:v>
                </c:pt>
                <c:pt idx="499">
                  <c:v>1.941167749999999</c:v>
                </c:pt>
                <c:pt idx="500">
                  <c:v>1.94505788</c:v>
                </c:pt>
                <c:pt idx="501">
                  <c:v>1.94894802</c:v>
                </c:pt>
                <c:pt idx="502">
                  <c:v>1.95283815</c:v>
                </c:pt>
                <c:pt idx="503">
                  <c:v>1.95672829</c:v>
                </c:pt>
                <c:pt idx="504">
                  <c:v>1.96061842</c:v>
                </c:pt>
                <c:pt idx="505">
                  <c:v>1.96450856</c:v>
                </c:pt>
                <c:pt idx="506">
                  <c:v>1.96839869</c:v>
                </c:pt>
                <c:pt idx="507">
                  <c:v>1.97228882</c:v>
                </c:pt>
                <c:pt idx="508">
                  <c:v>1.97617896</c:v>
                </c:pt>
                <c:pt idx="509">
                  <c:v>1.98006909</c:v>
                </c:pt>
                <c:pt idx="510">
                  <c:v>1.98395923</c:v>
                </c:pt>
                <c:pt idx="511">
                  <c:v>1.98784936</c:v>
                </c:pt>
                <c:pt idx="512">
                  <c:v>1.9917395</c:v>
                </c:pt>
                <c:pt idx="513">
                  <c:v>1.99562963</c:v>
                </c:pt>
                <c:pt idx="514">
                  <c:v>1.99951977</c:v>
                </c:pt>
                <c:pt idx="515">
                  <c:v>2.0034099</c:v>
                </c:pt>
                <c:pt idx="516">
                  <c:v>2.00730003</c:v>
                </c:pt>
                <c:pt idx="517">
                  <c:v>2.01119017</c:v>
                </c:pt>
                <c:pt idx="518">
                  <c:v>2.0150803</c:v>
                </c:pt>
                <c:pt idx="519">
                  <c:v>2.018970439999999</c:v>
                </c:pt>
                <c:pt idx="520">
                  <c:v>2.02286057</c:v>
                </c:pt>
                <c:pt idx="521">
                  <c:v>2.02675071</c:v>
                </c:pt>
                <c:pt idx="522">
                  <c:v>2.030640839999999</c:v>
                </c:pt>
                <c:pt idx="523">
                  <c:v>2.03453097</c:v>
                </c:pt>
                <c:pt idx="524">
                  <c:v>2.03842111</c:v>
                </c:pt>
                <c:pt idx="525">
                  <c:v>2.04231124</c:v>
                </c:pt>
                <c:pt idx="526">
                  <c:v>2.04620138</c:v>
                </c:pt>
                <c:pt idx="527">
                  <c:v>2.05009151</c:v>
                </c:pt>
                <c:pt idx="528">
                  <c:v>2.05398165</c:v>
                </c:pt>
                <c:pt idx="529">
                  <c:v>2.05787178</c:v>
                </c:pt>
                <c:pt idx="530">
                  <c:v>2.06176192</c:v>
                </c:pt>
                <c:pt idx="531">
                  <c:v>2.06565205</c:v>
                </c:pt>
                <c:pt idx="532">
                  <c:v>2.06954218</c:v>
                </c:pt>
                <c:pt idx="533">
                  <c:v>2.07343232</c:v>
                </c:pt>
                <c:pt idx="534">
                  <c:v>2.07732245</c:v>
                </c:pt>
                <c:pt idx="535">
                  <c:v>2.08121259</c:v>
                </c:pt>
                <c:pt idx="536">
                  <c:v>2.08510272</c:v>
                </c:pt>
                <c:pt idx="537">
                  <c:v>2.08899286</c:v>
                </c:pt>
                <c:pt idx="538">
                  <c:v>2.092882989999999</c:v>
                </c:pt>
                <c:pt idx="539">
                  <c:v>2.096773129999999</c:v>
                </c:pt>
                <c:pt idx="540">
                  <c:v>2.10066326</c:v>
                </c:pt>
                <c:pt idx="541">
                  <c:v>2.10455339</c:v>
                </c:pt>
                <c:pt idx="542">
                  <c:v>2.10844353</c:v>
                </c:pt>
                <c:pt idx="543">
                  <c:v>2.11233366</c:v>
                </c:pt>
                <c:pt idx="544">
                  <c:v>2.1162238</c:v>
                </c:pt>
                <c:pt idx="545">
                  <c:v>2.12011393</c:v>
                </c:pt>
                <c:pt idx="546">
                  <c:v>2.12400407</c:v>
                </c:pt>
                <c:pt idx="547">
                  <c:v>2.1278942</c:v>
                </c:pt>
                <c:pt idx="548">
                  <c:v>2.13178433</c:v>
                </c:pt>
                <c:pt idx="549">
                  <c:v>2.13567447</c:v>
                </c:pt>
                <c:pt idx="550">
                  <c:v>2.1395646</c:v>
                </c:pt>
                <c:pt idx="551">
                  <c:v>2.14345474</c:v>
                </c:pt>
                <c:pt idx="552">
                  <c:v>2.14734487</c:v>
                </c:pt>
                <c:pt idx="553">
                  <c:v>2.15123501</c:v>
                </c:pt>
                <c:pt idx="554">
                  <c:v>2.15512514</c:v>
                </c:pt>
                <c:pt idx="555">
                  <c:v>2.15901528</c:v>
                </c:pt>
                <c:pt idx="556">
                  <c:v>2.16290541</c:v>
                </c:pt>
                <c:pt idx="557">
                  <c:v>2.166795540000001</c:v>
                </c:pt>
                <c:pt idx="558">
                  <c:v>2.17068568</c:v>
                </c:pt>
                <c:pt idx="559">
                  <c:v>2.17457581</c:v>
                </c:pt>
                <c:pt idx="560">
                  <c:v>2.17846595</c:v>
                </c:pt>
                <c:pt idx="561">
                  <c:v>2.18235608</c:v>
                </c:pt>
                <c:pt idx="562">
                  <c:v>2.18624622</c:v>
                </c:pt>
                <c:pt idx="563">
                  <c:v>2.19013635</c:v>
                </c:pt>
                <c:pt idx="564">
                  <c:v>2.19402649</c:v>
                </c:pt>
                <c:pt idx="565">
                  <c:v>2.19791662</c:v>
                </c:pt>
                <c:pt idx="566">
                  <c:v>2.20180675</c:v>
                </c:pt>
                <c:pt idx="567">
                  <c:v>2.20569689</c:v>
                </c:pt>
                <c:pt idx="568">
                  <c:v>2.20958702</c:v>
                </c:pt>
                <c:pt idx="569">
                  <c:v>2.21347716</c:v>
                </c:pt>
                <c:pt idx="570">
                  <c:v>2.21736729</c:v>
                </c:pt>
                <c:pt idx="571">
                  <c:v>2.22125743</c:v>
                </c:pt>
                <c:pt idx="572">
                  <c:v>2.22514756</c:v>
                </c:pt>
                <c:pt idx="573">
                  <c:v>2.22903769</c:v>
                </c:pt>
                <c:pt idx="574">
                  <c:v>2.23292783</c:v>
                </c:pt>
                <c:pt idx="575">
                  <c:v>2.23681796</c:v>
                </c:pt>
                <c:pt idx="576">
                  <c:v>2.2407081</c:v>
                </c:pt>
                <c:pt idx="577">
                  <c:v>2.24459823</c:v>
                </c:pt>
                <c:pt idx="578">
                  <c:v>2.24848837</c:v>
                </c:pt>
                <c:pt idx="579">
                  <c:v>2.2523785</c:v>
                </c:pt>
                <c:pt idx="580">
                  <c:v>2.25626864</c:v>
                </c:pt>
                <c:pt idx="581">
                  <c:v>2.26015877</c:v>
                </c:pt>
                <c:pt idx="582">
                  <c:v>2.2640489</c:v>
                </c:pt>
                <c:pt idx="583">
                  <c:v>2.26793904</c:v>
                </c:pt>
                <c:pt idx="584">
                  <c:v>2.27182917</c:v>
                </c:pt>
                <c:pt idx="585">
                  <c:v>2.27571931</c:v>
                </c:pt>
                <c:pt idx="586">
                  <c:v>2.27960944</c:v>
                </c:pt>
                <c:pt idx="587">
                  <c:v>2.28349958</c:v>
                </c:pt>
                <c:pt idx="588">
                  <c:v>2.28738971</c:v>
                </c:pt>
                <c:pt idx="589">
                  <c:v>2.29127984</c:v>
                </c:pt>
                <c:pt idx="590">
                  <c:v>2.29516998</c:v>
                </c:pt>
                <c:pt idx="591">
                  <c:v>2.29906011</c:v>
                </c:pt>
                <c:pt idx="592">
                  <c:v>2.30295025</c:v>
                </c:pt>
                <c:pt idx="593">
                  <c:v>2.306840379999999</c:v>
                </c:pt>
                <c:pt idx="594">
                  <c:v>2.31073052</c:v>
                </c:pt>
                <c:pt idx="595">
                  <c:v>2.31462065</c:v>
                </c:pt>
                <c:pt idx="596">
                  <c:v>2.31851079</c:v>
                </c:pt>
                <c:pt idx="597">
                  <c:v>2.322400919999999</c:v>
                </c:pt>
                <c:pt idx="598">
                  <c:v>2.32629105</c:v>
                </c:pt>
                <c:pt idx="599">
                  <c:v>2.33018119</c:v>
                </c:pt>
                <c:pt idx="600">
                  <c:v>2.33407132</c:v>
                </c:pt>
                <c:pt idx="601">
                  <c:v>2.33796146</c:v>
                </c:pt>
                <c:pt idx="602">
                  <c:v>2.34185159</c:v>
                </c:pt>
                <c:pt idx="603">
                  <c:v>2.34574173</c:v>
                </c:pt>
                <c:pt idx="604">
                  <c:v>2.34963186</c:v>
                </c:pt>
                <c:pt idx="605">
                  <c:v>2.353522</c:v>
                </c:pt>
                <c:pt idx="606">
                  <c:v>2.357412129999999</c:v>
                </c:pt>
                <c:pt idx="607">
                  <c:v>2.36130226</c:v>
                </c:pt>
                <c:pt idx="608">
                  <c:v>2.3651924</c:v>
                </c:pt>
                <c:pt idx="609">
                  <c:v>2.36908253</c:v>
                </c:pt>
                <c:pt idx="610">
                  <c:v>2.372972669999999</c:v>
                </c:pt>
                <c:pt idx="611">
                  <c:v>2.376862799999999</c:v>
                </c:pt>
                <c:pt idx="612">
                  <c:v>2.380752939999999</c:v>
                </c:pt>
                <c:pt idx="613">
                  <c:v>2.38464307</c:v>
                </c:pt>
                <c:pt idx="614">
                  <c:v>2.3885332</c:v>
                </c:pt>
                <c:pt idx="615">
                  <c:v>2.39242334</c:v>
                </c:pt>
                <c:pt idx="616">
                  <c:v>2.396313469999999</c:v>
                </c:pt>
                <c:pt idx="617">
                  <c:v>2.40020361</c:v>
                </c:pt>
                <c:pt idx="618">
                  <c:v>2.40409374</c:v>
                </c:pt>
                <c:pt idx="619">
                  <c:v>2.40798388</c:v>
                </c:pt>
                <c:pt idx="620">
                  <c:v>2.41187401</c:v>
                </c:pt>
                <c:pt idx="621">
                  <c:v>2.41576415</c:v>
                </c:pt>
                <c:pt idx="622">
                  <c:v>2.41965428</c:v>
                </c:pt>
                <c:pt idx="623">
                  <c:v>2.42354441</c:v>
                </c:pt>
                <c:pt idx="624">
                  <c:v>2.42743455</c:v>
                </c:pt>
                <c:pt idx="625">
                  <c:v>2.43132468</c:v>
                </c:pt>
                <c:pt idx="626">
                  <c:v>2.43521482</c:v>
                </c:pt>
                <c:pt idx="627">
                  <c:v>2.43910495</c:v>
                </c:pt>
                <c:pt idx="628">
                  <c:v>2.44299509</c:v>
                </c:pt>
                <c:pt idx="629">
                  <c:v>2.446885219999999</c:v>
                </c:pt>
                <c:pt idx="630">
                  <c:v>2.45077536</c:v>
                </c:pt>
                <c:pt idx="631">
                  <c:v>2.454665489999999</c:v>
                </c:pt>
                <c:pt idx="632">
                  <c:v>2.45855562</c:v>
                </c:pt>
                <c:pt idx="633">
                  <c:v>2.46244576</c:v>
                </c:pt>
                <c:pt idx="634">
                  <c:v>2.46633589</c:v>
                </c:pt>
                <c:pt idx="635">
                  <c:v>2.47022603</c:v>
                </c:pt>
                <c:pt idx="636">
                  <c:v>2.47411616</c:v>
                </c:pt>
                <c:pt idx="637">
                  <c:v>2.4780063</c:v>
                </c:pt>
                <c:pt idx="638">
                  <c:v>2.481896429999999</c:v>
                </c:pt>
                <c:pt idx="639">
                  <c:v>2.48578656</c:v>
                </c:pt>
                <c:pt idx="640">
                  <c:v>2.4896767</c:v>
                </c:pt>
                <c:pt idx="641">
                  <c:v>2.49356683</c:v>
                </c:pt>
                <c:pt idx="642">
                  <c:v>2.49745697</c:v>
                </c:pt>
                <c:pt idx="643">
                  <c:v>2.5013471</c:v>
                </c:pt>
                <c:pt idx="644">
                  <c:v>2.50523724</c:v>
                </c:pt>
                <c:pt idx="645">
                  <c:v>2.50912737</c:v>
                </c:pt>
                <c:pt idx="646">
                  <c:v>2.51301751</c:v>
                </c:pt>
                <c:pt idx="647">
                  <c:v>2.516907639999999</c:v>
                </c:pt>
                <c:pt idx="648">
                  <c:v>2.52079777</c:v>
                </c:pt>
                <c:pt idx="649">
                  <c:v>2.52468791</c:v>
                </c:pt>
                <c:pt idx="650">
                  <c:v>2.52857804</c:v>
                </c:pt>
                <c:pt idx="651">
                  <c:v>2.532468179999999</c:v>
                </c:pt>
                <c:pt idx="652">
                  <c:v>2.536358309999999</c:v>
                </c:pt>
                <c:pt idx="653">
                  <c:v>2.54024845</c:v>
                </c:pt>
                <c:pt idx="654">
                  <c:v>2.544138580000001</c:v>
                </c:pt>
                <c:pt idx="655">
                  <c:v>2.54802871</c:v>
                </c:pt>
                <c:pt idx="656">
                  <c:v>2.55191885</c:v>
                </c:pt>
                <c:pt idx="657">
                  <c:v>2.555808979999999</c:v>
                </c:pt>
                <c:pt idx="658">
                  <c:v>2.559699119999999</c:v>
                </c:pt>
                <c:pt idx="659">
                  <c:v>2.56358925</c:v>
                </c:pt>
                <c:pt idx="660">
                  <c:v>2.56747939</c:v>
                </c:pt>
                <c:pt idx="661">
                  <c:v>2.57136952</c:v>
                </c:pt>
                <c:pt idx="662">
                  <c:v>2.575259659999999</c:v>
                </c:pt>
                <c:pt idx="663">
                  <c:v>2.57914979</c:v>
                </c:pt>
                <c:pt idx="664">
                  <c:v>2.58303992</c:v>
                </c:pt>
                <c:pt idx="665">
                  <c:v>2.58693006</c:v>
                </c:pt>
                <c:pt idx="666">
                  <c:v>2.59082019</c:v>
                </c:pt>
                <c:pt idx="667">
                  <c:v>2.59471033</c:v>
                </c:pt>
                <c:pt idx="668">
                  <c:v>2.59860046</c:v>
                </c:pt>
                <c:pt idx="669">
                  <c:v>2.6024906</c:v>
                </c:pt>
                <c:pt idx="670">
                  <c:v>2.60638073</c:v>
                </c:pt>
                <c:pt idx="671">
                  <c:v>2.61027087</c:v>
                </c:pt>
                <c:pt idx="672">
                  <c:v>2.614161</c:v>
                </c:pt>
                <c:pt idx="673">
                  <c:v>2.618051129999999</c:v>
                </c:pt>
                <c:pt idx="674">
                  <c:v>2.62194127</c:v>
                </c:pt>
                <c:pt idx="675">
                  <c:v>2.6258314</c:v>
                </c:pt>
                <c:pt idx="676">
                  <c:v>2.62972154</c:v>
                </c:pt>
                <c:pt idx="677">
                  <c:v>2.63361167</c:v>
                </c:pt>
                <c:pt idx="678">
                  <c:v>2.637501810000001</c:v>
                </c:pt>
                <c:pt idx="679">
                  <c:v>2.64139194</c:v>
                </c:pt>
                <c:pt idx="680">
                  <c:v>2.64528207</c:v>
                </c:pt>
                <c:pt idx="681">
                  <c:v>2.64917221</c:v>
                </c:pt>
                <c:pt idx="682">
                  <c:v>2.65306234</c:v>
                </c:pt>
                <c:pt idx="683">
                  <c:v>2.656952479999999</c:v>
                </c:pt>
                <c:pt idx="684">
                  <c:v>2.660842609999999</c:v>
                </c:pt>
                <c:pt idx="685">
                  <c:v>2.66473275</c:v>
                </c:pt>
                <c:pt idx="686">
                  <c:v>2.66862288</c:v>
                </c:pt>
                <c:pt idx="687">
                  <c:v>2.67251302</c:v>
                </c:pt>
                <c:pt idx="688">
                  <c:v>2.67640315</c:v>
                </c:pt>
                <c:pt idx="689">
                  <c:v>2.68029328</c:v>
                </c:pt>
                <c:pt idx="690">
                  <c:v>2.68418342</c:v>
                </c:pt>
                <c:pt idx="691">
                  <c:v>2.68807355</c:v>
                </c:pt>
                <c:pt idx="692">
                  <c:v>2.69196369</c:v>
                </c:pt>
                <c:pt idx="693">
                  <c:v>2.695853819999999</c:v>
                </c:pt>
                <c:pt idx="694">
                  <c:v>2.69974396</c:v>
                </c:pt>
                <c:pt idx="695">
                  <c:v>2.70363409</c:v>
                </c:pt>
                <c:pt idx="696">
                  <c:v>2.70752423</c:v>
                </c:pt>
                <c:pt idx="697">
                  <c:v>2.71141436</c:v>
                </c:pt>
                <c:pt idx="698">
                  <c:v>2.71530449</c:v>
                </c:pt>
                <c:pt idx="699">
                  <c:v>2.71919463</c:v>
                </c:pt>
                <c:pt idx="700">
                  <c:v>2.72308476</c:v>
                </c:pt>
                <c:pt idx="701">
                  <c:v>2.7269749</c:v>
                </c:pt>
                <c:pt idx="702">
                  <c:v>2.730865029999999</c:v>
                </c:pt>
                <c:pt idx="703">
                  <c:v>2.73475517</c:v>
                </c:pt>
                <c:pt idx="704">
                  <c:v>2.738645299999999</c:v>
                </c:pt>
                <c:pt idx="705">
                  <c:v>2.74253543</c:v>
                </c:pt>
                <c:pt idx="706">
                  <c:v>2.74642557</c:v>
                </c:pt>
                <c:pt idx="707">
                  <c:v>2.7503157</c:v>
                </c:pt>
                <c:pt idx="708">
                  <c:v>2.75420584</c:v>
                </c:pt>
                <c:pt idx="709">
                  <c:v>2.75809597</c:v>
                </c:pt>
                <c:pt idx="710">
                  <c:v>2.76198611</c:v>
                </c:pt>
                <c:pt idx="711">
                  <c:v>2.76587624</c:v>
                </c:pt>
                <c:pt idx="712">
                  <c:v>2.76976638</c:v>
                </c:pt>
                <c:pt idx="713">
                  <c:v>2.77365651</c:v>
                </c:pt>
                <c:pt idx="714">
                  <c:v>2.77754664</c:v>
                </c:pt>
                <c:pt idx="715">
                  <c:v>2.78143678</c:v>
                </c:pt>
                <c:pt idx="716">
                  <c:v>2.78532691</c:v>
                </c:pt>
                <c:pt idx="717">
                  <c:v>2.78921705</c:v>
                </c:pt>
                <c:pt idx="718">
                  <c:v>2.79310718</c:v>
                </c:pt>
                <c:pt idx="719">
                  <c:v>2.79699732</c:v>
                </c:pt>
                <c:pt idx="720">
                  <c:v>2.80088745</c:v>
                </c:pt>
                <c:pt idx="721">
                  <c:v>2.80477758</c:v>
                </c:pt>
                <c:pt idx="722">
                  <c:v>2.80866772</c:v>
                </c:pt>
                <c:pt idx="723">
                  <c:v>2.81255785</c:v>
                </c:pt>
                <c:pt idx="724">
                  <c:v>2.816447989999999</c:v>
                </c:pt>
                <c:pt idx="725">
                  <c:v>2.82033812</c:v>
                </c:pt>
                <c:pt idx="726">
                  <c:v>2.82422826</c:v>
                </c:pt>
                <c:pt idx="727">
                  <c:v>2.82811839</c:v>
                </c:pt>
                <c:pt idx="728">
                  <c:v>2.832008529999999</c:v>
                </c:pt>
                <c:pt idx="729">
                  <c:v>2.835898659999999</c:v>
                </c:pt>
                <c:pt idx="730">
                  <c:v>2.839788789999999</c:v>
                </c:pt>
                <c:pt idx="731">
                  <c:v>2.84367893</c:v>
                </c:pt>
                <c:pt idx="732">
                  <c:v>2.84756906</c:v>
                </c:pt>
                <c:pt idx="733">
                  <c:v>2.851459199999999</c:v>
                </c:pt>
                <c:pt idx="734">
                  <c:v>2.855349329999999</c:v>
                </c:pt>
                <c:pt idx="735">
                  <c:v>2.859239469999999</c:v>
                </c:pt>
                <c:pt idx="736">
                  <c:v>2.8631296</c:v>
                </c:pt>
                <c:pt idx="737">
                  <c:v>2.86701974</c:v>
                </c:pt>
                <c:pt idx="738">
                  <c:v>2.87090987</c:v>
                </c:pt>
                <c:pt idx="739">
                  <c:v>2.8748</c:v>
                </c:pt>
                <c:pt idx="740">
                  <c:v>2.878690139999999</c:v>
                </c:pt>
                <c:pt idx="741">
                  <c:v>2.88258027</c:v>
                </c:pt>
                <c:pt idx="742">
                  <c:v>2.886470409999999</c:v>
                </c:pt>
                <c:pt idx="743">
                  <c:v>2.89036054</c:v>
                </c:pt>
                <c:pt idx="744">
                  <c:v>2.894250679999999</c:v>
                </c:pt>
                <c:pt idx="745">
                  <c:v>2.89814081</c:v>
                </c:pt>
                <c:pt idx="746">
                  <c:v>2.902030939999999</c:v>
                </c:pt>
                <c:pt idx="747">
                  <c:v>2.90592108</c:v>
                </c:pt>
                <c:pt idx="748">
                  <c:v>2.90981121</c:v>
                </c:pt>
                <c:pt idx="749">
                  <c:v>2.91370135</c:v>
                </c:pt>
                <c:pt idx="750">
                  <c:v>2.91759148</c:v>
                </c:pt>
                <c:pt idx="751">
                  <c:v>2.92148162</c:v>
                </c:pt>
                <c:pt idx="752">
                  <c:v>2.92537175</c:v>
                </c:pt>
                <c:pt idx="753">
                  <c:v>2.92926189</c:v>
                </c:pt>
                <c:pt idx="754">
                  <c:v>2.93315202</c:v>
                </c:pt>
                <c:pt idx="755">
                  <c:v>2.937042149999999</c:v>
                </c:pt>
                <c:pt idx="756">
                  <c:v>2.94093229</c:v>
                </c:pt>
                <c:pt idx="757">
                  <c:v>2.944822419999999</c:v>
                </c:pt>
                <c:pt idx="758">
                  <c:v>2.94871256</c:v>
                </c:pt>
                <c:pt idx="759">
                  <c:v>2.952602689999999</c:v>
                </c:pt>
                <c:pt idx="760">
                  <c:v>2.956492829999999</c:v>
                </c:pt>
                <c:pt idx="761">
                  <c:v>2.96038296</c:v>
                </c:pt>
                <c:pt idx="762">
                  <c:v>2.9642731</c:v>
                </c:pt>
                <c:pt idx="763">
                  <c:v>2.96816323</c:v>
                </c:pt>
                <c:pt idx="764">
                  <c:v>2.97205336</c:v>
                </c:pt>
                <c:pt idx="765">
                  <c:v>2.9759435</c:v>
                </c:pt>
                <c:pt idx="766">
                  <c:v>2.979833629999999</c:v>
                </c:pt>
                <c:pt idx="767">
                  <c:v>2.98372377</c:v>
                </c:pt>
                <c:pt idx="768">
                  <c:v>2.9876139</c:v>
                </c:pt>
                <c:pt idx="769">
                  <c:v>2.99150404</c:v>
                </c:pt>
                <c:pt idx="770">
                  <c:v>2.99539417</c:v>
                </c:pt>
                <c:pt idx="771">
                  <c:v>2.9992843</c:v>
                </c:pt>
                <c:pt idx="772">
                  <c:v>3.00317444</c:v>
                </c:pt>
                <c:pt idx="773">
                  <c:v>3.00706457</c:v>
                </c:pt>
                <c:pt idx="774">
                  <c:v>3.01095471</c:v>
                </c:pt>
                <c:pt idx="775">
                  <c:v>3.014844839999999</c:v>
                </c:pt>
                <c:pt idx="776">
                  <c:v>3.01873498</c:v>
                </c:pt>
                <c:pt idx="777">
                  <c:v>3.022625109999999</c:v>
                </c:pt>
                <c:pt idx="778">
                  <c:v>3.02651525</c:v>
                </c:pt>
                <c:pt idx="779">
                  <c:v>3.030405379999999</c:v>
                </c:pt>
                <c:pt idx="780">
                  <c:v>3.03429551</c:v>
                </c:pt>
                <c:pt idx="781">
                  <c:v>3.03818565</c:v>
                </c:pt>
                <c:pt idx="782">
                  <c:v>3.04207578</c:v>
                </c:pt>
                <c:pt idx="783">
                  <c:v>3.04596592</c:v>
                </c:pt>
                <c:pt idx="784">
                  <c:v>3.04985605</c:v>
                </c:pt>
                <c:pt idx="785">
                  <c:v>3.05374619</c:v>
                </c:pt>
                <c:pt idx="786">
                  <c:v>3.05763632</c:v>
                </c:pt>
                <c:pt idx="787">
                  <c:v>3.06152645</c:v>
                </c:pt>
                <c:pt idx="788">
                  <c:v>3.06541659</c:v>
                </c:pt>
                <c:pt idx="789">
                  <c:v>3.06930672</c:v>
                </c:pt>
                <c:pt idx="790">
                  <c:v>3.07319686</c:v>
                </c:pt>
                <c:pt idx="791">
                  <c:v>3.07708699</c:v>
                </c:pt>
                <c:pt idx="792">
                  <c:v>3.08097713</c:v>
                </c:pt>
                <c:pt idx="793">
                  <c:v>3.08486726</c:v>
                </c:pt>
                <c:pt idx="794">
                  <c:v>3.0887574</c:v>
                </c:pt>
                <c:pt idx="795">
                  <c:v>3.092647529999999</c:v>
                </c:pt>
                <c:pt idx="796">
                  <c:v>3.09653766</c:v>
                </c:pt>
                <c:pt idx="797">
                  <c:v>3.1004278</c:v>
                </c:pt>
                <c:pt idx="798">
                  <c:v>3.10431793</c:v>
                </c:pt>
                <c:pt idx="799">
                  <c:v>3.10820807</c:v>
                </c:pt>
                <c:pt idx="800">
                  <c:v>3.112098199999999</c:v>
                </c:pt>
                <c:pt idx="801">
                  <c:v>3.115988339999999</c:v>
                </c:pt>
                <c:pt idx="802">
                  <c:v>3.119878469999999</c:v>
                </c:pt>
                <c:pt idx="803">
                  <c:v>3.12376861</c:v>
                </c:pt>
                <c:pt idx="804">
                  <c:v>3.12765874</c:v>
                </c:pt>
                <c:pt idx="805">
                  <c:v>3.131548689999999</c:v>
                </c:pt>
                <c:pt idx="806">
                  <c:v>3.13543864</c:v>
                </c:pt>
                <c:pt idx="807">
                  <c:v>3.139328579999999</c:v>
                </c:pt>
                <c:pt idx="808">
                  <c:v>3.14321853</c:v>
                </c:pt>
                <c:pt idx="809">
                  <c:v>3.14710848</c:v>
                </c:pt>
                <c:pt idx="810">
                  <c:v>3.15099843</c:v>
                </c:pt>
                <c:pt idx="811">
                  <c:v>3.154888379999999</c:v>
                </c:pt>
                <c:pt idx="812">
                  <c:v>3.15877832</c:v>
                </c:pt>
                <c:pt idx="813">
                  <c:v>3.16266827</c:v>
                </c:pt>
                <c:pt idx="814">
                  <c:v>3.16655822</c:v>
                </c:pt>
                <c:pt idx="815">
                  <c:v>3.170448169999999</c:v>
                </c:pt>
                <c:pt idx="816">
                  <c:v>3.17433812</c:v>
                </c:pt>
                <c:pt idx="817">
                  <c:v>3.17822807</c:v>
                </c:pt>
                <c:pt idx="818">
                  <c:v>3.18211801</c:v>
                </c:pt>
                <c:pt idx="819">
                  <c:v>3.18600796</c:v>
                </c:pt>
                <c:pt idx="820">
                  <c:v>3.18989791</c:v>
                </c:pt>
                <c:pt idx="821">
                  <c:v>3.19378786</c:v>
                </c:pt>
                <c:pt idx="822">
                  <c:v>3.19767781</c:v>
                </c:pt>
                <c:pt idx="823">
                  <c:v>3.20156775</c:v>
                </c:pt>
                <c:pt idx="824">
                  <c:v>3.2054577</c:v>
                </c:pt>
                <c:pt idx="825">
                  <c:v>3.20934765</c:v>
                </c:pt>
                <c:pt idx="826">
                  <c:v>3.2132376</c:v>
                </c:pt>
                <c:pt idx="827">
                  <c:v>3.21712755</c:v>
                </c:pt>
                <c:pt idx="828">
                  <c:v>3.22101749</c:v>
                </c:pt>
                <c:pt idx="829">
                  <c:v>3.22490744</c:v>
                </c:pt>
                <c:pt idx="830">
                  <c:v>3.228797390000001</c:v>
                </c:pt>
                <c:pt idx="831">
                  <c:v>3.232687339999999</c:v>
                </c:pt>
                <c:pt idx="832">
                  <c:v>3.23657729</c:v>
                </c:pt>
                <c:pt idx="833">
                  <c:v>3.24046724</c:v>
                </c:pt>
                <c:pt idx="834">
                  <c:v>3.24435718</c:v>
                </c:pt>
                <c:pt idx="835">
                  <c:v>3.24824713</c:v>
                </c:pt>
                <c:pt idx="836">
                  <c:v>3.25213708</c:v>
                </c:pt>
                <c:pt idx="837">
                  <c:v>3.25602703</c:v>
                </c:pt>
                <c:pt idx="838">
                  <c:v>3.25991698</c:v>
                </c:pt>
                <c:pt idx="839">
                  <c:v>3.26380692</c:v>
                </c:pt>
                <c:pt idx="840">
                  <c:v>3.267696870000001</c:v>
                </c:pt>
                <c:pt idx="841">
                  <c:v>3.27158682</c:v>
                </c:pt>
                <c:pt idx="842">
                  <c:v>3.27547677</c:v>
                </c:pt>
                <c:pt idx="843">
                  <c:v>3.27936672</c:v>
                </c:pt>
                <c:pt idx="844">
                  <c:v>3.28325666</c:v>
                </c:pt>
                <c:pt idx="845">
                  <c:v>3.28714661</c:v>
                </c:pt>
                <c:pt idx="846">
                  <c:v>3.29103656</c:v>
                </c:pt>
                <c:pt idx="847">
                  <c:v>3.29492651</c:v>
                </c:pt>
                <c:pt idx="848">
                  <c:v>3.29881646</c:v>
                </c:pt>
                <c:pt idx="849">
                  <c:v>3.30270641</c:v>
                </c:pt>
                <c:pt idx="850">
                  <c:v>3.306596349999999</c:v>
                </c:pt>
                <c:pt idx="851">
                  <c:v>3.3104863</c:v>
                </c:pt>
                <c:pt idx="852">
                  <c:v>3.31437625</c:v>
                </c:pt>
                <c:pt idx="853">
                  <c:v>3.3182662</c:v>
                </c:pt>
                <c:pt idx="854">
                  <c:v>3.32215615</c:v>
                </c:pt>
                <c:pt idx="855">
                  <c:v>3.326046089999999</c:v>
                </c:pt>
                <c:pt idx="856">
                  <c:v>3.32993604</c:v>
                </c:pt>
                <c:pt idx="857">
                  <c:v>3.333825989999999</c:v>
                </c:pt>
                <c:pt idx="858">
                  <c:v>3.33771594</c:v>
                </c:pt>
                <c:pt idx="859">
                  <c:v>3.341605889999999</c:v>
                </c:pt>
                <c:pt idx="860">
                  <c:v>3.345495829999999</c:v>
                </c:pt>
                <c:pt idx="861">
                  <c:v>3.34938578</c:v>
                </c:pt>
                <c:pt idx="862">
                  <c:v>3.35327573</c:v>
                </c:pt>
                <c:pt idx="863">
                  <c:v>3.35716568</c:v>
                </c:pt>
                <c:pt idx="864">
                  <c:v>3.361055629999999</c:v>
                </c:pt>
                <c:pt idx="865">
                  <c:v>3.36494558</c:v>
                </c:pt>
                <c:pt idx="866">
                  <c:v>3.36883552</c:v>
                </c:pt>
                <c:pt idx="867">
                  <c:v>3.372725469999999</c:v>
                </c:pt>
                <c:pt idx="868">
                  <c:v>3.376615419999999</c:v>
                </c:pt>
                <c:pt idx="869">
                  <c:v>3.38050537</c:v>
                </c:pt>
                <c:pt idx="870">
                  <c:v>3.38439532</c:v>
                </c:pt>
                <c:pt idx="871">
                  <c:v>3.38828526</c:v>
                </c:pt>
                <c:pt idx="872">
                  <c:v>3.392175209999999</c:v>
                </c:pt>
                <c:pt idx="873">
                  <c:v>3.396065159999999</c:v>
                </c:pt>
                <c:pt idx="874">
                  <c:v>3.399955109999999</c:v>
                </c:pt>
                <c:pt idx="875">
                  <c:v>3.40384506</c:v>
                </c:pt>
                <c:pt idx="876">
                  <c:v>3.40773501</c:v>
                </c:pt>
                <c:pt idx="877">
                  <c:v>3.41162495</c:v>
                </c:pt>
                <c:pt idx="878">
                  <c:v>3.4155149</c:v>
                </c:pt>
                <c:pt idx="879">
                  <c:v>3.41940485</c:v>
                </c:pt>
                <c:pt idx="880">
                  <c:v>3.4232948</c:v>
                </c:pt>
                <c:pt idx="881">
                  <c:v>3.42718475</c:v>
                </c:pt>
                <c:pt idx="882">
                  <c:v>3.43107469</c:v>
                </c:pt>
                <c:pt idx="883">
                  <c:v>3.43496464</c:v>
                </c:pt>
                <c:pt idx="884">
                  <c:v>3.438854589999999</c:v>
                </c:pt>
                <c:pt idx="885">
                  <c:v>3.44274454</c:v>
                </c:pt>
                <c:pt idx="886">
                  <c:v>3.44663449</c:v>
                </c:pt>
                <c:pt idx="887">
                  <c:v>3.45052443</c:v>
                </c:pt>
                <c:pt idx="888">
                  <c:v>3.45441438</c:v>
                </c:pt>
                <c:pt idx="889">
                  <c:v>3.45830433</c:v>
                </c:pt>
                <c:pt idx="890">
                  <c:v>3.46219428</c:v>
                </c:pt>
                <c:pt idx="891">
                  <c:v>3.46608423</c:v>
                </c:pt>
                <c:pt idx="892">
                  <c:v>3.46997418</c:v>
                </c:pt>
                <c:pt idx="893">
                  <c:v>3.47386412</c:v>
                </c:pt>
                <c:pt idx="894">
                  <c:v>3.47775407</c:v>
                </c:pt>
                <c:pt idx="895">
                  <c:v>3.48164402</c:v>
                </c:pt>
                <c:pt idx="896">
                  <c:v>3.48553397</c:v>
                </c:pt>
                <c:pt idx="897">
                  <c:v>3.48942392</c:v>
                </c:pt>
                <c:pt idx="898">
                  <c:v>3.49331386</c:v>
                </c:pt>
                <c:pt idx="899">
                  <c:v>3.49720381</c:v>
                </c:pt>
                <c:pt idx="900">
                  <c:v>3.50109376</c:v>
                </c:pt>
                <c:pt idx="901">
                  <c:v>3.504983710000001</c:v>
                </c:pt>
                <c:pt idx="902">
                  <c:v>3.50887366</c:v>
                </c:pt>
                <c:pt idx="903">
                  <c:v>3.512763599999999</c:v>
                </c:pt>
                <c:pt idx="904">
                  <c:v>3.51665355</c:v>
                </c:pt>
                <c:pt idx="905">
                  <c:v>3.5205435</c:v>
                </c:pt>
                <c:pt idx="906">
                  <c:v>3.52443345</c:v>
                </c:pt>
                <c:pt idx="907">
                  <c:v>3.5283234</c:v>
                </c:pt>
                <c:pt idx="908">
                  <c:v>3.53221335</c:v>
                </c:pt>
                <c:pt idx="909">
                  <c:v>3.53610329</c:v>
                </c:pt>
                <c:pt idx="910">
                  <c:v>3.539993240000001</c:v>
                </c:pt>
                <c:pt idx="911">
                  <c:v>3.54388319</c:v>
                </c:pt>
                <c:pt idx="912">
                  <c:v>3.54777314</c:v>
                </c:pt>
                <c:pt idx="913">
                  <c:v>3.551663089999999</c:v>
                </c:pt>
                <c:pt idx="914">
                  <c:v>3.55555303</c:v>
                </c:pt>
                <c:pt idx="915">
                  <c:v>3.559442979999999</c:v>
                </c:pt>
                <c:pt idx="916">
                  <c:v>3.56333293</c:v>
                </c:pt>
                <c:pt idx="917">
                  <c:v>3.56722288</c:v>
                </c:pt>
                <c:pt idx="918">
                  <c:v>3.57111283</c:v>
                </c:pt>
                <c:pt idx="919">
                  <c:v>3.57500277</c:v>
                </c:pt>
                <c:pt idx="920">
                  <c:v>3.57889272</c:v>
                </c:pt>
                <c:pt idx="921">
                  <c:v>3.58278267</c:v>
                </c:pt>
                <c:pt idx="922">
                  <c:v>3.586672619999999</c:v>
                </c:pt>
                <c:pt idx="923">
                  <c:v>3.59056257</c:v>
                </c:pt>
                <c:pt idx="924">
                  <c:v>3.594452519999999</c:v>
                </c:pt>
                <c:pt idx="925">
                  <c:v>3.59834246</c:v>
                </c:pt>
                <c:pt idx="926">
                  <c:v>3.60223241</c:v>
                </c:pt>
                <c:pt idx="927">
                  <c:v>3.60612236</c:v>
                </c:pt>
                <c:pt idx="928">
                  <c:v>3.61001231</c:v>
                </c:pt>
                <c:pt idx="929">
                  <c:v>3.61390226</c:v>
                </c:pt>
                <c:pt idx="930">
                  <c:v>3.6177922</c:v>
                </c:pt>
                <c:pt idx="931">
                  <c:v>3.62168215</c:v>
                </c:pt>
                <c:pt idx="932">
                  <c:v>3.6255721</c:v>
                </c:pt>
                <c:pt idx="933">
                  <c:v>3.62946205</c:v>
                </c:pt>
                <c:pt idx="934">
                  <c:v>3.633352</c:v>
                </c:pt>
                <c:pt idx="935">
                  <c:v>3.63724194</c:v>
                </c:pt>
                <c:pt idx="936">
                  <c:v>3.641131890000001</c:v>
                </c:pt>
                <c:pt idx="937">
                  <c:v>3.64502184</c:v>
                </c:pt>
                <c:pt idx="938">
                  <c:v>3.64891179</c:v>
                </c:pt>
                <c:pt idx="939">
                  <c:v>3.65280174</c:v>
                </c:pt>
                <c:pt idx="940">
                  <c:v>3.65669169</c:v>
                </c:pt>
                <c:pt idx="941">
                  <c:v>3.660581630000001</c:v>
                </c:pt>
                <c:pt idx="942">
                  <c:v>3.66447158</c:v>
                </c:pt>
                <c:pt idx="943">
                  <c:v>3.66836153</c:v>
                </c:pt>
                <c:pt idx="944">
                  <c:v>3.67225148</c:v>
                </c:pt>
                <c:pt idx="945">
                  <c:v>3.67614143</c:v>
                </c:pt>
                <c:pt idx="946">
                  <c:v>3.68003137</c:v>
                </c:pt>
                <c:pt idx="947">
                  <c:v>3.68392132</c:v>
                </c:pt>
                <c:pt idx="948">
                  <c:v>3.68781127</c:v>
                </c:pt>
                <c:pt idx="949">
                  <c:v>3.69170122</c:v>
                </c:pt>
                <c:pt idx="950">
                  <c:v>3.69559117</c:v>
                </c:pt>
                <c:pt idx="951">
                  <c:v>3.69948111</c:v>
                </c:pt>
                <c:pt idx="952">
                  <c:v>3.70337106</c:v>
                </c:pt>
                <c:pt idx="953">
                  <c:v>3.70726101</c:v>
                </c:pt>
                <c:pt idx="954">
                  <c:v>3.71115096</c:v>
                </c:pt>
                <c:pt idx="955">
                  <c:v>3.715040909999999</c:v>
                </c:pt>
                <c:pt idx="956">
                  <c:v>3.71893086</c:v>
                </c:pt>
                <c:pt idx="957">
                  <c:v>3.7228208</c:v>
                </c:pt>
                <c:pt idx="958">
                  <c:v>3.72671075</c:v>
                </c:pt>
                <c:pt idx="959">
                  <c:v>3.7306007</c:v>
                </c:pt>
                <c:pt idx="960">
                  <c:v>3.73449065</c:v>
                </c:pt>
                <c:pt idx="961">
                  <c:v>3.7383806</c:v>
                </c:pt>
                <c:pt idx="962">
                  <c:v>3.74227054</c:v>
                </c:pt>
                <c:pt idx="963">
                  <c:v>3.74616049</c:v>
                </c:pt>
                <c:pt idx="964">
                  <c:v>3.75005044</c:v>
                </c:pt>
                <c:pt idx="965">
                  <c:v>3.75394039</c:v>
                </c:pt>
                <c:pt idx="966">
                  <c:v>3.75783034</c:v>
                </c:pt>
                <c:pt idx="967">
                  <c:v>3.76172028</c:v>
                </c:pt>
                <c:pt idx="968">
                  <c:v>3.76561023</c:v>
                </c:pt>
                <c:pt idx="969">
                  <c:v>3.76950018</c:v>
                </c:pt>
                <c:pt idx="970">
                  <c:v>3.77339013</c:v>
                </c:pt>
                <c:pt idx="971">
                  <c:v>3.77728008</c:v>
                </c:pt>
                <c:pt idx="972">
                  <c:v>3.78117003</c:v>
                </c:pt>
                <c:pt idx="973">
                  <c:v>3.78505997</c:v>
                </c:pt>
                <c:pt idx="974">
                  <c:v>3.78894992</c:v>
                </c:pt>
                <c:pt idx="975">
                  <c:v>3.79283987</c:v>
                </c:pt>
                <c:pt idx="976">
                  <c:v>3.79672982</c:v>
                </c:pt>
                <c:pt idx="977">
                  <c:v>3.80061977</c:v>
                </c:pt>
                <c:pt idx="978">
                  <c:v>3.80450971</c:v>
                </c:pt>
                <c:pt idx="979">
                  <c:v>3.80839966</c:v>
                </c:pt>
                <c:pt idx="980">
                  <c:v>3.812289609999999</c:v>
                </c:pt>
                <c:pt idx="981">
                  <c:v>3.81617956</c:v>
                </c:pt>
                <c:pt idx="982">
                  <c:v>3.82006951</c:v>
                </c:pt>
                <c:pt idx="983">
                  <c:v>3.82395945</c:v>
                </c:pt>
                <c:pt idx="984">
                  <c:v>3.8278494</c:v>
                </c:pt>
                <c:pt idx="985">
                  <c:v>3.83173935</c:v>
                </c:pt>
                <c:pt idx="986">
                  <c:v>3.835629299999999</c:v>
                </c:pt>
                <c:pt idx="987">
                  <c:v>3.83951925</c:v>
                </c:pt>
                <c:pt idx="988">
                  <c:v>3.8434092</c:v>
                </c:pt>
                <c:pt idx="989">
                  <c:v>3.84729914</c:v>
                </c:pt>
                <c:pt idx="990">
                  <c:v>3.851189089999999</c:v>
                </c:pt>
                <c:pt idx="991">
                  <c:v>3.85507904</c:v>
                </c:pt>
                <c:pt idx="992">
                  <c:v>3.858968989999999</c:v>
                </c:pt>
                <c:pt idx="993">
                  <c:v>3.862858939999999</c:v>
                </c:pt>
                <c:pt idx="994">
                  <c:v>3.866748879999999</c:v>
                </c:pt>
                <c:pt idx="995">
                  <c:v>3.870638829999999</c:v>
                </c:pt>
                <c:pt idx="996">
                  <c:v>3.87452878</c:v>
                </c:pt>
                <c:pt idx="997">
                  <c:v>3.87841873</c:v>
                </c:pt>
                <c:pt idx="998">
                  <c:v>3.88230868</c:v>
                </c:pt>
                <c:pt idx="999">
                  <c:v>3.886198619999999</c:v>
                </c:pt>
              </c:numCache>
            </c:numRef>
          </c:xVal>
          <c:yVal>
            <c:numRef>
              <c:f>'[pPleatCLmedia-4cfm_axial_square_no_Baffle-FMB.xlsx]pPleatCLmedia-4cfm_axial_square'!$F$6:$F$1005</c:f>
              <c:numCache>
                <c:formatCode>0</c:formatCode>
                <c:ptCount val="1000"/>
                <c:pt idx="0">
                  <c:v>120.118401</c:v>
                </c:pt>
                <c:pt idx="1">
                  <c:v>119.713051</c:v>
                </c:pt>
                <c:pt idx="2">
                  <c:v>119.317566</c:v>
                </c:pt>
                <c:pt idx="3">
                  <c:v>118.93161</c:v>
                </c:pt>
                <c:pt idx="4">
                  <c:v>118.391586</c:v>
                </c:pt>
                <c:pt idx="5">
                  <c:v>117.902969</c:v>
                </c:pt>
                <c:pt idx="6">
                  <c:v>117.472519</c:v>
                </c:pt>
                <c:pt idx="7">
                  <c:v>117.087563</c:v>
                </c:pt>
                <c:pt idx="8">
                  <c:v>116.766708</c:v>
                </c:pt>
                <c:pt idx="9">
                  <c:v>116.519409</c:v>
                </c:pt>
                <c:pt idx="10">
                  <c:v>116.347336</c:v>
                </c:pt>
                <c:pt idx="11">
                  <c:v>116.20076</c:v>
                </c:pt>
                <c:pt idx="12">
                  <c:v>116.07238</c:v>
                </c:pt>
                <c:pt idx="13">
                  <c:v>116.021774</c:v>
                </c:pt>
                <c:pt idx="14">
                  <c:v>116.0457</c:v>
                </c:pt>
                <c:pt idx="15">
                  <c:v>116.121559</c:v>
                </c:pt>
                <c:pt idx="16">
                  <c:v>115.882996</c:v>
                </c:pt>
                <c:pt idx="17">
                  <c:v>115.673279</c:v>
                </c:pt>
                <c:pt idx="18">
                  <c:v>115.445396</c:v>
                </c:pt>
                <c:pt idx="19">
                  <c:v>115.229324</c:v>
                </c:pt>
                <c:pt idx="20">
                  <c:v>115.039322</c:v>
                </c:pt>
                <c:pt idx="21">
                  <c:v>114.871864</c:v>
                </c:pt>
                <c:pt idx="22">
                  <c:v>114.74395</c:v>
                </c:pt>
                <c:pt idx="23">
                  <c:v>114.706406</c:v>
                </c:pt>
                <c:pt idx="24">
                  <c:v>114.67012</c:v>
                </c:pt>
                <c:pt idx="25">
                  <c:v>114.635178</c:v>
                </c:pt>
                <c:pt idx="26">
                  <c:v>114.601677</c:v>
                </c:pt>
                <c:pt idx="27">
                  <c:v>114.569756</c:v>
                </c:pt>
                <c:pt idx="28">
                  <c:v>114.53952</c:v>
                </c:pt>
                <c:pt idx="29">
                  <c:v>114.587753</c:v>
                </c:pt>
                <c:pt idx="30">
                  <c:v>114.656586</c:v>
                </c:pt>
                <c:pt idx="31">
                  <c:v>114.725548</c:v>
                </c:pt>
                <c:pt idx="32">
                  <c:v>114.794838</c:v>
                </c:pt>
                <c:pt idx="33">
                  <c:v>114.863998</c:v>
                </c:pt>
                <c:pt idx="34">
                  <c:v>114.933479</c:v>
                </c:pt>
                <c:pt idx="35">
                  <c:v>115.076416</c:v>
                </c:pt>
                <c:pt idx="36">
                  <c:v>115.252815</c:v>
                </c:pt>
                <c:pt idx="37">
                  <c:v>115.43837</c:v>
                </c:pt>
                <c:pt idx="38">
                  <c:v>115.633194</c:v>
                </c:pt>
                <c:pt idx="39">
                  <c:v>115.837807</c:v>
                </c:pt>
                <c:pt idx="40">
                  <c:v>116.052483</c:v>
                </c:pt>
                <c:pt idx="41">
                  <c:v>116.283577</c:v>
                </c:pt>
                <c:pt idx="42">
                  <c:v>116.663521</c:v>
                </c:pt>
                <c:pt idx="43">
                  <c:v>117.049599</c:v>
                </c:pt>
                <c:pt idx="44">
                  <c:v>117.471642</c:v>
                </c:pt>
                <c:pt idx="45">
                  <c:v>117.932793</c:v>
                </c:pt>
                <c:pt idx="46">
                  <c:v>118.436523</c:v>
                </c:pt>
                <c:pt idx="47">
                  <c:v>118.986656</c:v>
                </c:pt>
                <c:pt idx="48">
                  <c:v>119.481079</c:v>
                </c:pt>
                <c:pt idx="49">
                  <c:v>119.554764</c:v>
                </c:pt>
                <c:pt idx="50">
                  <c:v>119.543808</c:v>
                </c:pt>
                <c:pt idx="51">
                  <c:v>119.580093</c:v>
                </c:pt>
                <c:pt idx="52">
                  <c:v>119.650284</c:v>
                </c:pt>
                <c:pt idx="53">
                  <c:v>119.610535</c:v>
                </c:pt>
                <c:pt idx="54">
                  <c:v>119.588638</c:v>
                </c:pt>
                <c:pt idx="55">
                  <c:v>119.585602</c:v>
                </c:pt>
                <c:pt idx="56">
                  <c:v>119.45993</c:v>
                </c:pt>
                <c:pt idx="57">
                  <c:v>119.200356</c:v>
                </c:pt>
                <c:pt idx="58">
                  <c:v>118.934853</c:v>
                </c:pt>
                <c:pt idx="59">
                  <c:v>118.583992</c:v>
                </c:pt>
                <c:pt idx="60">
                  <c:v>118.139359</c:v>
                </c:pt>
                <c:pt idx="61">
                  <c:v>117.708168</c:v>
                </c:pt>
                <c:pt idx="62">
                  <c:v>117.269768</c:v>
                </c:pt>
                <c:pt idx="63">
                  <c:v>116.836952</c:v>
                </c:pt>
                <c:pt idx="64">
                  <c:v>116.455994</c:v>
                </c:pt>
                <c:pt idx="65">
                  <c:v>116.12471</c:v>
                </c:pt>
                <c:pt idx="66">
                  <c:v>115.825813</c:v>
                </c:pt>
                <c:pt idx="67">
                  <c:v>115.616875</c:v>
                </c:pt>
                <c:pt idx="68">
                  <c:v>115.493195</c:v>
                </c:pt>
                <c:pt idx="69">
                  <c:v>115.448067</c:v>
                </c:pt>
                <c:pt idx="70">
                  <c:v>115.153488</c:v>
                </c:pt>
                <c:pt idx="71">
                  <c:v>114.733337</c:v>
                </c:pt>
                <c:pt idx="72">
                  <c:v>114.380157</c:v>
                </c:pt>
                <c:pt idx="73">
                  <c:v>114.084846</c:v>
                </c:pt>
                <c:pt idx="74">
                  <c:v>113.841301</c:v>
                </c:pt>
                <c:pt idx="75">
                  <c:v>113.644302</c:v>
                </c:pt>
                <c:pt idx="76">
                  <c:v>113.539589</c:v>
                </c:pt>
                <c:pt idx="77">
                  <c:v>113.487907</c:v>
                </c:pt>
                <c:pt idx="78">
                  <c:v>113.456711</c:v>
                </c:pt>
                <c:pt idx="79">
                  <c:v>113.445892</c:v>
                </c:pt>
                <c:pt idx="80">
                  <c:v>113.455719</c:v>
                </c:pt>
                <c:pt idx="81">
                  <c:v>113.487808</c:v>
                </c:pt>
                <c:pt idx="82">
                  <c:v>113.543091</c:v>
                </c:pt>
                <c:pt idx="83">
                  <c:v>113.626564</c:v>
                </c:pt>
                <c:pt idx="84">
                  <c:v>113.746086</c:v>
                </c:pt>
                <c:pt idx="85">
                  <c:v>113.880669</c:v>
                </c:pt>
                <c:pt idx="86">
                  <c:v>114.016678</c:v>
                </c:pt>
                <c:pt idx="87">
                  <c:v>114.154747</c:v>
                </c:pt>
                <c:pt idx="88">
                  <c:v>114.295883</c:v>
                </c:pt>
                <c:pt idx="89">
                  <c:v>114.440971</c:v>
                </c:pt>
                <c:pt idx="90">
                  <c:v>114.589439</c:v>
                </c:pt>
                <c:pt idx="91">
                  <c:v>114.733894</c:v>
                </c:pt>
                <c:pt idx="92">
                  <c:v>114.875359</c:v>
                </c:pt>
                <c:pt idx="93">
                  <c:v>115.031372</c:v>
                </c:pt>
                <c:pt idx="94">
                  <c:v>115.250153</c:v>
                </c:pt>
                <c:pt idx="95">
                  <c:v>115.487518</c:v>
                </c:pt>
                <c:pt idx="96">
                  <c:v>115.743668</c:v>
                </c:pt>
                <c:pt idx="97">
                  <c:v>116.018753</c:v>
                </c:pt>
                <c:pt idx="98">
                  <c:v>116.312744</c:v>
                </c:pt>
                <c:pt idx="99">
                  <c:v>116.625526</c:v>
                </c:pt>
                <c:pt idx="100">
                  <c:v>116.98864</c:v>
                </c:pt>
                <c:pt idx="101">
                  <c:v>117.372292</c:v>
                </c:pt>
                <c:pt idx="102">
                  <c:v>117.770859</c:v>
                </c:pt>
                <c:pt idx="103">
                  <c:v>118.205757</c:v>
                </c:pt>
                <c:pt idx="104">
                  <c:v>118.683197</c:v>
                </c:pt>
                <c:pt idx="105">
                  <c:v>119.207787</c:v>
                </c:pt>
                <c:pt idx="106">
                  <c:v>119.78804</c:v>
                </c:pt>
                <c:pt idx="107">
                  <c:v>120.224739</c:v>
                </c:pt>
                <c:pt idx="108">
                  <c:v>120.191246</c:v>
                </c:pt>
                <c:pt idx="109">
                  <c:v>120.10524</c:v>
                </c:pt>
                <c:pt idx="110">
                  <c:v>120.05452</c:v>
                </c:pt>
                <c:pt idx="111">
                  <c:v>119.957825</c:v>
                </c:pt>
                <c:pt idx="112">
                  <c:v>119.646133</c:v>
                </c:pt>
                <c:pt idx="113">
                  <c:v>119.326965</c:v>
                </c:pt>
                <c:pt idx="114">
                  <c:v>118.999672</c:v>
                </c:pt>
                <c:pt idx="115">
                  <c:v>118.415878</c:v>
                </c:pt>
                <c:pt idx="116">
                  <c:v>117.755821</c:v>
                </c:pt>
                <c:pt idx="117">
                  <c:v>117.078194</c:v>
                </c:pt>
                <c:pt idx="118">
                  <c:v>116.311409</c:v>
                </c:pt>
                <c:pt idx="119">
                  <c:v>115.53746</c:v>
                </c:pt>
                <c:pt idx="120">
                  <c:v>114.781265</c:v>
                </c:pt>
                <c:pt idx="121">
                  <c:v>113.954216</c:v>
                </c:pt>
                <c:pt idx="122">
                  <c:v>113.173645</c:v>
                </c:pt>
                <c:pt idx="123">
                  <c:v>112.459999</c:v>
                </c:pt>
                <c:pt idx="124">
                  <c:v>111.889008</c:v>
                </c:pt>
                <c:pt idx="125">
                  <c:v>111.579109</c:v>
                </c:pt>
                <c:pt idx="126">
                  <c:v>111.381477</c:v>
                </c:pt>
                <c:pt idx="127">
                  <c:v>111.280121</c:v>
                </c:pt>
                <c:pt idx="128">
                  <c:v>111.259285</c:v>
                </c:pt>
                <c:pt idx="129">
                  <c:v>111.308357</c:v>
                </c:pt>
                <c:pt idx="130">
                  <c:v>111.214828</c:v>
                </c:pt>
                <c:pt idx="131">
                  <c:v>111.130959</c:v>
                </c:pt>
                <c:pt idx="132">
                  <c:v>111.094193</c:v>
                </c:pt>
                <c:pt idx="133">
                  <c:v>111.094627</c:v>
                </c:pt>
                <c:pt idx="134">
                  <c:v>111.125351</c:v>
                </c:pt>
                <c:pt idx="135">
                  <c:v>111.181335</c:v>
                </c:pt>
                <c:pt idx="136">
                  <c:v>111.258835</c:v>
                </c:pt>
                <c:pt idx="137">
                  <c:v>111.354881</c:v>
                </c:pt>
                <c:pt idx="138">
                  <c:v>111.467178</c:v>
                </c:pt>
                <c:pt idx="139">
                  <c:v>111.593803</c:v>
                </c:pt>
                <c:pt idx="140">
                  <c:v>111.736588</c:v>
                </c:pt>
                <c:pt idx="141">
                  <c:v>111.962547</c:v>
                </c:pt>
                <c:pt idx="142">
                  <c:v>112.241768</c:v>
                </c:pt>
                <c:pt idx="143">
                  <c:v>112.47998</c:v>
                </c:pt>
                <c:pt idx="144">
                  <c:v>112.721786</c:v>
                </c:pt>
                <c:pt idx="145">
                  <c:v>112.967613</c:v>
                </c:pt>
                <c:pt idx="146">
                  <c:v>113.217979</c:v>
                </c:pt>
                <c:pt idx="147">
                  <c:v>113.473434</c:v>
                </c:pt>
                <c:pt idx="148">
                  <c:v>113.734665</c:v>
                </c:pt>
                <c:pt idx="149">
                  <c:v>114.002487</c:v>
                </c:pt>
                <c:pt idx="150">
                  <c:v>114.279297</c:v>
                </c:pt>
                <c:pt idx="151">
                  <c:v>114.564743</c:v>
                </c:pt>
                <c:pt idx="152">
                  <c:v>114.861343</c:v>
                </c:pt>
                <c:pt idx="153">
                  <c:v>115.179588</c:v>
                </c:pt>
                <c:pt idx="154">
                  <c:v>115.516418</c:v>
                </c:pt>
                <c:pt idx="155">
                  <c:v>115.869835</c:v>
                </c:pt>
                <c:pt idx="156">
                  <c:v>116.241173</c:v>
                </c:pt>
                <c:pt idx="157">
                  <c:v>116.561691</c:v>
                </c:pt>
                <c:pt idx="158">
                  <c:v>116.884483</c:v>
                </c:pt>
                <c:pt idx="159">
                  <c:v>117.227493</c:v>
                </c:pt>
                <c:pt idx="160">
                  <c:v>117.595779</c:v>
                </c:pt>
                <c:pt idx="161">
                  <c:v>117.992371</c:v>
                </c:pt>
                <c:pt idx="162">
                  <c:v>118.424294</c:v>
                </c:pt>
                <c:pt idx="163">
                  <c:v>118.900795</c:v>
                </c:pt>
                <c:pt idx="164">
                  <c:v>119.167763</c:v>
                </c:pt>
                <c:pt idx="165">
                  <c:v>119.123947</c:v>
                </c:pt>
                <c:pt idx="166">
                  <c:v>119.074448</c:v>
                </c:pt>
                <c:pt idx="167">
                  <c:v>119.01844</c:v>
                </c:pt>
                <c:pt idx="168">
                  <c:v>118.954872</c:v>
                </c:pt>
                <c:pt idx="169">
                  <c:v>118.882446</c:v>
                </c:pt>
                <c:pt idx="170">
                  <c:v>118.395226</c:v>
                </c:pt>
                <c:pt idx="171">
                  <c:v>117.784332</c:v>
                </c:pt>
                <c:pt idx="172">
                  <c:v>117.120026</c:v>
                </c:pt>
                <c:pt idx="173">
                  <c:v>116.363197</c:v>
                </c:pt>
                <c:pt idx="174">
                  <c:v>115.291985</c:v>
                </c:pt>
                <c:pt idx="175">
                  <c:v>114.183968</c:v>
                </c:pt>
                <c:pt idx="176">
                  <c:v>113.032494</c:v>
                </c:pt>
                <c:pt idx="177">
                  <c:v>111.741562</c:v>
                </c:pt>
                <c:pt idx="178">
                  <c:v>110.483948</c:v>
                </c:pt>
                <c:pt idx="179">
                  <c:v>109.257889</c:v>
                </c:pt>
                <c:pt idx="180">
                  <c:v>108.092751</c:v>
                </c:pt>
                <c:pt idx="181">
                  <c:v>107.050262</c:v>
                </c:pt>
                <c:pt idx="182">
                  <c:v>106.121078</c:v>
                </c:pt>
                <c:pt idx="183">
                  <c:v>105.515999</c:v>
                </c:pt>
                <c:pt idx="184">
                  <c:v>105.233559</c:v>
                </c:pt>
                <c:pt idx="185">
                  <c:v>105.06459</c:v>
                </c:pt>
                <c:pt idx="186">
                  <c:v>105.000984</c:v>
                </c:pt>
                <c:pt idx="187">
                  <c:v>105.030327</c:v>
                </c:pt>
                <c:pt idx="188">
                  <c:v>105.383774</c:v>
                </c:pt>
                <c:pt idx="189">
                  <c:v>105.358032</c:v>
                </c:pt>
                <c:pt idx="190">
                  <c:v>105.407707</c:v>
                </c:pt>
                <c:pt idx="191">
                  <c:v>105.532501</c:v>
                </c:pt>
                <c:pt idx="192">
                  <c:v>105.730492</c:v>
                </c:pt>
                <c:pt idx="193">
                  <c:v>106.009094</c:v>
                </c:pt>
                <c:pt idx="194">
                  <c:v>106.43959</c:v>
                </c:pt>
                <c:pt idx="195">
                  <c:v>106.905991</c:v>
                </c:pt>
                <c:pt idx="196">
                  <c:v>107.257919</c:v>
                </c:pt>
                <c:pt idx="197">
                  <c:v>107.554855</c:v>
                </c:pt>
                <c:pt idx="198">
                  <c:v>107.873306</c:v>
                </c:pt>
                <c:pt idx="199">
                  <c:v>108.212479</c:v>
                </c:pt>
                <c:pt idx="200">
                  <c:v>108.571365</c:v>
                </c:pt>
                <c:pt idx="201">
                  <c:v>108.949219</c:v>
                </c:pt>
                <c:pt idx="202">
                  <c:v>109.343773</c:v>
                </c:pt>
                <c:pt idx="203">
                  <c:v>109.754822</c:v>
                </c:pt>
                <c:pt idx="204">
                  <c:v>110.161392</c:v>
                </c:pt>
                <c:pt idx="205">
                  <c:v>110.556885</c:v>
                </c:pt>
                <c:pt idx="206">
                  <c:v>110.94606</c:v>
                </c:pt>
                <c:pt idx="207">
                  <c:v>111.329483</c:v>
                </c:pt>
                <c:pt idx="208">
                  <c:v>111.706497</c:v>
                </c:pt>
                <c:pt idx="209">
                  <c:v>112.078964</c:v>
                </c:pt>
                <c:pt idx="210">
                  <c:v>112.446693</c:v>
                </c:pt>
                <c:pt idx="211">
                  <c:v>112.868011</c:v>
                </c:pt>
                <c:pt idx="212">
                  <c:v>113.36171</c:v>
                </c:pt>
                <c:pt idx="213">
                  <c:v>113.86718</c:v>
                </c:pt>
                <c:pt idx="214">
                  <c:v>114.387756</c:v>
                </c:pt>
                <c:pt idx="215">
                  <c:v>114.926292</c:v>
                </c:pt>
                <c:pt idx="216">
                  <c:v>115.487961</c:v>
                </c:pt>
                <c:pt idx="217">
                  <c:v>115.999893</c:v>
                </c:pt>
                <c:pt idx="218">
                  <c:v>116.413368</c:v>
                </c:pt>
                <c:pt idx="219">
                  <c:v>116.833588</c:v>
                </c:pt>
                <c:pt idx="220">
                  <c:v>117.26152</c:v>
                </c:pt>
                <c:pt idx="221">
                  <c:v>117.698395</c:v>
                </c:pt>
                <c:pt idx="222">
                  <c:v>118.145615</c:v>
                </c:pt>
                <c:pt idx="223">
                  <c:v>118.605011</c:v>
                </c:pt>
                <c:pt idx="224">
                  <c:v>118.851959</c:v>
                </c:pt>
                <c:pt idx="225">
                  <c:v>118.405777</c:v>
                </c:pt>
                <c:pt idx="226">
                  <c:v>117.667068</c:v>
                </c:pt>
                <c:pt idx="227">
                  <c:v>116.845261</c:v>
                </c:pt>
                <c:pt idx="228">
                  <c:v>115.932159</c:v>
                </c:pt>
                <c:pt idx="229">
                  <c:v>114.655739</c:v>
                </c:pt>
                <c:pt idx="230">
                  <c:v>113.253067</c:v>
                </c:pt>
                <c:pt idx="231">
                  <c:v>111.752357</c:v>
                </c:pt>
                <c:pt idx="232">
                  <c:v>110.125908</c:v>
                </c:pt>
                <c:pt idx="233">
                  <c:v>108.374809</c:v>
                </c:pt>
                <c:pt idx="234">
                  <c:v>106.572601</c:v>
                </c:pt>
                <c:pt idx="235">
                  <c:v>104.69239</c:v>
                </c:pt>
                <c:pt idx="236">
                  <c:v>102.710876</c:v>
                </c:pt>
                <c:pt idx="237">
                  <c:v>100.778389</c:v>
                </c:pt>
                <c:pt idx="238">
                  <c:v>98.9324799</c:v>
                </c:pt>
                <c:pt idx="239">
                  <c:v>97.4996262</c:v>
                </c:pt>
                <c:pt idx="240">
                  <c:v>96.2177353</c:v>
                </c:pt>
                <c:pt idx="241">
                  <c:v>95.07929989999998</c:v>
                </c:pt>
                <c:pt idx="242">
                  <c:v>94.7476196</c:v>
                </c:pt>
                <c:pt idx="243">
                  <c:v>94.8078766</c:v>
                </c:pt>
                <c:pt idx="244">
                  <c:v>94.9696198</c:v>
                </c:pt>
                <c:pt idx="245">
                  <c:v>95.2230835</c:v>
                </c:pt>
                <c:pt idx="246">
                  <c:v>95.6371155</c:v>
                </c:pt>
                <c:pt idx="247">
                  <c:v>96.07537839999998</c:v>
                </c:pt>
                <c:pt idx="248">
                  <c:v>96.5573044</c:v>
                </c:pt>
                <c:pt idx="249">
                  <c:v>97.0832062</c:v>
                </c:pt>
                <c:pt idx="250">
                  <c:v>97.65080259999999</c:v>
                </c:pt>
                <c:pt idx="251">
                  <c:v>98.28083039999999</c:v>
                </c:pt>
                <c:pt idx="252">
                  <c:v>99.27468109999998</c:v>
                </c:pt>
                <c:pt idx="253">
                  <c:v>100.095467</c:v>
                </c:pt>
                <c:pt idx="254">
                  <c:v>100.7062</c:v>
                </c:pt>
                <c:pt idx="255">
                  <c:v>101.333229</c:v>
                </c:pt>
                <c:pt idx="256">
                  <c:v>101.977119</c:v>
                </c:pt>
                <c:pt idx="257">
                  <c:v>102.641212</c:v>
                </c:pt>
                <c:pt idx="258">
                  <c:v>103.25708</c:v>
                </c:pt>
                <c:pt idx="259">
                  <c:v>103.811127</c:v>
                </c:pt>
                <c:pt idx="260">
                  <c:v>104.356087</c:v>
                </c:pt>
                <c:pt idx="261">
                  <c:v>104.893585</c:v>
                </c:pt>
                <c:pt idx="262">
                  <c:v>105.424171</c:v>
                </c:pt>
                <c:pt idx="263">
                  <c:v>105.981171</c:v>
                </c:pt>
                <c:pt idx="264">
                  <c:v>106.609016</c:v>
                </c:pt>
                <c:pt idx="265">
                  <c:v>107.230392</c:v>
                </c:pt>
                <c:pt idx="266">
                  <c:v>107.845482</c:v>
                </c:pt>
                <c:pt idx="267">
                  <c:v>108.411278</c:v>
                </c:pt>
                <c:pt idx="268">
                  <c:v>108.878159</c:v>
                </c:pt>
                <c:pt idx="269">
                  <c:v>109.350563</c:v>
                </c:pt>
                <c:pt idx="270">
                  <c:v>109.896729</c:v>
                </c:pt>
                <c:pt idx="271">
                  <c:v>110.443848</c:v>
                </c:pt>
                <c:pt idx="272">
                  <c:v>110.992104</c:v>
                </c:pt>
                <c:pt idx="273">
                  <c:v>111.541672</c:v>
                </c:pt>
                <c:pt idx="274">
                  <c:v>112.092659</c:v>
                </c:pt>
                <c:pt idx="275">
                  <c:v>112.64521</c:v>
                </c:pt>
                <c:pt idx="276">
                  <c:v>113.301399</c:v>
                </c:pt>
                <c:pt idx="277">
                  <c:v>113.82972</c:v>
                </c:pt>
                <c:pt idx="278">
                  <c:v>114.08963</c:v>
                </c:pt>
                <c:pt idx="279">
                  <c:v>114.319824</c:v>
                </c:pt>
                <c:pt idx="280">
                  <c:v>114.517303</c:v>
                </c:pt>
                <c:pt idx="281">
                  <c:v>114.678581</c:v>
                </c:pt>
                <c:pt idx="282">
                  <c:v>114.799736</c:v>
                </c:pt>
                <c:pt idx="283">
                  <c:v>114.532295</c:v>
                </c:pt>
                <c:pt idx="284">
                  <c:v>113.372932</c:v>
                </c:pt>
                <c:pt idx="285">
                  <c:v>111.978905</c:v>
                </c:pt>
                <c:pt idx="286">
                  <c:v>110.420776</c:v>
                </c:pt>
                <c:pt idx="287">
                  <c:v>108.677521</c:v>
                </c:pt>
                <c:pt idx="288">
                  <c:v>106.396591</c:v>
                </c:pt>
                <c:pt idx="289">
                  <c:v>103.944756</c:v>
                </c:pt>
                <c:pt idx="290">
                  <c:v>101.309319</c:v>
                </c:pt>
                <c:pt idx="291">
                  <c:v>98.58884429999999</c:v>
                </c:pt>
                <c:pt idx="292">
                  <c:v>95.8640137</c:v>
                </c:pt>
                <c:pt idx="293">
                  <c:v>93.0577545</c:v>
                </c:pt>
                <c:pt idx="294">
                  <c:v>90.26068119999998</c:v>
                </c:pt>
                <c:pt idx="295">
                  <c:v>87.6182251</c:v>
                </c:pt>
                <c:pt idx="296">
                  <c:v>85.040657</c:v>
                </c:pt>
                <c:pt idx="297">
                  <c:v>82.9988022</c:v>
                </c:pt>
                <c:pt idx="298">
                  <c:v>81.8442383</c:v>
                </c:pt>
                <c:pt idx="299">
                  <c:v>80.8179016</c:v>
                </c:pt>
                <c:pt idx="300">
                  <c:v>79.9083099</c:v>
                </c:pt>
                <c:pt idx="301">
                  <c:v>80.5065613</c:v>
                </c:pt>
                <c:pt idx="302">
                  <c:v>81.3447266</c:v>
                </c:pt>
                <c:pt idx="303">
                  <c:v>82.2251282</c:v>
                </c:pt>
                <c:pt idx="304">
                  <c:v>83.14193729999998</c:v>
                </c:pt>
                <c:pt idx="305">
                  <c:v>84.09089659999998</c:v>
                </c:pt>
                <c:pt idx="306">
                  <c:v>85.3852844</c:v>
                </c:pt>
                <c:pt idx="307">
                  <c:v>86.4302826</c:v>
                </c:pt>
                <c:pt idx="308">
                  <c:v>87.4100952</c:v>
                </c:pt>
                <c:pt idx="309">
                  <c:v>88.3349609</c:v>
                </c:pt>
                <c:pt idx="310">
                  <c:v>89.22035979999998</c:v>
                </c:pt>
                <c:pt idx="311">
                  <c:v>90.06783289999998</c:v>
                </c:pt>
                <c:pt idx="312">
                  <c:v>90.88539119999999</c:v>
                </c:pt>
                <c:pt idx="313">
                  <c:v>91.73819729999998</c:v>
                </c:pt>
                <c:pt idx="314">
                  <c:v>92.9519501</c:v>
                </c:pt>
                <c:pt idx="315">
                  <c:v>94.2097931</c:v>
                </c:pt>
                <c:pt idx="316">
                  <c:v>95.27813719999999</c:v>
                </c:pt>
                <c:pt idx="317">
                  <c:v>96.0675964</c:v>
                </c:pt>
                <c:pt idx="318">
                  <c:v>96.82559199999999</c:v>
                </c:pt>
                <c:pt idx="319">
                  <c:v>97.561203</c:v>
                </c:pt>
                <c:pt idx="320">
                  <c:v>98.279953</c:v>
                </c:pt>
                <c:pt idx="321">
                  <c:v>98.9854279</c:v>
                </c:pt>
                <c:pt idx="322">
                  <c:v>99.68013</c:v>
                </c:pt>
                <c:pt idx="323">
                  <c:v>100.365868</c:v>
                </c:pt>
                <c:pt idx="324">
                  <c:v>101.043983</c:v>
                </c:pt>
                <c:pt idx="325">
                  <c:v>101.715523</c:v>
                </c:pt>
                <c:pt idx="326">
                  <c:v>102.38221</c:v>
                </c:pt>
                <c:pt idx="327">
                  <c:v>103.042755</c:v>
                </c:pt>
                <c:pt idx="328">
                  <c:v>103.698349</c:v>
                </c:pt>
                <c:pt idx="329">
                  <c:v>104.147049</c:v>
                </c:pt>
                <c:pt idx="330">
                  <c:v>104.719025</c:v>
                </c:pt>
                <c:pt idx="331">
                  <c:v>105.340103</c:v>
                </c:pt>
                <c:pt idx="332">
                  <c:v>105.929932</c:v>
                </c:pt>
                <c:pt idx="333">
                  <c:v>106.484924</c:v>
                </c:pt>
                <c:pt idx="334">
                  <c:v>107.000854</c:v>
                </c:pt>
                <c:pt idx="335">
                  <c:v>107.472519</c:v>
                </c:pt>
                <c:pt idx="336">
                  <c:v>107.893616</c:v>
                </c:pt>
                <c:pt idx="337">
                  <c:v>108.256233</c:v>
                </c:pt>
                <c:pt idx="338">
                  <c:v>108.5504</c:v>
                </c:pt>
                <c:pt idx="339">
                  <c:v>108.762924</c:v>
                </c:pt>
                <c:pt idx="340">
                  <c:v>108.329208</c:v>
                </c:pt>
                <c:pt idx="341">
                  <c:v>107.637482</c:v>
                </c:pt>
                <c:pt idx="342">
                  <c:v>106.517052</c:v>
                </c:pt>
                <c:pt idx="343">
                  <c:v>105.021759</c:v>
                </c:pt>
                <c:pt idx="344">
                  <c:v>103.298981</c:v>
                </c:pt>
                <c:pt idx="345">
                  <c:v>101.313889</c:v>
                </c:pt>
                <c:pt idx="346">
                  <c:v>98.7604675</c:v>
                </c:pt>
                <c:pt idx="347">
                  <c:v>95.9176102</c:v>
                </c:pt>
                <c:pt idx="348">
                  <c:v>92.85296629999999</c:v>
                </c:pt>
                <c:pt idx="349">
                  <c:v>89.53819269999998</c:v>
                </c:pt>
                <c:pt idx="350">
                  <c:v>86.3298645</c:v>
                </c:pt>
                <c:pt idx="351">
                  <c:v>83.0415573</c:v>
                </c:pt>
                <c:pt idx="352">
                  <c:v>79.65293119999997</c:v>
                </c:pt>
                <c:pt idx="353">
                  <c:v>76.86946109999998</c:v>
                </c:pt>
                <c:pt idx="354">
                  <c:v>74.37596889999999</c:v>
                </c:pt>
                <c:pt idx="355">
                  <c:v>71.9438629</c:v>
                </c:pt>
                <c:pt idx="356">
                  <c:v>70.9573441</c:v>
                </c:pt>
                <c:pt idx="357">
                  <c:v>70.6362457</c:v>
                </c:pt>
                <c:pt idx="358">
                  <c:v>70.38368229999999</c:v>
                </c:pt>
                <c:pt idx="359">
                  <c:v>70.7436981</c:v>
                </c:pt>
                <c:pt idx="360">
                  <c:v>72.34816739999998</c:v>
                </c:pt>
                <c:pt idx="361">
                  <c:v>73.9168472</c:v>
                </c:pt>
                <c:pt idx="362">
                  <c:v>75.454071</c:v>
                </c:pt>
                <c:pt idx="363">
                  <c:v>76.9812546</c:v>
                </c:pt>
                <c:pt idx="364">
                  <c:v>78.73277279999998</c:v>
                </c:pt>
                <c:pt idx="365">
                  <c:v>80.2139969</c:v>
                </c:pt>
                <c:pt idx="366">
                  <c:v>81.58243559999997</c:v>
                </c:pt>
                <c:pt idx="367">
                  <c:v>82.85389709999998</c:v>
                </c:pt>
                <c:pt idx="368">
                  <c:v>84.0408936</c:v>
                </c:pt>
                <c:pt idx="369">
                  <c:v>85.1999512</c:v>
                </c:pt>
                <c:pt idx="370">
                  <c:v>86.4032135</c:v>
                </c:pt>
                <c:pt idx="371">
                  <c:v>87.548027</c:v>
                </c:pt>
                <c:pt idx="372">
                  <c:v>88.3941803</c:v>
                </c:pt>
                <c:pt idx="373">
                  <c:v>89.1834106</c:v>
                </c:pt>
                <c:pt idx="374">
                  <c:v>89.959259</c:v>
                </c:pt>
                <c:pt idx="375">
                  <c:v>90.7229691</c:v>
                </c:pt>
                <c:pt idx="376">
                  <c:v>91.4756622</c:v>
                </c:pt>
                <c:pt idx="377">
                  <c:v>92.2180939</c:v>
                </c:pt>
                <c:pt idx="378">
                  <c:v>92.9046326</c:v>
                </c:pt>
                <c:pt idx="379">
                  <c:v>93.4463272</c:v>
                </c:pt>
                <c:pt idx="380">
                  <c:v>94.0096893</c:v>
                </c:pt>
                <c:pt idx="381">
                  <c:v>94.5940857</c:v>
                </c:pt>
                <c:pt idx="382">
                  <c:v>95.20027159999998</c:v>
                </c:pt>
                <c:pt idx="383">
                  <c:v>95.82833099999998</c:v>
                </c:pt>
                <c:pt idx="384">
                  <c:v>96.4783096</c:v>
                </c:pt>
                <c:pt idx="385">
                  <c:v>97.1503296</c:v>
                </c:pt>
                <c:pt idx="386">
                  <c:v>97.7804184</c:v>
                </c:pt>
                <c:pt idx="387">
                  <c:v>98.30918119999998</c:v>
                </c:pt>
                <c:pt idx="388">
                  <c:v>98.8341522</c:v>
                </c:pt>
                <c:pt idx="389">
                  <c:v>99.3274689</c:v>
                </c:pt>
                <c:pt idx="390">
                  <c:v>99.7896194</c:v>
                </c:pt>
                <c:pt idx="391">
                  <c:v>100.221138</c:v>
                </c:pt>
                <c:pt idx="392">
                  <c:v>100.622559</c:v>
                </c:pt>
                <c:pt idx="393">
                  <c:v>100.994431</c:v>
                </c:pt>
                <c:pt idx="394">
                  <c:v>101.337341</c:v>
                </c:pt>
                <c:pt idx="395">
                  <c:v>101.645142</c:v>
                </c:pt>
                <c:pt idx="396">
                  <c:v>101.87677</c:v>
                </c:pt>
                <c:pt idx="397">
                  <c:v>101.989937</c:v>
                </c:pt>
                <c:pt idx="398">
                  <c:v>101.979713</c:v>
                </c:pt>
                <c:pt idx="399">
                  <c:v>101.834579</c:v>
                </c:pt>
                <c:pt idx="400">
                  <c:v>101.54557</c:v>
                </c:pt>
                <c:pt idx="401">
                  <c:v>100.808807</c:v>
                </c:pt>
                <c:pt idx="402">
                  <c:v>99.4136047</c:v>
                </c:pt>
                <c:pt idx="403">
                  <c:v>97.8168945</c:v>
                </c:pt>
                <c:pt idx="404">
                  <c:v>96.02295679999999</c:v>
                </c:pt>
                <c:pt idx="405">
                  <c:v>94.027153</c:v>
                </c:pt>
                <c:pt idx="406">
                  <c:v>91.86248019999996</c:v>
                </c:pt>
                <c:pt idx="407">
                  <c:v>89.5079041</c:v>
                </c:pt>
                <c:pt idx="408">
                  <c:v>86.9472351</c:v>
                </c:pt>
                <c:pt idx="409">
                  <c:v>84.60627749999999</c:v>
                </c:pt>
                <c:pt idx="410">
                  <c:v>82.23587799999999</c:v>
                </c:pt>
                <c:pt idx="411">
                  <c:v>79.79079439999998</c:v>
                </c:pt>
                <c:pt idx="412">
                  <c:v>78.3405075</c:v>
                </c:pt>
                <c:pt idx="413">
                  <c:v>77.1349792</c:v>
                </c:pt>
                <c:pt idx="414">
                  <c:v>75.9639969</c:v>
                </c:pt>
                <c:pt idx="415">
                  <c:v>76.07689669999999</c:v>
                </c:pt>
                <c:pt idx="416">
                  <c:v>76.5694733</c:v>
                </c:pt>
                <c:pt idx="417">
                  <c:v>77.08531189999997</c:v>
                </c:pt>
                <c:pt idx="418">
                  <c:v>77.85202789999997</c:v>
                </c:pt>
                <c:pt idx="419">
                  <c:v>79.1841965</c:v>
                </c:pt>
                <c:pt idx="420">
                  <c:v>80.4941711</c:v>
                </c:pt>
                <c:pt idx="421">
                  <c:v>81.7839355</c:v>
                </c:pt>
                <c:pt idx="422">
                  <c:v>82.89585879999998</c:v>
                </c:pt>
                <c:pt idx="423">
                  <c:v>83.59844209999999</c:v>
                </c:pt>
                <c:pt idx="424">
                  <c:v>84.34249109999999</c:v>
                </c:pt>
                <c:pt idx="425">
                  <c:v>85.10453799999999</c:v>
                </c:pt>
                <c:pt idx="426">
                  <c:v>85.88578799999998</c:v>
                </c:pt>
                <c:pt idx="427">
                  <c:v>86.68813319999997</c:v>
                </c:pt>
                <c:pt idx="428">
                  <c:v>87.5119247</c:v>
                </c:pt>
                <c:pt idx="429">
                  <c:v>88.04570009999999</c:v>
                </c:pt>
                <c:pt idx="430">
                  <c:v>88.2825394</c:v>
                </c:pt>
                <c:pt idx="431">
                  <c:v>88.52893069999999</c:v>
                </c:pt>
                <c:pt idx="432">
                  <c:v>88.7862091</c:v>
                </c:pt>
                <c:pt idx="433">
                  <c:v>89.0549698</c:v>
                </c:pt>
                <c:pt idx="434">
                  <c:v>89.3356857</c:v>
                </c:pt>
                <c:pt idx="435">
                  <c:v>89.62876129999997</c:v>
                </c:pt>
                <c:pt idx="436">
                  <c:v>89.9346008</c:v>
                </c:pt>
                <c:pt idx="437">
                  <c:v>90.25278469999999</c:v>
                </c:pt>
                <c:pt idx="438">
                  <c:v>90.57508089999999</c:v>
                </c:pt>
                <c:pt idx="439">
                  <c:v>90.8610001</c:v>
                </c:pt>
                <c:pt idx="440">
                  <c:v>91.1414948</c:v>
                </c:pt>
                <c:pt idx="441">
                  <c:v>91.416275</c:v>
                </c:pt>
                <c:pt idx="442">
                  <c:v>91.68505859999999</c:v>
                </c:pt>
                <c:pt idx="443">
                  <c:v>91.9471283</c:v>
                </c:pt>
                <c:pt idx="444">
                  <c:v>92.2036209</c:v>
                </c:pt>
                <c:pt idx="445">
                  <c:v>92.45133209999999</c:v>
                </c:pt>
                <c:pt idx="446">
                  <c:v>92.68804929999999</c:v>
                </c:pt>
                <c:pt idx="447">
                  <c:v>92.92540739999997</c:v>
                </c:pt>
                <c:pt idx="448">
                  <c:v>93.1634598</c:v>
                </c:pt>
                <c:pt idx="449">
                  <c:v>93.4022675</c:v>
                </c:pt>
                <c:pt idx="450">
                  <c:v>93.6419144</c:v>
                </c:pt>
                <c:pt idx="451">
                  <c:v>93.8824692</c:v>
                </c:pt>
                <c:pt idx="452">
                  <c:v>94.12401579999998</c:v>
                </c:pt>
                <c:pt idx="453">
                  <c:v>94.43573</c:v>
                </c:pt>
                <c:pt idx="454">
                  <c:v>94.7154999</c:v>
                </c:pt>
                <c:pt idx="455">
                  <c:v>94.9657974</c:v>
                </c:pt>
                <c:pt idx="456">
                  <c:v>95.18531799999997</c:v>
                </c:pt>
                <c:pt idx="457">
                  <c:v>95.37278749999997</c:v>
                </c:pt>
                <c:pt idx="458">
                  <c:v>95.52694699999999</c:v>
                </c:pt>
                <c:pt idx="459">
                  <c:v>95.5374146</c:v>
                </c:pt>
                <c:pt idx="460">
                  <c:v>95.17528529999998</c:v>
                </c:pt>
                <c:pt idx="461">
                  <c:v>94.59329219999998</c:v>
                </c:pt>
                <c:pt idx="462">
                  <c:v>93.9333496</c:v>
                </c:pt>
                <c:pt idx="463">
                  <c:v>93.18859859999999</c:v>
                </c:pt>
                <c:pt idx="464">
                  <c:v>92.256279</c:v>
                </c:pt>
                <c:pt idx="465">
                  <c:v>91.21524809999998</c:v>
                </c:pt>
                <c:pt idx="466">
                  <c:v>90.07505039999997</c:v>
                </c:pt>
                <c:pt idx="467">
                  <c:v>88.86087799999999</c:v>
                </c:pt>
                <c:pt idx="468">
                  <c:v>87.67701719999997</c:v>
                </c:pt>
                <c:pt idx="469">
                  <c:v>86.45020289999998</c:v>
                </c:pt>
                <c:pt idx="470">
                  <c:v>85.2486801</c:v>
                </c:pt>
                <c:pt idx="471">
                  <c:v>84.4492111</c:v>
                </c:pt>
                <c:pt idx="472">
                  <c:v>83.67247009999997</c:v>
                </c:pt>
                <c:pt idx="473">
                  <c:v>83.0446243</c:v>
                </c:pt>
                <c:pt idx="474">
                  <c:v>83.07550809999996</c:v>
                </c:pt>
                <c:pt idx="475">
                  <c:v>83.147934</c:v>
                </c:pt>
                <c:pt idx="476">
                  <c:v>83.2595673</c:v>
                </c:pt>
                <c:pt idx="477">
                  <c:v>83.81204219999996</c:v>
                </c:pt>
                <c:pt idx="478">
                  <c:v>84.47671509999999</c:v>
                </c:pt>
                <c:pt idx="479">
                  <c:v>85.14167019999998</c:v>
                </c:pt>
                <c:pt idx="480">
                  <c:v>85.8069153</c:v>
                </c:pt>
                <c:pt idx="481">
                  <c:v>86.4222107</c:v>
                </c:pt>
                <c:pt idx="482">
                  <c:v>86.7135315</c:v>
                </c:pt>
                <c:pt idx="483">
                  <c:v>86.9908829</c:v>
                </c:pt>
                <c:pt idx="484">
                  <c:v>87.25608829999999</c:v>
                </c:pt>
                <c:pt idx="485">
                  <c:v>87.5105133</c:v>
                </c:pt>
                <c:pt idx="486">
                  <c:v>87.75528719999998</c:v>
                </c:pt>
                <c:pt idx="487">
                  <c:v>88.0112762</c:v>
                </c:pt>
                <c:pt idx="488">
                  <c:v>88.27169039999998</c:v>
                </c:pt>
                <c:pt idx="489">
                  <c:v>88.4006271</c:v>
                </c:pt>
                <c:pt idx="490">
                  <c:v>88.52597049999999</c:v>
                </c:pt>
                <c:pt idx="491">
                  <c:v>88.649765</c:v>
                </c:pt>
                <c:pt idx="492">
                  <c:v>88.77234649999998</c:v>
                </c:pt>
                <c:pt idx="493">
                  <c:v>88.8936615</c:v>
                </c:pt>
                <c:pt idx="494">
                  <c:v>89.0140305</c:v>
                </c:pt>
                <c:pt idx="495">
                  <c:v>89.13339999999998</c:v>
                </c:pt>
                <c:pt idx="496">
                  <c:v>89.25228879999999</c:v>
                </c:pt>
                <c:pt idx="497">
                  <c:v>89.3732147</c:v>
                </c:pt>
                <c:pt idx="498">
                  <c:v>89.47824099999998</c:v>
                </c:pt>
                <c:pt idx="499">
                  <c:v>89.57997889999999</c:v>
                </c:pt>
                <c:pt idx="500">
                  <c:v>89.68033599999997</c:v>
                </c:pt>
                <c:pt idx="501">
                  <c:v>89.77919009999998</c:v>
                </c:pt>
                <c:pt idx="502">
                  <c:v>89.87637329999997</c:v>
                </c:pt>
                <c:pt idx="503">
                  <c:v>89.9716492</c:v>
                </c:pt>
                <c:pt idx="504">
                  <c:v>90.07379149999998</c:v>
                </c:pt>
                <c:pt idx="505">
                  <c:v>90.18830869999996</c:v>
                </c:pt>
                <c:pt idx="506">
                  <c:v>90.30326839999998</c:v>
                </c:pt>
                <c:pt idx="507">
                  <c:v>90.4187012</c:v>
                </c:pt>
                <c:pt idx="508">
                  <c:v>90.5346756</c:v>
                </c:pt>
                <c:pt idx="509">
                  <c:v>90.6512299</c:v>
                </c:pt>
                <c:pt idx="510">
                  <c:v>90.7684631</c:v>
                </c:pt>
                <c:pt idx="511">
                  <c:v>90.9525986</c:v>
                </c:pt>
                <c:pt idx="512">
                  <c:v>91.13862609999998</c:v>
                </c:pt>
                <c:pt idx="513">
                  <c:v>91.30503079999997</c:v>
                </c:pt>
                <c:pt idx="514">
                  <c:v>91.46771239999998</c:v>
                </c:pt>
                <c:pt idx="515">
                  <c:v>91.62625889999997</c:v>
                </c:pt>
                <c:pt idx="516">
                  <c:v>91.78015139999998</c:v>
                </c:pt>
                <c:pt idx="517">
                  <c:v>91.92881009999999</c:v>
                </c:pt>
                <c:pt idx="518">
                  <c:v>92.02225489999998</c:v>
                </c:pt>
                <c:pt idx="519">
                  <c:v>91.7294159</c:v>
                </c:pt>
                <c:pt idx="520">
                  <c:v>91.34673309999998</c:v>
                </c:pt>
                <c:pt idx="521">
                  <c:v>90.9260254</c:v>
                </c:pt>
                <c:pt idx="522">
                  <c:v>90.4649506</c:v>
                </c:pt>
                <c:pt idx="523">
                  <c:v>89.9665833</c:v>
                </c:pt>
                <c:pt idx="524">
                  <c:v>89.42887879999998</c:v>
                </c:pt>
                <c:pt idx="525">
                  <c:v>88.8468704</c:v>
                </c:pt>
                <c:pt idx="526">
                  <c:v>88.28595729999999</c:v>
                </c:pt>
                <c:pt idx="527">
                  <c:v>87.7695847</c:v>
                </c:pt>
                <c:pt idx="528">
                  <c:v>87.23680879999999</c:v>
                </c:pt>
                <c:pt idx="529">
                  <c:v>86.7848206</c:v>
                </c:pt>
                <c:pt idx="530">
                  <c:v>86.45136259999998</c:v>
                </c:pt>
                <c:pt idx="531">
                  <c:v>86.12599949999999</c:v>
                </c:pt>
                <c:pt idx="532">
                  <c:v>85.9365463</c:v>
                </c:pt>
                <c:pt idx="533">
                  <c:v>85.9363098</c:v>
                </c:pt>
                <c:pt idx="534">
                  <c:v>85.9641876</c:v>
                </c:pt>
                <c:pt idx="535">
                  <c:v>86.03218839999997</c:v>
                </c:pt>
                <c:pt idx="536">
                  <c:v>86.4372864</c:v>
                </c:pt>
                <c:pt idx="537">
                  <c:v>86.85503389999997</c:v>
                </c:pt>
                <c:pt idx="538">
                  <c:v>87.2840958</c:v>
                </c:pt>
                <c:pt idx="539">
                  <c:v>87.7232666</c:v>
                </c:pt>
                <c:pt idx="540">
                  <c:v>88.02511599999998</c:v>
                </c:pt>
                <c:pt idx="541">
                  <c:v>88.11193079999998</c:v>
                </c:pt>
                <c:pt idx="542">
                  <c:v>88.19908139999997</c:v>
                </c:pt>
                <c:pt idx="543">
                  <c:v>88.2865601</c:v>
                </c:pt>
                <c:pt idx="544">
                  <c:v>88.37429809999999</c:v>
                </c:pt>
                <c:pt idx="545">
                  <c:v>88.4622803</c:v>
                </c:pt>
                <c:pt idx="546">
                  <c:v>88.5611038</c:v>
                </c:pt>
                <c:pt idx="547">
                  <c:v>88.66258999999998</c:v>
                </c:pt>
                <c:pt idx="548">
                  <c:v>88.7341461</c:v>
                </c:pt>
                <c:pt idx="549">
                  <c:v>88.7913513</c:v>
                </c:pt>
                <c:pt idx="550">
                  <c:v>88.8519135</c:v>
                </c:pt>
                <c:pt idx="551">
                  <c:v>88.9151688</c:v>
                </c:pt>
                <c:pt idx="552">
                  <c:v>88.980545</c:v>
                </c:pt>
                <c:pt idx="553">
                  <c:v>89.0476227</c:v>
                </c:pt>
                <c:pt idx="554">
                  <c:v>89.10987089999999</c:v>
                </c:pt>
                <c:pt idx="555">
                  <c:v>89.14692689999998</c:v>
                </c:pt>
                <c:pt idx="556">
                  <c:v>89.18727869999998</c:v>
                </c:pt>
                <c:pt idx="557">
                  <c:v>89.2393799</c:v>
                </c:pt>
                <c:pt idx="558">
                  <c:v>89.2918091</c:v>
                </c:pt>
                <c:pt idx="559">
                  <c:v>89.3446503</c:v>
                </c:pt>
                <c:pt idx="560">
                  <c:v>89.397789</c:v>
                </c:pt>
                <c:pt idx="561">
                  <c:v>89.451416</c:v>
                </c:pt>
                <c:pt idx="562">
                  <c:v>89.50559229999999</c:v>
                </c:pt>
                <c:pt idx="563">
                  <c:v>89.5518112</c:v>
                </c:pt>
                <c:pt idx="564">
                  <c:v>89.61404419999998</c:v>
                </c:pt>
                <c:pt idx="565">
                  <c:v>89.67837519999998</c:v>
                </c:pt>
                <c:pt idx="566">
                  <c:v>89.7448807</c:v>
                </c:pt>
                <c:pt idx="567">
                  <c:v>89.8136292</c:v>
                </c:pt>
                <c:pt idx="568">
                  <c:v>89.884697</c:v>
                </c:pt>
                <c:pt idx="569">
                  <c:v>89.95814509999998</c:v>
                </c:pt>
                <c:pt idx="570">
                  <c:v>90.06034849999999</c:v>
                </c:pt>
                <c:pt idx="571">
                  <c:v>90.16747279999998</c:v>
                </c:pt>
                <c:pt idx="572">
                  <c:v>90.2770996</c:v>
                </c:pt>
                <c:pt idx="573">
                  <c:v>90.3906403</c:v>
                </c:pt>
                <c:pt idx="574">
                  <c:v>90.50850679999999</c:v>
                </c:pt>
                <c:pt idx="575">
                  <c:v>90.631218</c:v>
                </c:pt>
                <c:pt idx="576">
                  <c:v>90.75936129999998</c:v>
                </c:pt>
                <c:pt idx="577">
                  <c:v>90.8313293</c:v>
                </c:pt>
                <c:pt idx="578">
                  <c:v>90.5301285</c:v>
                </c:pt>
                <c:pt idx="579">
                  <c:v>90.1621246</c:v>
                </c:pt>
                <c:pt idx="580">
                  <c:v>89.765274</c:v>
                </c:pt>
                <c:pt idx="581">
                  <c:v>89.35874939999997</c:v>
                </c:pt>
                <c:pt idx="582">
                  <c:v>88.9896088</c:v>
                </c:pt>
                <c:pt idx="583">
                  <c:v>88.60134119999996</c:v>
                </c:pt>
                <c:pt idx="584">
                  <c:v>88.1929626</c:v>
                </c:pt>
                <c:pt idx="585">
                  <c:v>87.90503689999998</c:v>
                </c:pt>
                <c:pt idx="586">
                  <c:v>87.65821079999999</c:v>
                </c:pt>
                <c:pt idx="587">
                  <c:v>87.4096375</c:v>
                </c:pt>
                <c:pt idx="588">
                  <c:v>87.2562943</c:v>
                </c:pt>
                <c:pt idx="589">
                  <c:v>87.15441889999997</c:v>
                </c:pt>
                <c:pt idx="590">
                  <c:v>87.0542908</c:v>
                </c:pt>
                <c:pt idx="591">
                  <c:v>87.0340347</c:v>
                </c:pt>
                <c:pt idx="592">
                  <c:v>87.08104709999999</c:v>
                </c:pt>
                <c:pt idx="593">
                  <c:v>87.14486689999998</c:v>
                </c:pt>
                <c:pt idx="594">
                  <c:v>87.25273899999999</c:v>
                </c:pt>
                <c:pt idx="595">
                  <c:v>87.55634309999999</c:v>
                </c:pt>
                <c:pt idx="596">
                  <c:v>87.8748932</c:v>
                </c:pt>
                <c:pt idx="597">
                  <c:v>88.2067947</c:v>
                </c:pt>
                <c:pt idx="598">
                  <c:v>88.5506592</c:v>
                </c:pt>
                <c:pt idx="599">
                  <c:v>88.8335876</c:v>
                </c:pt>
                <c:pt idx="600">
                  <c:v>88.85070799999997</c:v>
                </c:pt>
                <c:pt idx="601">
                  <c:v>88.87237549999998</c:v>
                </c:pt>
                <c:pt idx="602">
                  <c:v>88.8980255</c:v>
                </c:pt>
                <c:pt idx="603">
                  <c:v>88.92714689999998</c:v>
                </c:pt>
                <c:pt idx="604">
                  <c:v>88.9593277</c:v>
                </c:pt>
                <c:pt idx="605">
                  <c:v>88.9942551</c:v>
                </c:pt>
                <c:pt idx="606">
                  <c:v>89.031868</c:v>
                </c:pt>
                <c:pt idx="607">
                  <c:v>89.06871029999999</c:v>
                </c:pt>
                <c:pt idx="608">
                  <c:v>89.09296419999998</c:v>
                </c:pt>
                <c:pt idx="609">
                  <c:v>89.1184235</c:v>
                </c:pt>
                <c:pt idx="610">
                  <c:v>89.1448517</c:v>
                </c:pt>
                <c:pt idx="611">
                  <c:v>89.17207339999999</c:v>
                </c:pt>
                <c:pt idx="612">
                  <c:v>89.1999512</c:v>
                </c:pt>
                <c:pt idx="613">
                  <c:v>89.22840119999996</c:v>
                </c:pt>
                <c:pt idx="614">
                  <c:v>89.257309</c:v>
                </c:pt>
                <c:pt idx="615">
                  <c:v>89.2866364</c:v>
                </c:pt>
                <c:pt idx="616">
                  <c:v>89.30673219999997</c:v>
                </c:pt>
                <c:pt idx="617">
                  <c:v>89.32715609999998</c:v>
                </c:pt>
                <c:pt idx="618">
                  <c:v>89.3485107</c:v>
                </c:pt>
                <c:pt idx="619">
                  <c:v>89.37545779999998</c:v>
                </c:pt>
                <c:pt idx="620">
                  <c:v>89.4095001</c:v>
                </c:pt>
                <c:pt idx="621">
                  <c:v>89.4445953</c:v>
                </c:pt>
                <c:pt idx="622">
                  <c:v>89.48088839999998</c:v>
                </c:pt>
                <c:pt idx="623">
                  <c:v>89.5185547</c:v>
                </c:pt>
                <c:pt idx="624">
                  <c:v>89.55783079999999</c:v>
                </c:pt>
                <c:pt idx="625">
                  <c:v>89.5990295</c:v>
                </c:pt>
                <c:pt idx="626">
                  <c:v>89.64250179999999</c:v>
                </c:pt>
                <c:pt idx="627">
                  <c:v>89.68441769999998</c:v>
                </c:pt>
                <c:pt idx="628">
                  <c:v>89.73337549999998</c:v>
                </c:pt>
                <c:pt idx="629">
                  <c:v>89.80363459999998</c:v>
                </c:pt>
                <c:pt idx="630">
                  <c:v>89.876503</c:v>
                </c:pt>
                <c:pt idx="631">
                  <c:v>89.9523544</c:v>
                </c:pt>
                <c:pt idx="632">
                  <c:v>90.0316467</c:v>
                </c:pt>
                <c:pt idx="633">
                  <c:v>90.1149063</c:v>
                </c:pt>
                <c:pt idx="634">
                  <c:v>90.20280459999998</c:v>
                </c:pt>
                <c:pt idx="635">
                  <c:v>90.2875977</c:v>
                </c:pt>
                <c:pt idx="636">
                  <c:v>90.2570038</c:v>
                </c:pt>
                <c:pt idx="637">
                  <c:v>89.940918</c:v>
                </c:pt>
                <c:pt idx="638">
                  <c:v>89.62384029999998</c:v>
                </c:pt>
                <c:pt idx="639">
                  <c:v>89.30564879999999</c:v>
                </c:pt>
                <c:pt idx="640">
                  <c:v>89.0178146</c:v>
                </c:pt>
                <c:pt idx="641">
                  <c:v>88.7621689</c:v>
                </c:pt>
                <c:pt idx="642">
                  <c:v>88.49877169999999</c:v>
                </c:pt>
                <c:pt idx="643">
                  <c:v>88.2270203</c:v>
                </c:pt>
                <c:pt idx="644">
                  <c:v>88.0747147</c:v>
                </c:pt>
                <c:pt idx="645">
                  <c:v>87.9427414</c:v>
                </c:pt>
                <c:pt idx="646">
                  <c:v>87.8108292</c:v>
                </c:pt>
                <c:pt idx="647">
                  <c:v>87.72339629999999</c:v>
                </c:pt>
                <c:pt idx="648">
                  <c:v>87.65449519999999</c:v>
                </c:pt>
                <c:pt idx="649">
                  <c:v>87.590004</c:v>
                </c:pt>
                <c:pt idx="650">
                  <c:v>87.62487789999999</c:v>
                </c:pt>
                <c:pt idx="651">
                  <c:v>87.7115707</c:v>
                </c:pt>
                <c:pt idx="652">
                  <c:v>87.8093262</c:v>
                </c:pt>
                <c:pt idx="653">
                  <c:v>87.9371948</c:v>
                </c:pt>
                <c:pt idx="654">
                  <c:v>88.1929169</c:v>
                </c:pt>
                <c:pt idx="655">
                  <c:v>88.45609279999998</c:v>
                </c:pt>
                <c:pt idx="656">
                  <c:v>88.7256012</c:v>
                </c:pt>
                <c:pt idx="657">
                  <c:v>89.00077819999997</c:v>
                </c:pt>
                <c:pt idx="658">
                  <c:v>89.3547592</c:v>
                </c:pt>
                <c:pt idx="659">
                  <c:v>89.3456497</c:v>
                </c:pt>
                <c:pt idx="660">
                  <c:v>89.32467649999998</c:v>
                </c:pt>
                <c:pt idx="661">
                  <c:v>89.30674739999999</c:v>
                </c:pt>
                <c:pt idx="662">
                  <c:v>89.2911377</c:v>
                </c:pt>
                <c:pt idx="663">
                  <c:v>89.2773895</c:v>
                </c:pt>
                <c:pt idx="664">
                  <c:v>89.2651901</c:v>
                </c:pt>
                <c:pt idx="665">
                  <c:v>89.2542801</c:v>
                </c:pt>
                <c:pt idx="666">
                  <c:v>89.2444916</c:v>
                </c:pt>
                <c:pt idx="667">
                  <c:v>89.2344971</c:v>
                </c:pt>
                <c:pt idx="668">
                  <c:v>89.22463229999998</c:v>
                </c:pt>
                <c:pt idx="669">
                  <c:v>89.217926</c:v>
                </c:pt>
                <c:pt idx="670">
                  <c:v>89.2198944</c:v>
                </c:pt>
                <c:pt idx="671">
                  <c:v>89.2216415</c:v>
                </c:pt>
                <c:pt idx="672">
                  <c:v>89.223175</c:v>
                </c:pt>
                <c:pt idx="673">
                  <c:v>89.2244797</c:v>
                </c:pt>
                <c:pt idx="674">
                  <c:v>89.2255554</c:v>
                </c:pt>
                <c:pt idx="675">
                  <c:v>89.22640229999999</c:v>
                </c:pt>
                <c:pt idx="676">
                  <c:v>89.22704319999998</c:v>
                </c:pt>
                <c:pt idx="677">
                  <c:v>89.22869109999999</c:v>
                </c:pt>
                <c:pt idx="678">
                  <c:v>89.2440033</c:v>
                </c:pt>
                <c:pt idx="679">
                  <c:v>89.2592468</c:v>
                </c:pt>
                <c:pt idx="680">
                  <c:v>89.27506259999998</c:v>
                </c:pt>
                <c:pt idx="681">
                  <c:v>89.2915039</c:v>
                </c:pt>
                <c:pt idx="682">
                  <c:v>89.30857849999997</c:v>
                </c:pt>
                <c:pt idx="683">
                  <c:v>89.32654569999998</c:v>
                </c:pt>
                <c:pt idx="684">
                  <c:v>89.3454514</c:v>
                </c:pt>
                <c:pt idx="685">
                  <c:v>89.36550139999999</c:v>
                </c:pt>
                <c:pt idx="686">
                  <c:v>89.4107895</c:v>
                </c:pt>
                <c:pt idx="687">
                  <c:v>89.4651566</c:v>
                </c:pt>
                <c:pt idx="688">
                  <c:v>89.5210114</c:v>
                </c:pt>
                <c:pt idx="689">
                  <c:v>89.5718994</c:v>
                </c:pt>
                <c:pt idx="690">
                  <c:v>89.62470249999998</c:v>
                </c:pt>
                <c:pt idx="691">
                  <c:v>89.68019099999998</c:v>
                </c:pt>
                <c:pt idx="692">
                  <c:v>89.73868559999998</c:v>
                </c:pt>
                <c:pt idx="693">
                  <c:v>89.80056</c:v>
                </c:pt>
                <c:pt idx="694">
                  <c:v>89.7666931</c:v>
                </c:pt>
                <c:pt idx="695">
                  <c:v>89.4889984</c:v>
                </c:pt>
                <c:pt idx="696">
                  <c:v>89.2163391</c:v>
                </c:pt>
                <c:pt idx="697">
                  <c:v>88.9491959</c:v>
                </c:pt>
                <c:pt idx="698">
                  <c:v>88.68818659999997</c:v>
                </c:pt>
                <c:pt idx="699">
                  <c:v>88.5102234</c:v>
                </c:pt>
                <c:pt idx="700">
                  <c:v>88.3615875</c:v>
                </c:pt>
                <c:pt idx="701">
                  <c:v>88.2148743</c:v>
                </c:pt>
                <c:pt idx="702">
                  <c:v>88.07952879999999</c:v>
                </c:pt>
                <c:pt idx="703">
                  <c:v>88.0031967</c:v>
                </c:pt>
                <c:pt idx="704">
                  <c:v>87.9264603</c:v>
                </c:pt>
                <c:pt idx="705">
                  <c:v>87.8489685</c:v>
                </c:pt>
                <c:pt idx="706">
                  <c:v>87.8514938</c:v>
                </c:pt>
                <c:pt idx="707">
                  <c:v>87.8519211</c:v>
                </c:pt>
                <c:pt idx="708">
                  <c:v>87.85614009999999</c:v>
                </c:pt>
                <c:pt idx="709">
                  <c:v>87.9906311</c:v>
                </c:pt>
                <c:pt idx="710">
                  <c:v>88.13247679999998</c:v>
                </c:pt>
                <c:pt idx="711">
                  <c:v>88.28207399999998</c:v>
                </c:pt>
                <c:pt idx="712">
                  <c:v>88.51079559999998</c:v>
                </c:pt>
                <c:pt idx="713">
                  <c:v>88.8079529</c:v>
                </c:pt>
                <c:pt idx="714">
                  <c:v>89.12046049999998</c:v>
                </c:pt>
                <c:pt idx="715">
                  <c:v>89.4469757</c:v>
                </c:pt>
                <c:pt idx="716">
                  <c:v>89.7341003</c:v>
                </c:pt>
                <c:pt idx="717">
                  <c:v>89.66404719999998</c:v>
                </c:pt>
                <c:pt idx="718">
                  <c:v>89.598114</c:v>
                </c:pt>
                <c:pt idx="719">
                  <c:v>89.5360565</c:v>
                </c:pt>
                <c:pt idx="720">
                  <c:v>89.47757719999998</c:v>
                </c:pt>
                <c:pt idx="721">
                  <c:v>89.42246249999998</c:v>
                </c:pt>
                <c:pt idx="722">
                  <c:v>89.37014769999999</c:v>
                </c:pt>
                <c:pt idx="723">
                  <c:v>89.3183899</c:v>
                </c:pt>
                <c:pt idx="724">
                  <c:v>89.2831726</c:v>
                </c:pt>
                <c:pt idx="725">
                  <c:v>89.2549438</c:v>
                </c:pt>
                <c:pt idx="726">
                  <c:v>89.2289734</c:v>
                </c:pt>
                <c:pt idx="727">
                  <c:v>89.2049866</c:v>
                </c:pt>
                <c:pt idx="728">
                  <c:v>89.18280789999999</c:v>
                </c:pt>
                <c:pt idx="729">
                  <c:v>89.162323</c:v>
                </c:pt>
                <c:pt idx="730">
                  <c:v>89.1514664</c:v>
                </c:pt>
                <c:pt idx="731">
                  <c:v>89.14379879999998</c:v>
                </c:pt>
                <c:pt idx="732">
                  <c:v>89.13810729999999</c:v>
                </c:pt>
                <c:pt idx="733">
                  <c:v>89.13603209999997</c:v>
                </c:pt>
                <c:pt idx="734">
                  <c:v>89.13510129999999</c:v>
                </c:pt>
                <c:pt idx="735">
                  <c:v>89.1352844</c:v>
                </c:pt>
                <c:pt idx="736">
                  <c:v>89.1365356</c:v>
                </c:pt>
                <c:pt idx="737">
                  <c:v>89.13878629999998</c:v>
                </c:pt>
                <c:pt idx="738">
                  <c:v>89.1428604</c:v>
                </c:pt>
                <c:pt idx="739">
                  <c:v>89.15232089999999</c:v>
                </c:pt>
                <c:pt idx="740">
                  <c:v>89.16693879999997</c:v>
                </c:pt>
                <c:pt idx="741">
                  <c:v>89.18235779999998</c:v>
                </c:pt>
                <c:pt idx="742">
                  <c:v>89.1986694</c:v>
                </c:pt>
                <c:pt idx="743">
                  <c:v>89.2159271</c:v>
                </c:pt>
                <c:pt idx="744">
                  <c:v>89.2341919</c:v>
                </c:pt>
                <c:pt idx="745">
                  <c:v>89.25737759999998</c:v>
                </c:pt>
                <c:pt idx="746">
                  <c:v>89.29276279999999</c:v>
                </c:pt>
                <c:pt idx="747">
                  <c:v>89.3312836</c:v>
                </c:pt>
                <c:pt idx="748">
                  <c:v>89.37202449999998</c:v>
                </c:pt>
                <c:pt idx="749">
                  <c:v>89.4152908</c:v>
                </c:pt>
                <c:pt idx="750">
                  <c:v>89.4622345</c:v>
                </c:pt>
                <c:pt idx="751">
                  <c:v>89.5132141</c:v>
                </c:pt>
                <c:pt idx="752">
                  <c:v>89.5686035</c:v>
                </c:pt>
                <c:pt idx="753">
                  <c:v>89.3450699</c:v>
                </c:pt>
                <c:pt idx="754">
                  <c:v>89.06801609999998</c:v>
                </c:pt>
                <c:pt idx="755">
                  <c:v>88.7994232</c:v>
                </c:pt>
                <c:pt idx="756">
                  <c:v>88.5359497</c:v>
                </c:pt>
                <c:pt idx="757">
                  <c:v>88.27814479999999</c:v>
                </c:pt>
                <c:pt idx="758">
                  <c:v>88.1106567</c:v>
                </c:pt>
                <c:pt idx="759">
                  <c:v>87.9585495</c:v>
                </c:pt>
                <c:pt idx="760">
                  <c:v>87.8081284</c:v>
                </c:pt>
                <c:pt idx="761">
                  <c:v>87.70643619999998</c:v>
                </c:pt>
                <c:pt idx="762">
                  <c:v>87.6766434</c:v>
                </c:pt>
                <c:pt idx="763">
                  <c:v>87.64837649999998</c:v>
                </c:pt>
                <c:pt idx="764">
                  <c:v>87.663353</c:v>
                </c:pt>
                <c:pt idx="765">
                  <c:v>87.7636719</c:v>
                </c:pt>
                <c:pt idx="766">
                  <c:v>87.862114</c:v>
                </c:pt>
                <c:pt idx="767">
                  <c:v>87.97087099999999</c:v>
                </c:pt>
                <c:pt idx="768">
                  <c:v>88.11576839999996</c:v>
                </c:pt>
                <c:pt idx="769">
                  <c:v>88.26573179999998</c:v>
                </c:pt>
                <c:pt idx="770">
                  <c:v>88.42045589999998</c:v>
                </c:pt>
                <c:pt idx="771">
                  <c:v>88.6542435</c:v>
                </c:pt>
                <c:pt idx="772">
                  <c:v>88.924118</c:v>
                </c:pt>
                <c:pt idx="773">
                  <c:v>89.2155762</c:v>
                </c:pt>
                <c:pt idx="774">
                  <c:v>89.52618409999998</c:v>
                </c:pt>
                <c:pt idx="775">
                  <c:v>89.8597946</c:v>
                </c:pt>
                <c:pt idx="776">
                  <c:v>89.80313109999999</c:v>
                </c:pt>
                <c:pt idx="777">
                  <c:v>89.74879459999998</c:v>
                </c:pt>
                <c:pt idx="778">
                  <c:v>89.69663239999998</c:v>
                </c:pt>
                <c:pt idx="779">
                  <c:v>89.64643859999997</c:v>
                </c:pt>
                <c:pt idx="780">
                  <c:v>89.59809109999999</c:v>
                </c:pt>
                <c:pt idx="781">
                  <c:v>89.55142209999998</c:v>
                </c:pt>
                <c:pt idx="782">
                  <c:v>89.50280759999997</c:v>
                </c:pt>
                <c:pt idx="783">
                  <c:v>89.4607239</c:v>
                </c:pt>
                <c:pt idx="784">
                  <c:v>89.4407501</c:v>
                </c:pt>
                <c:pt idx="785">
                  <c:v>89.42131039999998</c:v>
                </c:pt>
                <c:pt idx="786">
                  <c:v>89.402359</c:v>
                </c:pt>
                <c:pt idx="787">
                  <c:v>89.38383479999999</c:v>
                </c:pt>
                <c:pt idx="788">
                  <c:v>89.36572269999999</c:v>
                </c:pt>
                <c:pt idx="789">
                  <c:v>89.3479538</c:v>
                </c:pt>
                <c:pt idx="790">
                  <c:v>89.3395004</c:v>
                </c:pt>
                <c:pt idx="791">
                  <c:v>89.33645629999998</c:v>
                </c:pt>
                <c:pt idx="792">
                  <c:v>89.3335953</c:v>
                </c:pt>
                <c:pt idx="793">
                  <c:v>89.33097839999999</c:v>
                </c:pt>
                <c:pt idx="794">
                  <c:v>89.32859799999999</c:v>
                </c:pt>
                <c:pt idx="795">
                  <c:v>89.32644649999999</c:v>
                </c:pt>
                <c:pt idx="796">
                  <c:v>89.3245392</c:v>
                </c:pt>
                <c:pt idx="797">
                  <c:v>89.32570649999997</c:v>
                </c:pt>
                <c:pt idx="798">
                  <c:v>89.32927699999999</c:v>
                </c:pt>
                <c:pt idx="799">
                  <c:v>89.33375549999998</c:v>
                </c:pt>
                <c:pt idx="800">
                  <c:v>89.3390198</c:v>
                </c:pt>
                <c:pt idx="801">
                  <c:v>89.34508509999999</c:v>
                </c:pt>
                <c:pt idx="802">
                  <c:v>89.35197449999998</c:v>
                </c:pt>
                <c:pt idx="803">
                  <c:v>89.3596802</c:v>
                </c:pt>
                <c:pt idx="804">
                  <c:v>89.3682404</c:v>
                </c:pt>
                <c:pt idx="805">
                  <c:v>89.37763209999999</c:v>
                </c:pt>
                <c:pt idx="806">
                  <c:v>89.38990779999999</c:v>
                </c:pt>
                <c:pt idx="807">
                  <c:v>89.4061737</c:v>
                </c:pt>
                <c:pt idx="808">
                  <c:v>89.4258957</c:v>
                </c:pt>
                <c:pt idx="809">
                  <c:v>89.4492569</c:v>
                </c:pt>
                <c:pt idx="810">
                  <c:v>89.47660829999998</c:v>
                </c:pt>
                <c:pt idx="811">
                  <c:v>89.50830839999999</c:v>
                </c:pt>
                <c:pt idx="812">
                  <c:v>89.5433502</c:v>
                </c:pt>
                <c:pt idx="813">
                  <c:v>89.32524109999999</c:v>
                </c:pt>
                <c:pt idx="814">
                  <c:v>88.9247742</c:v>
                </c:pt>
                <c:pt idx="815">
                  <c:v>88.540535</c:v>
                </c:pt>
                <c:pt idx="816">
                  <c:v>88.18874359999997</c:v>
                </c:pt>
                <c:pt idx="817">
                  <c:v>87.98887629999999</c:v>
                </c:pt>
                <c:pt idx="818">
                  <c:v>87.7987442</c:v>
                </c:pt>
                <c:pt idx="819">
                  <c:v>87.61908719999997</c:v>
                </c:pt>
                <c:pt idx="820">
                  <c:v>87.52693179999999</c:v>
                </c:pt>
                <c:pt idx="821">
                  <c:v>87.4944305</c:v>
                </c:pt>
                <c:pt idx="822">
                  <c:v>87.4660492</c:v>
                </c:pt>
                <c:pt idx="823">
                  <c:v>87.51675419999998</c:v>
                </c:pt>
                <c:pt idx="824">
                  <c:v>87.63433839999999</c:v>
                </c:pt>
                <c:pt idx="825">
                  <c:v>87.7492523</c:v>
                </c:pt>
                <c:pt idx="826">
                  <c:v>87.9248047</c:v>
                </c:pt>
                <c:pt idx="827">
                  <c:v>88.14984129999999</c:v>
                </c:pt>
                <c:pt idx="828">
                  <c:v>88.3674622</c:v>
                </c:pt>
                <c:pt idx="829">
                  <c:v>88.57971949999998</c:v>
                </c:pt>
                <c:pt idx="830">
                  <c:v>88.8481979</c:v>
                </c:pt>
                <c:pt idx="831">
                  <c:v>89.12591549999999</c:v>
                </c:pt>
                <c:pt idx="832">
                  <c:v>89.4118576</c:v>
                </c:pt>
                <c:pt idx="833">
                  <c:v>89.70487209999999</c:v>
                </c:pt>
                <c:pt idx="834">
                  <c:v>89.97418209999998</c:v>
                </c:pt>
                <c:pt idx="835">
                  <c:v>89.9356308</c:v>
                </c:pt>
                <c:pt idx="836">
                  <c:v>89.9007416</c:v>
                </c:pt>
                <c:pt idx="837">
                  <c:v>89.86878199999997</c:v>
                </c:pt>
                <c:pt idx="838">
                  <c:v>89.8391876</c:v>
                </c:pt>
                <c:pt idx="839">
                  <c:v>89.8115921</c:v>
                </c:pt>
                <c:pt idx="840">
                  <c:v>89.7856903</c:v>
                </c:pt>
                <c:pt idx="841">
                  <c:v>89.7607193</c:v>
                </c:pt>
                <c:pt idx="842">
                  <c:v>89.7303543</c:v>
                </c:pt>
                <c:pt idx="843">
                  <c:v>89.701416</c:v>
                </c:pt>
                <c:pt idx="844">
                  <c:v>89.68553159999999</c:v>
                </c:pt>
                <c:pt idx="845">
                  <c:v>89.67314149999999</c:v>
                </c:pt>
                <c:pt idx="846">
                  <c:v>89.66168209999998</c:v>
                </c:pt>
                <c:pt idx="847">
                  <c:v>89.65095519999998</c:v>
                </c:pt>
                <c:pt idx="848">
                  <c:v>89.6408234</c:v>
                </c:pt>
                <c:pt idx="849">
                  <c:v>89.63115689999998</c:v>
                </c:pt>
                <c:pt idx="850">
                  <c:v>89.62191769999998</c:v>
                </c:pt>
                <c:pt idx="851">
                  <c:v>89.6130295</c:v>
                </c:pt>
                <c:pt idx="852">
                  <c:v>89.60443119999996</c:v>
                </c:pt>
                <c:pt idx="853">
                  <c:v>89.6006699</c:v>
                </c:pt>
                <c:pt idx="854">
                  <c:v>89.5996399</c:v>
                </c:pt>
                <c:pt idx="855">
                  <c:v>89.5990448</c:v>
                </c:pt>
                <c:pt idx="856">
                  <c:v>89.5978394</c:v>
                </c:pt>
                <c:pt idx="857">
                  <c:v>89.594841</c:v>
                </c:pt>
                <c:pt idx="858">
                  <c:v>89.59237669999999</c:v>
                </c:pt>
                <c:pt idx="859">
                  <c:v>89.5904999</c:v>
                </c:pt>
                <c:pt idx="860">
                  <c:v>89.5892639</c:v>
                </c:pt>
                <c:pt idx="861">
                  <c:v>89.58878329999999</c:v>
                </c:pt>
                <c:pt idx="862">
                  <c:v>89.5891266</c:v>
                </c:pt>
                <c:pt idx="863">
                  <c:v>89.5915222</c:v>
                </c:pt>
                <c:pt idx="864">
                  <c:v>89.59775539999998</c:v>
                </c:pt>
                <c:pt idx="865">
                  <c:v>89.60490419999998</c:v>
                </c:pt>
                <c:pt idx="866">
                  <c:v>89.6131287</c:v>
                </c:pt>
                <c:pt idx="867">
                  <c:v>89.62258909999998</c:v>
                </c:pt>
                <c:pt idx="868">
                  <c:v>89.6335297</c:v>
                </c:pt>
                <c:pt idx="869">
                  <c:v>89.5409546</c:v>
                </c:pt>
                <c:pt idx="870">
                  <c:v>89.23982239999998</c:v>
                </c:pt>
                <c:pt idx="871">
                  <c:v>88.9846649</c:v>
                </c:pt>
                <c:pt idx="872">
                  <c:v>88.7270737</c:v>
                </c:pt>
                <c:pt idx="873">
                  <c:v>88.46597289999997</c:v>
                </c:pt>
                <c:pt idx="874">
                  <c:v>88.2017288</c:v>
                </c:pt>
                <c:pt idx="875">
                  <c:v>87.99595639999998</c:v>
                </c:pt>
                <c:pt idx="876">
                  <c:v>87.83879089999999</c:v>
                </c:pt>
                <c:pt idx="877">
                  <c:v>87.68214419999997</c:v>
                </c:pt>
                <c:pt idx="878">
                  <c:v>87.526123</c:v>
                </c:pt>
                <c:pt idx="879">
                  <c:v>87.4840088</c:v>
                </c:pt>
                <c:pt idx="880">
                  <c:v>87.4581299</c:v>
                </c:pt>
                <c:pt idx="881">
                  <c:v>87.4363556</c:v>
                </c:pt>
                <c:pt idx="882">
                  <c:v>87.52617649999999</c:v>
                </c:pt>
                <c:pt idx="883">
                  <c:v>87.63285829999997</c:v>
                </c:pt>
                <c:pt idx="884">
                  <c:v>87.73593139999998</c:v>
                </c:pt>
                <c:pt idx="885">
                  <c:v>87.92094419999998</c:v>
                </c:pt>
                <c:pt idx="886">
                  <c:v>88.116539</c:v>
                </c:pt>
                <c:pt idx="887">
                  <c:v>88.30430599999998</c:v>
                </c:pt>
                <c:pt idx="888">
                  <c:v>88.5075989</c:v>
                </c:pt>
                <c:pt idx="889">
                  <c:v>88.7478256</c:v>
                </c:pt>
                <c:pt idx="890">
                  <c:v>88.9967499</c:v>
                </c:pt>
                <c:pt idx="891">
                  <c:v>89.2535477</c:v>
                </c:pt>
                <c:pt idx="892">
                  <c:v>89.5453949</c:v>
                </c:pt>
                <c:pt idx="893">
                  <c:v>89.9380264</c:v>
                </c:pt>
                <c:pt idx="894">
                  <c:v>90.0078659</c:v>
                </c:pt>
                <c:pt idx="895">
                  <c:v>89.9871063</c:v>
                </c:pt>
                <c:pt idx="896">
                  <c:v>89.9674988</c:v>
                </c:pt>
                <c:pt idx="897">
                  <c:v>89.9489288</c:v>
                </c:pt>
                <c:pt idx="898">
                  <c:v>89.92907709999999</c:v>
                </c:pt>
                <c:pt idx="899">
                  <c:v>89.9081268</c:v>
                </c:pt>
                <c:pt idx="900">
                  <c:v>89.8886337</c:v>
                </c:pt>
                <c:pt idx="901">
                  <c:v>89.87048339999998</c:v>
                </c:pt>
                <c:pt idx="902">
                  <c:v>89.85677339999997</c:v>
                </c:pt>
                <c:pt idx="903">
                  <c:v>89.8489685</c:v>
                </c:pt>
                <c:pt idx="904">
                  <c:v>89.8412247</c:v>
                </c:pt>
                <c:pt idx="905">
                  <c:v>89.8335266</c:v>
                </c:pt>
                <c:pt idx="906">
                  <c:v>89.82587429999997</c:v>
                </c:pt>
                <c:pt idx="907">
                  <c:v>89.8182755</c:v>
                </c:pt>
                <c:pt idx="908">
                  <c:v>89.8107224</c:v>
                </c:pt>
                <c:pt idx="909">
                  <c:v>89.8046494</c:v>
                </c:pt>
                <c:pt idx="910">
                  <c:v>89.80213169999999</c:v>
                </c:pt>
                <c:pt idx="911">
                  <c:v>89.799942</c:v>
                </c:pt>
                <c:pt idx="912">
                  <c:v>89.79804989999998</c:v>
                </c:pt>
                <c:pt idx="913">
                  <c:v>89.79644779999998</c:v>
                </c:pt>
                <c:pt idx="914">
                  <c:v>89.7951202</c:v>
                </c:pt>
                <c:pt idx="915">
                  <c:v>89.7940521</c:v>
                </c:pt>
                <c:pt idx="916">
                  <c:v>89.793457</c:v>
                </c:pt>
                <c:pt idx="917">
                  <c:v>89.7954102</c:v>
                </c:pt>
                <c:pt idx="918">
                  <c:v>89.7981491</c:v>
                </c:pt>
                <c:pt idx="919">
                  <c:v>89.80179599999998</c:v>
                </c:pt>
                <c:pt idx="920">
                  <c:v>89.8064499</c:v>
                </c:pt>
                <c:pt idx="921">
                  <c:v>89.81225589999998</c:v>
                </c:pt>
                <c:pt idx="922">
                  <c:v>89.81944269999998</c:v>
                </c:pt>
                <c:pt idx="923">
                  <c:v>89.8276138</c:v>
                </c:pt>
                <c:pt idx="924">
                  <c:v>89.83697509999999</c:v>
                </c:pt>
                <c:pt idx="925">
                  <c:v>89.84773249999999</c:v>
                </c:pt>
                <c:pt idx="926">
                  <c:v>89.86006159999998</c:v>
                </c:pt>
                <c:pt idx="927">
                  <c:v>89.87425229999998</c:v>
                </c:pt>
                <c:pt idx="928">
                  <c:v>89.890625</c:v>
                </c:pt>
                <c:pt idx="929">
                  <c:v>89.9084625</c:v>
                </c:pt>
                <c:pt idx="930">
                  <c:v>89.7933807</c:v>
                </c:pt>
                <c:pt idx="931">
                  <c:v>89.387085</c:v>
                </c:pt>
                <c:pt idx="932">
                  <c:v>88.98855589999998</c:v>
                </c:pt>
                <c:pt idx="933">
                  <c:v>88.59863279999999</c:v>
                </c:pt>
                <c:pt idx="934">
                  <c:v>88.3142166</c:v>
                </c:pt>
                <c:pt idx="935">
                  <c:v>88.0732498</c:v>
                </c:pt>
                <c:pt idx="936">
                  <c:v>87.84274289999999</c:v>
                </c:pt>
                <c:pt idx="937">
                  <c:v>87.6495132</c:v>
                </c:pt>
                <c:pt idx="938">
                  <c:v>87.58801269999998</c:v>
                </c:pt>
                <c:pt idx="939">
                  <c:v>87.5272903</c:v>
                </c:pt>
                <c:pt idx="940">
                  <c:v>87.47747799999999</c:v>
                </c:pt>
                <c:pt idx="941">
                  <c:v>87.53863529999998</c:v>
                </c:pt>
                <c:pt idx="942">
                  <c:v>87.60508729999997</c:v>
                </c:pt>
                <c:pt idx="943">
                  <c:v>87.68239589999999</c:v>
                </c:pt>
                <c:pt idx="944">
                  <c:v>87.912674</c:v>
                </c:pt>
                <c:pt idx="945">
                  <c:v>88.17240139999997</c:v>
                </c:pt>
                <c:pt idx="946">
                  <c:v>88.4643555</c:v>
                </c:pt>
                <c:pt idx="947">
                  <c:v>88.88886259999997</c:v>
                </c:pt>
                <c:pt idx="948">
                  <c:v>89.35327149999999</c:v>
                </c:pt>
                <c:pt idx="949">
                  <c:v>89.82533259999995</c:v>
                </c:pt>
                <c:pt idx="950">
                  <c:v>89.95687869999999</c:v>
                </c:pt>
                <c:pt idx="951">
                  <c:v>89.9346542</c:v>
                </c:pt>
                <c:pt idx="952">
                  <c:v>89.9140015</c:v>
                </c:pt>
                <c:pt idx="953">
                  <c:v>89.8944855</c:v>
                </c:pt>
                <c:pt idx="954">
                  <c:v>89.8764496</c:v>
                </c:pt>
                <c:pt idx="955">
                  <c:v>89.8596191</c:v>
                </c:pt>
                <c:pt idx="956">
                  <c:v>89.8438034</c:v>
                </c:pt>
                <c:pt idx="957">
                  <c:v>89.82877349999997</c:v>
                </c:pt>
                <c:pt idx="958">
                  <c:v>89.81894679999999</c:v>
                </c:pt>
                <c:pt idx="959">
                  <c:v>89.81178279999999</c:v>
                </c:pt>
                <c:pt idx="960">
                  <c:v>89.8052139</c:v>
                </c:pt>
                <c:pt idx="961">
                  <c:v>89.7991714</c:v>
                </c:pt>
                <c:pt idx="962">
                  <c:v>89.7935638</c:v>
                </c:pt>
                <c:pt idx="963">
                  <c:v>89.788353</c:v>
                </c:pt>
                <c:pt idx="964">
                  <c:v>89.78347019999997</c:v>
                </c:pt>
                <c:pt idx="965">
                  <c:v>89.78021239999998</c:v>
                </c:pt>
                <c:pt idx="966">
                  <c:v>89.780899</c:v>
                </c:pt>
                <c:pt idx="967">
                  <c:v>89.7816544</c:v>
                </c:pt>
                <c:pt idx="968">
                  <c:v>89.78237919999997</c:v>
                </c:pt>
                <c:pt idx="969">
                  <c:v>89.7830658</c:v>
                </c:pt>
                <c:pt idx="970">
                  <c:v>89.7837219</c:v>
                </c:pt>
                <c:pt idx="971">
                  <c:v>89.78408809999999</c:v>
                </c:pt>
                <c:pt idx="972">
                  <c:v>89.7847366</c:v>
                </c:pt>
                <c:pt idx="973">
                  <c:v>89.78657529999998</c:v>
                </c:pt>
                <c:pt idx="974">
                  <c:v>89.78878019999999</c:v>
                </c:pt>
                <c:pt idx="975">
                  <c:v>89.7913742</c:v>
                </c:pt>
                <c:pt idx="976">
                  <c:v>89.7945175</c:v>
                </c:pt>
                <c:pt idx="977">
                  <c:v>89.7984238</c:v>
                </c:pt>
                <c:pt idx="978">
                  <c:v>89.80343629999999</c:v>
                </c:pt>
                <c:pt idx="979">
                  <c:v>89.8101196</c:v>
                </c:pt>
                <c:pt idx="980">
                  <c:v>89.8172531</c:v>
                </c:pt>
                <c:pt idx="981">
                  <c:v>89.8221664</c:v>
                </c:pt>
                <c:pt idx="982">
                  <c:v>89.82519529999999</c:v>
                </c:pt>
                <c:pt idx="983">
                  <c:v>89.82860569999998</c:v>
                </c:pt>
                <c:pt idx="984">
                  <c:v>89.83308409999998</c:v>
                </c:pt>
                <c:pt idx="985">
                  <c:v>89.62536619999999</c:v>
                </c:pt>
                <c:pt idx="986">
                  <c:v>89.2646027</c:v>
                </c:pt>
                <c:pt idx="987">
                  <c:v>88.9409332</c:v>
                </c:pt>
                <c:pt idx="988">
                  <c:v>88.65705869999998</c:v>
                </c:pt>
                <c:pt idx="989">
                  <c:v>88.4251938</c:v>
                </c:pt>
                <c:pt idx="990">
                  <c:v>88.2299194</c:v>
                </c:pt>
                <c:pt idx="991">
                  <c:v>88.06945039999998</c:v>
                </c:pt>
                <c:pt idx="992">
                  <c:v>87.9412613</c:v>
                </c:pt>
                <c:pt idx="993">
                  <c:v>87.8846207</c:v>
                </c:pt>
                <c:pt idx="994">
                  <c:v>87.87649539999997</c:v>
                </c:pt>
                <c:pt idx="995">
                  <c:v>87.9000397</c:v>
                </c:pt>
                <c:pt idx="996">
                  <c:v>87.9488831</c:v>
                </c:pt>
                <c:pt idx="997">
                  <c:v>88.0112534</c:v>
                </c:pt>
                <c:pt idx="998">
                  <c:v>88.0813293</c:v>
                </c:pt>
                <c:pt idx="999">
                  <c:v>88.15699769999999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'[pPleatCLmedia-4cfm_axial_square_no_Baffle-FMB.xlsx]pPleatCLmedia-4cfm_axial_square'!$G$5</c:f>
              <c:strCache>
                <c:ptCount val="1"/>
                <c:pt idx="0">
                  <c:v>Middle</c:v>
                </c:pt>
              </c:strCache>
            </c:strRef>
          </c:tx>
          <c:spPr>
            <a:ln w="2222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'[pPleatCLmedia-4cfm_axial_square_no_Baffle-FMB.xlsx]pPleatCLmedia-4cfm_axial_square'!$E$6:$E$1005</c:f>
              <c:numCache>
                <c:formatCode>0.000</c:formatCode>
                <c:ptCount val="1000"/>
                <c:pt idx="0">
                  <c:v>0.0</c:v>
                </c:pt>
                <c:pt idx="1">
                  <c:v>0.00389009037</c:v>
                </c:pt>
                <c:pt idx="2">
                  <c:v>0.00778018075</c:v>
                </c:pt>
                <c:pt idx="3">
                  <c:v>0.0116702708</c:v>
                </c:pt>
                <c:pt idx="4">
                  <c:v>0.0155603615</c:v>
                </c:pt>
                <c:pt idx="5">
                  <c:v>0.0194504522</c:v>
                </c:pt>
                <c:pt idx="6">
                  <c:v>0.023340543</c:v>
                </c:pt>
                <c:pt idx="7">
                  <c:v>0.0272306323</c:v>
                </c:pt>
                <c:pt idx="8">
                  <c:v>0.031120723</c:v>
                </c:pt>
                <c:pt idx="9">
                  <c:v>0.0350108137</c:v>
                </c:pt>
                <c:pt idx="10">
                  <c:v>0.0389009045</c:v>
                </c:pt>
                <c:pt idx="11">
                  <c:v>0.0427909952</c:v>
                </c:pt>
                <c:pt idx="12">
                  <c:v>0.046681086</c:v>
                </c:pt>
                <c:pt idx="13">
                  <c:v>0.0505711767</c:v>
                </c:pt>
                <c:pt idx="14">
                  <c:v>0.0544612645</c:v>
                </c:pt>
                <c:pt idx="15">
                  <c:v>0.0583513523</c:v>
                </c:pt>
                <c:pt idx="16">
                  <c:v>0.0622414402</c:v>
                </c:pt>
                <c:pt idx="17">
                  <c:v>0.066131528</c:v>
                </c:pt>
                <c:pt idx="18">
                  <c:v>0.0700216158</c:v>
                </c:pt>
                <c:pt idx="19">
                  <c:v>0.0739117037</c:v>
                </c:pt>
                <c:pt idx="20">
                  <c:v>0.0778017915</c:v>
                </c:pt>
                <c:pt idx="21">
                  <c:v>0.0816918793</c:v>
                </c:pt>
                <c:pt idx="22">
                  <c:v>0.0855819671</c:v>
                </c:pt>
                <c:pt idx="23">
                  <c:v>0.089472055</c:v>
                </c:pt>
                <c:pt idx="24">
                  <c:v>0.0933621428</c:v>
                </c:pt>
                <c:pt idx="25">
                  <c:v>0.0972522306</c:v>
                </c:pt>
                <c:pt idx="26">
                  <c:v>0.101142318</c:v>
                </c:pt>
                <c:pt idx="27">
                  <c:v>0.105032406</c:v>
                </c:pt>
                <c:pt idx="28">
                  <c:v>0.108922494</c:v>
                </c:pt>
                <c:pt idx="29">
                  <c:v>0.112812582</c:v>
                </c:pt>
                <c:pt idx="30">
                  <c:v>0.11670267</c:v>
                </c:pt>
                <c:pt idx="31">
                  <c:v>0.120592758</c:v>
                </c:pt>
                <c:pt idx="32">
                  <c:v>0.124482845</c:v>
                </c:pt>
                <c:pt idx="33">
                  <c:v>0.128372933</c:v>
                </c:pt>
                <c:pt idx="34">
                  <c:v>0.132263021</c:v>
                </c:pt>
                <c:pt idx="35">
                  <c:v>0.136153109</c:v>
                </c:pt>
                <c:pt idx="36">
                  <c:v>0.140043197</c:v>
                </c:pt>
                <c:pt idx="37">
                  <c:v>0.143933285</c:v>
                </c:pt>
                <c:pt idx="38">
                  <c:v>0.147823372</c:v>
                </c:pt>
                <c:pt idx="39">
                  <c:v>0.15171346</c:v>
                </c:pt>
                <c:pt idx="40">
                  <c:v>0.155603548</c:v>
                </c:pt>
                <c:pt idx="41">
                  <c:v>0.159493636</c:v>
                </c:pt>
                <c:pt idx="42">
                  <c:v>0.163383724</c:v>
                </c:pt>
                <c:pt idx="43">
                  <c:v>0.167273812</c:v>
                </c:pt>
                <c:pt idx="44">
                  <c:v>0.171163899</c:v>
                </c:pt>
                <c:pt idx="45">
                  <c:v>0.175053987</c:v>
                </c:pt>
                <c:pt idx="46">
                  <c:v>0.178944075</c:v>
                </c:pt>
                <c:pt idx="47">
                  <c:v>0.182834163</c:v>
                </c:pt>
                <c:pt idx="48">
                  <c:v>0.186724251</c:v>
                </c:pt>
                <c:pt idx="49">
                  <c:v>0.190614338</c:v>
                </c:pt>
                <c:pt idx="50">
                  <c:v>0.194504426</c:v>
                </c:pt>
                <c:pt idx="51">
                  <c:v>0.198394526</c:v>
                </c:pt>
                <c:pt idx="52">
                  <c:v>0.202284614</c:v>
                </c:pt>
                <c:pt idx="53">
                  <c:v>0.206174701</c:v>
                </c:pt>
                <c:pt idx="54">
                  <c:v>0.210064789</c:v>
                </c:pt>
                <c:pt idx="55">
                  <c:v>0.213954877</c:v>
                </c:pt>
                <c:pt idx="56">
                  <c:v>0.217844965</c:v>
                </c:pt>
                <c:pt idx="57">
                  <c:v>0.221735053</c:v>
                </c:pt>
                <c:pt idx="58">
                  <c:v>0.225625141</c:v>
                </c:pt>
                <c:pt idx="59">
                  <c:v>0.229515228</c:v>
                </c:pt>
                <c:pt idx="60">
                  <c:v>0.233405316</c:v>
                </c:pt>
                <c:pt idx="61">
                  <c:v>0.237295404</c:v>
                </c:pt>
                <c:pt idx="62">
                  <c:v>0.241185492</c:v>
                </c:pt>
                <c:pt idx="63">
                  <c:v>0.24507558</c:v>
                </c:pt>
                <c:pt idx="64">
                  <c:v>0.248965668</c:v>
                </c:pt>
                <c:pt idx="65">
                  <c:v>0.252855755</c:v>
                </c:pt>
                <c:pt idx="66">
                  <c:v>0.256745843</c:v>
                </c:pt>
                <c:pt idx="67">
                  <c:v>0.260635931</c:v>
                </c:pt>
                <c:pt idx="68">
                  <c:v>0.264526019</c:v>
                </c:pt>
                <c:pt idx="69">
                  <c:v>0.268416107</c:v>
                </c:pt>
                <c:pt idx="70">
                  <c:v>0.272306195</c:v>
                </c:pt>
                <c:pt idx="71">
                  <c:v>0.276196282</c:v>
                </c:pt>
                <c:pt idx="72">
                  <c:v>0.28008637</c:v>
                </c:pt>
                <c:pt idx="73">
                  <c:v>0.283976458</c:v>
                </c:pt>
                <c:pt idx="74">
                  <c:v>0.287866546</c:v>
                </c:pt>
                <c:pt idx="75">
                  <c:v>0.291756634</c:v>
                </c:pt>
                <c:pt idx="76">
                  <c:v>0.295646721</c:v>
                </c:pt>
                <c:pt idx="77">
                  <c:v>0.299536809</c:v>
                </c:pt>
                <c:pt idx="78">
                  <c:v>0.303426897</c:v>
                </c:pt>
                <c:pt idx="79">
                  <c:v>0.307316985</c:v>
                </c:pt>
                <c:pt idx="80">
                  <c:v>0.311207073</c:v>
                </c:pt>
                <c:pt idx="81">
                  <c:v>0.315097161</c:v>
                </c:pt>
                <c:pt idx="82">
                  <c:v>0.318987248</c:v>
                </c:pt>
                <c:pt idx="83">
                  <c:v>0.322877336</c:v>
                </c:pt>
                <c:pt idx="84">
                  <c:v>0.326767424</c:v>
                </c:pt>
                <c:pt idx="85">
                  <c:v>0.330657512</c:v>
                </c:pt>
                <c:pt idx="86">
                  <c:v>0.3345476</c:v>
                </c:pt>
                <c:pt idx="87">
                  <c:v>0.338437688</c:v>
                </c:pt>
                <c:pt idx="88">
                  <c:v>0.342327775</c:v>
                </c:pt>
                <c:pt idx="89">
                  <c:v>0.346217863</c:v>
                </c:pt>
                <c:pt idx="90">
                  <c:v>0.350107951</c:v>
                </c:pt>
                <c:pt idx="91">
                  <c:v>0.353998039</c:v>
                </c:pt>
                <c:pt idx="92">
                  <c:v>0.357888127</c:v>
                </c:pt>
                <c:pt idx="93">
                  <c:v>0.361778215</c:v>
                </c:pt>
                <c:pt idx="94">
                  <c:v>0.365668302</c:v>
                </c:pt>
                <c:pt idx="95">
                  <c:v>0.36955839</c:v>
                </c:pt>
                <c:pt idx="96">
                  <c:v>0.373448478</c:v>
                </c:pt>
                <c:pt idx="97">
                  <c:v>0.377338566</c:v>
                </c:pt>
                <c:pt idx="98">
                  <c:v>0.381228654</c:v>
                </c:pt>
                <c:pt idx="99">
                  <c:v>0.385118742</c:v>
                </c:pt>
                <c:pt idx="100">
                  <c:v>0.389008829</c:v>
                </c:pt>
                <c:pt idx="101">
                  <c:v>0.392898917</c:v>
                </c:pt>
                <c:pt idx="102">
                  <c:v>0.396789005</c:v>
                </c:pt>
                <c:pt idx="103">
                  <c:v>0.400679093</c:v>
                </c:pt>
                <c:pt idx="104">
                  <c:v>0.404569181</c:v>
                </c:pt>
                <c:pt idx="105">
                  <c:v>0.408459269</c:v>
                </c:pt>
                <c:pt idx="106">
                  <c:v>0.412349356</c:v>
                </c:pt>
                <c:pt idx="107">
                  <c:v>0.416239444</c:v>
                </c:pt>
                <c:pt idx="108">
                  <c:v>0.420129532</c:v>
                </c:pt>
                <c:pt idx="109">
                  <c:v>0.42401962</c:v>
                </c:pt>
                <c:pt idx="110">
                  <c:v>0.427909708</c:v>
                </c:pt>
                <c:pt idx="111">
                  <c:v>0.431799795</c:v>
                </c:pt>
                <c:pt idx="112">
                  <c:v>0.435689883</c:v>
                </c:pt>
                <c:pt idx="113">
                  <c:v>0.439579971</c:v>
                </c:pt>
                <c:pt idx="114">
                  <c:v>0.443470059</c:v>
                </c:pt>
                <c:pt idx="115">
                  <c:v>0.447360147</c:v>
                </c:pt>
                <c:pt idx="116">
                  <c:v>0.451250235</c:v>
                </c:pt>
                <c:pt idx="117">
                  <c:v>0.455140322</c:v>
                </c:pt>
                <c:pt idx="118">
                  <c:v>0.45903041</c:v>
                </c:pt>
                <c:pt idx="119">
                  <c:v>0.462920498</c:v>
                </c:pt>
                <c:pt idx="120">
                  <c:v>0.466810586</c:v>
                </c:pt>
                <c:pt idx="121">
                  <c:v>0.470700674</c:v>
                </c:pt>
                <c:pt idx="122">
                  <c:v>0.474590762</c:v>
                </c:pt>
                <c:pt idx="123">
                  <c:v>0.478480849</c:v>
                </c:pt>
                <c:pt idx="124">
                  <c:v>0.482370937</c:v>
                </c:pt>
                <c:pt idx="125">
                  <c:v>0.486261025</c:v>
                </c:pt>
                <c:pt idx="126">
                  <c:v>0.490151113</c:v>
                </c:pt>
                <c:pt idx="127">
                  <c:v>0.494041201</c:v>
                </c:pt>
                <c:pt idx="128">
                  <c:v>0.497931289</c:v>
                </c:pt>
                <c:pt idx="129">
                  <c:v>0.501821376</c:v>
                </c:pt>
                <c:pt idx="130">
                  <c:v>0.505711464</c:v>
                </c:pt>
                <c:pt idx="131">
                  <c:v>0.509601552</c:v>
                </c:pt>
                <c:pt idx="132">
                  <c:v>0.51349164</c:v>
                </c:pt>
                <c:pt idx="133">
                  <c:v>0.517381728</c:v>
                </c:pt>
                <c:pt idx="134">
                  <c:v>0.521271816</c:v>
                </c:pt>
                <c:pt idx="135">
                  <c:v>0.525161903</c:v>
                </c:pt>
                <c:pt idx="136">
                  <c:v>0.529051991</c:v>
                </c:pt>
                <c:pt idx="137">
                  <c:v>0.532942079</c:v>
                </c:pt>
                <c:pt idx="138">
                  <c:v>0.536832167</c:v>
                </c:pt>
                <c:pt idx="139">
                  <c:v>0.540722255</c:v>
                </c:pt>
                <c:pt idx="140">
                  <c:v>0.544612342</c:v>
                </c:pt>
                <c:pt idx="141">
                  <c:v>0.54850243</c:v>
                </c:pt>
                <c:pt idx="142">
                  <c:v>0.552392518</c:v>
                </c:pt>
                <c:pt idx="143">
                  <c:v>0.556282606</c:v>
                </c:pt>
                <c:pt idx="144">
                  <c:v>0.560172694</c:v>
                </c:pt>
                <c:pt idx="145">
                  <c:v>0.564062782</c:v>
                </c:pt>
                <c:pt idx="146">
                  <c:v>0.567952869</c:v>
                </c:pt>
                <c:pt idx="147">
                  <c:v>0.571842957</c:v>
                </c:pt>
                <c:pt idx="148">
                  <c:v>0.575733045</c:v>
                </c:pt>
                <c:pt idx="149">
                  <c:v>0.579623133</c:v>
                </c:pt>
                <c:pt idx="150">
                  <c:v>0.583513221</c:v>
                </c:pt>
                <c:pt idx="151">
                  <c:v>0.587403309</c:v>
                </c:pt>
                <c:pt idx="152">
                  <c:v>0.591293396</c:v>
                </c:pt>
                <c:pt idx="153">
                  <c:v>0.595183484</c:v>
                </c:pt>
                <c:pt idx="154">
                  <c:v>0.599073572</c:v>
                </c:pt>
                <c:pt idx="155">
                  <c:v>0.60296366</c:v>
                </c:pt>
                <c:pt idx="156">
                  <c:v>0.606853748</c:v>
                </c:pt>
                <c:pt idx="157">
                  <c:v>0.610743836</c:v>
                </c:pt>
                <c:pt idx="158">
                  <c:v>0.614633923</c:v>
                </c:pt>
                <c:pt idx="159">
                  <c:v>0.618524011</c:v>
                </c:pt>
                <c:pt idx="160">
                  <c:v>0.622414099</c:v>
                </c:pt>
                <c:pt idx="161">
                  <c:v>0.626304187</c:v>
                </c:pt>
                <c:pt idx="162">
                  <c:v>0.630194275</c:v>
                </c:pt>
                <c:pt idx="163">
                  <c:v>0.634084363</c:v>
                </c:pt>
                <c:pt idx="164">
                  <c:v>0.63797445</c:v>
                </c:pt>
                <c:pt idx="165">
                  <c:v>0.641864538</c:v>
                </c:pt>
                <c:pt idx="166">
                  <c:v>0.645754626</c:v>
                </c:pt>
                <c:pt idx="167">
                  <c:v>0.649644714</c:v>
                </c:pt>
                <c:pt idx="168">
                  <c:v>0.653534802</c:v>
                </c:pt>
                <c:pt idx="169">
                  <c:v>0.65742489</c:v>
                </c:pt>
                <c:pt idx="170">
                  <c:v>0.661314977</c:v>
                </c:pt>
                <c:pt idx="171">
                  <c:v>0.665205065</c:v>
                </c:pt>
                <c:pt idx="172">
                  <c:v>0.669095153</c:v>
                </c:pt>
                <c:pt idx="173">
                  <c:v>0.672985241</c:v>
                </c:pt>
                <c:pt idx="174">
                  <c:v>0.676875329</c:v>
                </c:pt>
                <c:pt idx="175">
                  <c:v>0.680765416</c:v>
                </c:pt>
                <c:pt idx="176">
                  <c:v>0.684655504</c:v>
                </c:pt>
                <c:pt idx="177">
                  <c:v>0.688545592</c:v>
                </c:pt>
                <c:pt idx="178">
                  <c:v>0.69243568</c:v>
                </c:pt>
                <c:pt idx="179">
                  <c:v>0.696325768</c:v>
                </c:pt>
                <c:pt idx="180">
                  <c:v>0.700215856</c:v>
                </c:pt>
                <c:pt idx="181">
                  <c:v>0.704105943</c:v>
                </c:pt>
                <c:pt idx="182">
                  <c:v>0.707996031</c:v>
                </c:pt>
                <c:pt idx="183">
                  <c:v>0.711886119</c:v>
                </c:pt>
                <c:pt idx="184">
                  <c:v>0.715776207</c:v>
                </c:pt>
                <c:pt idx="185">
                  <c:v>0.719666295</c:v>
                </c:pt>
                <c:pt idx="186">
                  <c:v>0.723556383</c:v>
                </c:pt>
                <c:pt idx="187">
                  <c:v>0.72744647</c:v>
                </c:pt>
                <c:pt idx="188">
                  <c:v>0.731336558</c:v>
                </c:pt>
                <c:pt idx="189">
                  <c:v>0.735226646</c:v>
                </c:pt>
                <c:pt idx="190">
                  <c:v>0.739116734</c:v>
                </c:pt>
                <c:pt idx="191">
                  <c:v>0.743006822</c:v>
                </c:pt>
                <c:pt idx="192">
                  <c:v>0.74689691</c:v>
                </c:pt>
                <c:pt idx="193">
                  <c:v>0.750786997</c:v>
                </c:pt>
                <c:pt idx="194">
                  <c:v>0.754677085</c:v>
                </c:pt>
                <c:pt idx="195">
                  <c:v>0.758567173</c:v>
                </c:pt>
                <c:pt idx="196">
                  <c:v>0.762457261</c:v>
                </c:pt>
                <c:pt idx="197">
                  <c:v>0.766347349</c:v>
                </c:pt>
                <c:pt idx="198">
                  <c:v>0.770237437</c:v>
                </c:pt>
                <c:pt idx="199">
                  <c:v>0.774127524</c:v>
                </c:pt>
                <c:pt idx="200">
                  <c:v>0.778017612</c:v>
                </c:pt>
                <c:pt idx="201">
                  <c:v>0.7819077</c:v>
                </c:pt>
                <c:pt idx="202">
                  <c:v>0.785797834</c:v>
                </c:pt>
                <c:pt idx="203">
                  <c:v>0.789687969</c:v>
                </c:pt>
                <c:pt idx="204">
                  <c:v>0.793578103</c:v>
                </c:pt>
                <c:pt idx="205">
                  <c:v>0.797468238</c:v>
                </c:pt>
                <c:pt idx="206">
                  <c:v>0.801358372</c:v>
                </c:pt>
                <c:pt idx="207">
                  <c:v>0.805248506</c:v>
                </c:pt>
                <c:pt idx="208">
                  <c:v>0.809138641</c:v>
                </c:pt>
                <c:pt idx="209">
                  <c:v>0.813028775</c:v>
                </c:pt>
                <c:pt idx="210">
                  <c:v>0.81691891</c:v>
                </c:pt>
                <c:pt idx="211">
                  <c:v>0.820809044</c:v>
                </c:pt>
                <c:pt idx="212">
                  <c:v>0.824699178</c:v>
                </c:pt>
                <c:pt idx="213">
                  <c:v>0.828589313</c:v>
                </c:pt>
                <c:pt idx="214">
                  <c:v>0.832479447</c:v>
                </c:pt>
                <c:pt idx="215">
                  <c:v>0.836369582</c:v>
                </c:pt>
                <c:pt idx="216">
                  <c:v>0.840259716</c:v>
                </c:pt>
                <c:pt idx="217">
                  <c:v>0.84414985</c:v>
                </c:pt>
                <c:pt idx="218">
                  <c:v>0.848039985</c:v>
                </c:pt>
                <c:pt idx="219">
                  <c:v>0.851930119</c:v>
                </c:pt>
                <c:pt idx="220">
                  <c:v>0.855820253</c:v>
                </c:pt>
                <c:pt idx="221">
                  <c:v>0.859710388</c:v>
                </c:pt>
                <c:pt idx="222">
                  <c:v>0.863600522</c:v>
                </c:pt>
                <c:pt idx="223">
                  <c:v>0.867490657</c:v>
                </c:pt>
                <c:pt idx="224">
                  <c:v>0.871380791</c:v>
                </c:pt>
                <c:pt idx="225">
                  <c:v>0.875270925</c:v>
                </c:pt>
                <c:pt idx="226">
                  <c:v>0.87916106</c:v>
                </c:pt>
                <c:pt idx="227">
                  <c:v>0.883051194</c:v>
                </c:pt>
                <c:pt idx="228">
                  <c:v>0.886941329</c:v>
                </c:pt>
                <c:pt idx="229">
                  <c:v>0.890831463</c:v>
                </c:pt>
                <c:pt idx="230">
                  <c:v>0.894721597</c:v>
                </c:pt>
                <c:pt idx="231">
                  <c:v>0.898611732</c:v>
                </c:pt>
                <c:pt idx="232">
                  <c:v>0.902501866</c:v>
                </c:pt>
                <c:pt idx="233">
                  <c:v>0.906392001</c:v>
                </c:pt>
                <c:pt idx="234">
                  <c:v>0.910282135</c:v>
                </c:pt>
                <c:pt idx="235">
                  <c:v>0.914172269</c:v>
                </c:pt>
                <c:pt idx="236">
                  <c:v>0.918062404</c:v>
                </c:pt>
                <c:pt idx="237">
                  <c:v>0.921952538</c:v>
                </c:pt>
                <c:pt idx="238">
                  <c:v>0.925842673</c:v>
                </c:pt>
                <c:pt idx="239">
                  <c:v>0.929732807</c:v>
                </c:pt>
                <c:pt idx="240">
                  <c:v>0.933622941</c:v>
                </c:pt>
                <c:pt idx="241">
                  <c:v>0.937513076</c:v>
                </c:pt>
                <c:pt idx="242">
                  <c:v>0.94140321</c:v>
                </c:pt>
                <c:pt idx="243">
                  <c:v>0.945293345</c:v>
                </c:pt>
                <c:pt idx="244">
                  <c:v>0.949183479</c:v>
                </c:pt>
                <c:pt idx="245">
                  <c:v>0.953073613</c:v>
                </c:pt>
                <c:pt idx="246">
                  <c:v>0.956963748</c:v>
                </c:pt>
                <c:pt idx="247">
                  <c:v>0.960853882</c:v>
                </c:pt>
                <c:pt idx="248">
                  <c:v>0.964744017</c:v>
                </c:pt>
                <c:pt idx="249">
                  <c:v>0.968634151</c:v>
                </c:pt>
                <c:pt idx="250">
                  <c:v>0.972524285</c:v>
                </c:pt>
                <c:pt idx="251">
                  <c:v>0.97641442</c:v>
                </c:pt>
                <c:pt idx="252">
                  <c:v>0.980304554</c:v>
                </c:pt>
                <c:pt idx="253">
                  <c:v>0.984194688</c:v>
                </c:pt>
                <c:pt idx="254">
                  <c:v>0.988084823</c:v>
                </c:pt>
                <c:pt idx="255">
                  <c:v>0.991974957</c:v>
                </c:pt>
                <c:pt idx="256">
                  <c:v>0.995865092</c:v>
                </c:pt>
                <c:pt idx="257">
                  <c:v>0.999755226</c:v>
                </c:pt>
                <c:pt idx="258">
                  <c:v>1.00364536</c:v>
                </c:pt>
                <c:pt idx="259">
                  <c:v>1.00753549</c:v>
                </c:pt>
                <c:pt idx="260">
                  <c:v>1.01142563</c:v>
                </c:pt>
                <c:pt idx="261">
                  <c:v>1.01531576</c:v>
                </c:pt>
                <c:pt idx="262">
                  <c:v>1.0192059</c:v>
                </c:pt>
                <c:pt idx="263">
                  <c:v>1.02309603</c:v>
                </c:pt>
                <c:pt idx="264">
                  <c:v>1.02698617</c:v>
                </c:pt>
                <c:pt idx="265">
                  <c:v>1.0308763</c:v>
                </c:pt>
                <c:pt idx="266">
                  <c:v>1.03476644</c:v>
                </c:pt>
                <c:pt idx="267">
                  <c:v>1.03865657</c:v>
                </c:pt>
                <c:pt idx="268">
                  <c:v>1.0425467</c:v>
                </c:pt>
                <c:pt idx="269">
                  <c:v>1.04643684</c:v>
                </c:pt>
                <c:pt idx="270">
                  <c:v>1.05032697</c:v>
                </c:pt>
                <c:pt idx="271">
                  <c:v>1.05421711</c:v>
                </c:pt>
                <c:pt idx="272">
                  <c:v>1.05810724</c:v>
                </c:pt>
                <c:pt idx="273">
                  <c:v>1.06199738</c:v>
                </c:pt>
                <c:pt idx="274">
                  <c:v>1.06588751</c:v>
                </c:pt>
                <c:pt idx="275">
                  <c:v>1.06977765</c:v>
                </c:pt>
                <c:pt idx="276">
                  <c:v>1.07366778</c:v>
                </c:pt>
                <c:pt idx="277">
                  <c:v>1.07755791</c:v>
                </c:pt>
                <c:pt idx="278">
                  <c:v>1.08144805</c:v>
                </c:pt>
                <c:pt idx="279">
                  <c:v>1.08533818</c:v>
                </c:pt>
                <c:pt idx="280">
                  <c:v>1.08922832</c:v>
                </c:pt>
                <c:pt idx="281">
                  <c:v>1.09311845</c:v>
                </c:pt>
                <c:pt idx="282">
                  <c:v>1.09700859</c:v>
                </c:pt>
                <c:pt idx="283">
                  <c:v>1.10089872</c:v>
                </c:pt>
                <c:pt idx="284">
                  <c:v>1.10478885</c:v>
                </c:pt>
                <c:pt idx="285">
                  <c:v>1.10867899</c:v>
                </c:pt>
                <c:pt idx="286">
                  <c:v>1.11256912</c:v>
                </c:pt>
                <c:pt idx="287">
                  <c:v>1.11645926</c:v>
                </c:pt>
                <c:pt idx="288">
                  <c:v>1.12034939</c:v>
                </c:pt>
                <c:pt idx="289">
                  <c:v>1.12423953</c:v>
                </c:pt>
                <c:pt idx="290">
                  <c:v>1.12812966</c:v>
                </c:pt>
                <c:pt idx="291">
                  <c:v>1.1320198</c:v>
                </c:pt>
                <c:pt idx="292">
                  <c:v>1.13590993</c:v>
                </c:pt>
                <c:pt idx="293">
                  <c:v>1.13980006</c:v>
                </c:pt>
                <c:pt idx="294">
                  <c:v>1.1436902</c:v>
                </c:pt>
                <c:pt idx="295">
                  <c:v>1.14758033</c:v>
                </c:pt>
                <c:pt idx="296">
                  <c:v>1.15147047</c:v>
                </c:pt>
                <c:pt idx="297">
                  <c:v>1.1553606</c:v>
                </c:pt>
                <c:pt idx="298">
                  <c:v>1.15925074</c:v>
                </c:pt>
                <c:pt idx="299">
                  <c:v>1.16314087</c:v>
                </c:pt>
                <c:pt idx="300">
                  <c:v>1.16703101</c:v>
                </c:pt>
                <c:pt idx="301">
                  <c:v>1.17092114</c:v>
                </c:pt>
                <c:pt idx="302">
                  <c:v>1.17481127</c:v>
                </c:pt>
                <c:pt idx="303">
                  <c:v>1.17870141</c:v>
                </c:pt>
                <c:pt idx="304">
                  <c:v>1.18259154</c:v>
                </c:pt>
                <c:pt idx="305">
                  <c:v>1.18648168</c:v>
                </c:pt>
                <c:pt idx="306">
                  <c:v>1.19037181</c:v>
                </c:pt>
                <c:pt idx="307">
                  <c:v>1.19426195</c:v>
                </c:pt>
                <c:pt idx="308">
                  <c:v>1.19815208</c:v>
                </c:pt>
                <c:pt idx="309">
                  <c:v>1.20204221</c:v>
                </c:pt>
                <c:pt idx="310">
                  <c:v>1.20593235</c:v>
                </c:pt>
                <c:pt idx="311">
                  <c:v>1.20982248</c:v>
                </c:pt>
                <c:pt idx="312">
                  <c:v>1.21371262</c:v>
                </c:pt>
                <c:pt idx="313">
                  <c:v>1.21760275</c:v>
                </c:pt>
                <c:pt idx="314">
                  <c:v>1.22149289</c:v>
                </c:pt>
                <c:pt idx="315">
                  <c:v>1.22538302</c:v>
                </c:pt>
                <c:pt idx="316">
                  <c:v>1.22927316</c:v>
                </c:pt>
                <c:pt idx="317">
                  <c:v>1.23316329</c:v>
                </c:pt>
                <c:pt idx="318">
                  <c:v>1.23705342</c:v>
                </c:pt>
                <c:pt idx="319">
                  <c:v>1.24094356</c:v>
                </c:pt>
                <c:pt idx="320">
                  <c:v>1.24483369</c:v>
                </c:pt>
                <c:pt idx="321">
                  <c:v>1.24872383</c:v>
                </c:pt>
                <c:pt idx="322">
                  <c:v>1.25261396</c:v>
                </c:pt>
                <c:pt idx="323">
                  <c:v>1.2565041</c:v>
                </c:pt>
                <c:pt idx="324">
                  <c:v>1.26039423</c:v>
                </c:pt>
                <c:pt idx="325">
                  <c:v>1.26428436</c:v>
                </c:pt>
                <c:pt idx="326">
                  <c:v>1.2681745</c:v>
                </c:pt>
                <c:pt idx="327">
                  <c:v>1.27206463</c:v>
                </c:pt>
                <c:pt idx="328">
                  <c:v>1.27595477</c:v>
                </c:pt>
                <c:pt idx="329">
                  <c:v>1.2798449</c:v>
                </c:pt>
                <c:pt idx="330">
                  <c:v>1.28373504</c:v>
                </c:pt>
                <c:pt idx="331">
                  <c:v>1.28762517</c:v>
                </c:pt>
                <c:pt idx="332">
                  <c:v>1.29151531</c:v>
                </c:pt>
                <c:pt idx="333">
                  <c:v>1.29540544</c:v>
                </c:pt>
                <c:pt idx="334">
                  <c:v>1.29929557</c:v>
                </c:pt>
                <c:pt idx="335">
                  <c:v>1.30318571</c:v>
                </c:pt>
                <c:pt idx="336">
                  <c:v>1.30707584</c:v>
                </c:pt>
                <c:pt idx="337">
                  <c:v>1.31096598</c:v>
                </c:pt>
                <c:pt idx="338">
                  <c:v>1.31485611</c:v>
                </c:pt>
                <c:pt idx="339">
                  <c:v>1.31874625</c:v>
                </c:pt>
                <c:pt idx="340">
                  <c:v>1.32263638</c:v>
                </c:pt>
                <c:pt idx="341">
                  <c:v>1.32652652</c:v>
                </c:pt>
                <c:pt idx="342">
                  <c:v>1.33041665</c:v>
                </c:pt>
                <c:pt idx="343">
                  <c:v>1.33430678</c:v>
                </c:pt>
                <c:pt idx="344">
                  <c:v>1.33819692</c:v>
                </c:pt>
                <c:pt idx="345">
                  <c:v>1.34208705</c:v>
                </c:pt>
                <c:pt idx="346">
                  <c:v>1.34597719</c:v>
                </c:pt>
                <c:pt idx="347">
                  <c:v>1.34986732</c:v>
                </c:pt>
                <c:pt idx="348">
                  <c:v>1.35375746</c:v>
                </c:pt>
                <c:pt idx="349">
                  <c:v>1.35764759</c:v>
                </c:pt>
                <c:pt idx="350">
                  <c:v>1.36153772</c:v>
                </c:pt>
                <c:pt idx="351">
                  <c:v>1.36542786</c:v>
                </c:pt>
                <c:pt idx="352">
                  <c:v>1.36931799</c:v>
                </c:pt>
                <c:pt idx="353">
                  <c:v>1.37320813</c:v>
                </c:pt>
                <c:pt idx="354">
                  <c:v>1.37709826</c:v>
                </c:pt>
                <c:pt idx="355">
                  <c:v>1.3809884</c:v>
                </c:pt>
                <c:pt idx="356">
                  <c:v>1.38487853</c:v>
                </c:pt>
                <c:pt idx="357">
                  <c:v>1.38876867</c:v>
                </c:pt>
                <c:pt idx="358">
                  <c:v>1.3926588</c:v>
                </c:pt>
                <c:pt idx="359">
                  <c:v>1.39654893</c:v>
                </c:pt>
                <c:pt idx="360">
                  <c:v>1.40043907</c:v>
                </c:pt>
                <c:pt idx="361">
                  <c:v>1.4043292</c:v>
                </c:pt>
                <c:pt idx="362">
                  <c:v>1.40821934</c:v>
                </c:pt>
                <c:pt idx="363">
                  <c:v>1.41210947</c:v>
                </c:pt>
                <c:pt idx="364">
                  <c:v>1.415999609999999</c:v>
                </c:pt>
                <c:pt idx="365">
                  <c:v>1.41988974</c:v>
                </c:pt>
                <c:pt idx="366">
                  <c:v>1.42377988</c:v>
                </c:pt>
                <c:pt idx="367">
                  <c:v>1.42767001</c:v>
                </c:pt>
                <c:pt idx="368">
                  <c:v>1.43156014</c:v>
                </c:pt>
                <c:pt idx="369">
                  <c:v>1.43545028</c:v>
                </c:pt>
                <c:pt idx="370">
                  <c:v>1.43934041</c:v>
                </c:pt>
                <c:pt idx="371">
                  <c:v>1.44323055</c:v>
                </c:pt>
                <c:pt idx="372">
                  <c:v>1.44712068</c:v>
                </c:pt>
                <c:pt idx="373">
                  <c:v>1.45101082</c:v>
                </c:pt>
                <c:pt idx="374">
                  <c:v>1.45490095</c:v>
                </c:pt>
                <c:pt idx="375">
                  <c:v>1.45879108</c:v>
                </c:pt>
                <c:pt idx="376">
                  <c:v>1.46268122</c:v>
                </c:pt>
                <c:pt idx="377">
                  <c:v>1.46657135</c:v>
                </c:pt>
                <c:pt idx="378">
                  <c:v>1.47046149</c:v>
                </c:pt>
                <c:pt idx="379">
                  <c:v>1.47435162</c:v>
                </c:pt>
                <c:pt idx="380">
                  <c:v>1.47824176</c:v>
                </c:pt>
                <c:pt idx="381">
                  <c:v>1.48213189</c:v>
                </c:pt>
                <c:pt idx="382">
                  <c:v>1.48602203</c:v>
                </c:pt>
                <c:pt idx="383">
                  <c:v>1.48991216</c:v>
                </c:pt>
                <c:pt idx="384">
                  <c:v>1.49380229</c:v>
                </c:pt>
                <c:pt idx="385">
                  <c:v>1.49769243</c:v>
                </c:pt>
                <c:pt idx="386">
                  <c:v>1.50158256</c:v>
                </c:pt>
                <c:pt idx="387">
                  <c:v>1.5054727</c:v>
                </c:pt>
                <c:pt idx="388">
                  <c:v>1.50936283</c:v>
                </c:pt>
                <c:pt idx="389">
                  <c:v>1.51325297</c:v>
                </c:pt>
                <c:pt idx="390">
                  <c:v>1.5171431</c:v>
                </c:pt>
                <c:pt idx="391">
                  <c:v>1.52103323</c:v>
                </c:pt>
                <c:pt idx="392">
                  <c:v>1.52492337</c:v>
                </c:pt>
                <c:pt idx="393">
                  <c:v>1.5288135</c:v>
                </c:pt>
                <c:pt idx="394">
                  <c:v>1.53270364</c:v>
                </c:pt>
                <c:pt idx="395">
                  <c:v>1.53659377</c:v>
                </c:pt>
                <c:pt idx="396">
                  <c:v>1.54048391</c:v>
                </c:pt>
                <c:pt idx="397">
                  <c:v>1.54437404</c:v>
                </c:pt>
                <c:pt idx="398">
                  <c:v>1.54826418</c:v>
                </c:pt>
                <c:pt idx="399">
                  <c:v>1.55215431</c:v>
                </c:pt>
                <c:pt idx="400">
                  <c:v>1.55604444</c:v>
                </c:pt>
                <c:pt idx="401">
                  <c:v>1.55993458</c:v>
                </c:pt>
                <c:pt idx="402">
                  <c:v>1.56382471</c:v>
                </c:pt>
                <c:pt idx="403">
                  <c:v>1.56771485</c:v>
                </c:pt>
                <c:pt idx="404">
                  <c:v>1.57160498</c:v>
                </c:pt>
                <c:pt idx="405">
                  <c:v>1.57549512</c:v>
                </c:pt>
                <c:pt idx="406">
                  <c:v>1.57938525</c:v>
                </c:pt>
                <c:pt idx="407">
                  <c:v>1.58327539</c:v>
                </c:pt>
                <c:pt idx="408">
                  <c:v>1.58716552</c:v>
                </c:pt>
                <c:pt idx="409">
                  <c:v>1.59105565</c:v>
                </c:pt>
                <c:pt idx="410">
                  <c:v>1.59494579</c:v>
                </c:pt>
                <c:pt idx="411">
                  <c:v>1.59883592</c:v>
                </c:pt>
                <c:pt idx="412">
                  <c:v>1.60272606</c:v>
                </c:pt>
                <c:pt idx="413">
                  <c:v>1.60661619</c:v>
                </c:pt>
                <c:pt idx="414">
                  <c:v>1.61050633</c:v>
                </c:pt>
                <c:pt idx="415">
                  <c:v>1.61439646</c:v>
                </c:pt>
                <c:pt idx="416">
                  <c:v>1.61828659</c:v>
                </c:pt>
                <c:pt idx="417">
                  <c:v>1.62217673</c:v>
                </c:pt>
                <c:pt idx="418">
                  <c:v>1.62606686</c:v>
                </c:pt>
                <c:pt idx="419">
                  <c:v>1.629957</c:v>
                </c:pt>
                <c:pt idx="420">
                  <c:v>1.63384713</c:v>
                </c:pt>
                <c:pt idx="421">
                  <c:v>1.63773727</c:v>
                </c:pt>
                <c:pt idx="422">
                  <c:v>1.6416274</c:v>
                </c:pt>
                <c:pt idx="423">
                  <c:v>1.64551754</c:v>
                </c:pt>
                <c:pt idx="424">
                  <c:v>1.64940767</c:v>
                </c:pt>
                <c:pt idx="425">
                  <c:v>1.6532978</c:v>
                </c:pt>
                <c:pt idx="426">
                  <c:v>1.65718794</c:v>
                </c:pt>
                <c:pt idx="427">
                  <c:v>1.66107807</c:v>
                </c:pt>
                <c:pt idx="428">
                  <c:v>1.66496821</c:v>
                </c:pt>
                <c:pt idx="429">
                  <c:v>1.66885834</c:v>
                </c:pt>
                <c:pt idx="430">
                  <c:v>1.67274848</c:v>
                </c:pt>
                <c:pt idx="431">
                  <c:v>1.67663861</c:v>
                </c:pt>
                <c:pt idx="432">
                  <c:v>1.68052875</c:v>
                </c:pt>
                <c:pt idx="433">
                  <c:v>1.68441888</c:v>
                </c:pt>
                <c:pt idx="434">
                  <c:v>1.68830901</c:v>
                </c:pt>
                <c:pt idx="435">
                  <c:v>1.69219915</c:v>
                </c:pt>
                <c:pt idx="436">
                  <c:v>1.69608928</c:v>
                </c:pt>
                <c:pt idx="437">
                  <c:v>1.69997942</c:v>
                </c:pt>
                <c:pt idx="438">
                  <c:v>1.70386955</c:v>
                </c:pt>
                <c:pt idx="439">
                  <c:v>1.70775969</c:v>
                </c:pt>
                <c:pt idx="440">
                  <c:v>1.71164982</c:v>
                </c:pt>
                <c:pt idx="441">
                  <c:v>1.71553995</c:v>
                </c:pt>
                <c:pt idx="442">
                  <c:v>1.71943009</c:v>
                </c:pt>
                <c:pt idx="443">
                  <c:v>1.72332022</c:v>
                </c:pt>
                <c:pt idx="444">
                  <c:v>1.72721036</c:v>
                </c:pt>
                <c:pt idx="445">
                  <c:v>1.73110049</c:v>
                </c:pt>
                <c:pt idx="446">
                  <c:v>1.73499063</c:v>
                </c:pt>
                <c:pt idx="447">
                  <c:v>1.73888076</c:v>
                </c:pt>
                <c:pt idx="448">
                  <c:v>1.7427709</c:v>
                </c:pt>
                <c:pt idx="449">
                  <c:v>1.74666103</c:v>
                </c:pt>
                <c:pt idx="450">
                  <c:v>1.75055116</c:v>
                </c:pt>
                <c:pt idx="451">
                  <c:v>1.7544413</c:v>
                </c:pt>
                <c:pt idx="452">
                  <c:v>1.75833143</c:v>
                </c:pt>
                <c:pt idx="453">
                  <c:v>1.76222157</c:v>
                </c:pt>
                <c:pt idx="454">
                  <c:v>1.7661117</c:v>
                </c:pt>
                <c:pt idx="455">
                  <c:v>1.77000184</c:v>
                </c:pt>
                <c:pt idx="456">
                  <c:v>1.77389197</c:v>
                </c:pt>
                <c:pt idx="457">
                  <c:v>1.7777821</c:v>
                </c:pt>
                <c:pt idx="458">
                  <c:v>1.78167224</c:v>
                </c:pt>
                <c:pt idx="459">
                  <c:v>1.78556237</c:v>
                </c:pt>
                <c:pt idx="460">
                  <c:v>1.78945251</c:v>
                </c:pt>
                <c:pt idx="461">
                  <c:v>1.79334264</c:v>
                </c:pt>
                <c:pt idx="462">
                  <c:v>1.79723278</c:v>
                </c:pt>
                <c:pt idx="463">
                  <c:v>1.80112291</c:v>
                </c:pt>
                <c:pt idx="464">
                  <c:v>1.80501305</c:v>
                </c:pt>
                <c:pt idx="465">
                  <c:v>1.80890318</c:v>
                </c:pt>
                <c:pt idx="466">
                  <c:v>1.81279331</c:v>
                </c:pt>
                <c:pt idx="467">
                  <c:v>1.81668345</c:v>
                </c:pt>
                <c:pt idx="468">
                  <c:v>1.82057358</c:v>
                </c:pt>
                <c:pt idx="469">
                  <c:v>1.82446372</c:v>
                </c:pt>
                <c:pt idx="470">
                  <c:v>1.82835385</c:v>
                </c:pt>
                <c:pt idx="471">
                  <c:v>1.83224399</c:v>
                </c:pt>
                <c:pt idx="472">
                  <c:v>1.83613412</c:v>
                </c:pt>
                <c:pt idx="473">
                  <c:v>1.84002426</c:v>
                </c:pt>
                <c:pt idx="474">
                  <c:v>1.84391439</c:v>
                </c:pt>
                <c:pt idx="475">
                  <c:v>1.84780452</c:v>
                </c:pt>
                <c:pt idx="476">
                  <c:v>1.85169466</c:v>
                </c:pt>
                <c:pt idx="477">
                  <c:v>1.85558479</c:v>
                </c:pt>
                <c:pt idx="478">
                  <c:v>1.85947493</c:v>
                </c:pt>
                <c:pt idx="479">
                  <c:v>1.86336506</c:v>
                </c:pt>
                <c:pt idx="480">
                  <c:v>1.8672552</c:v>
                </c:pt>
                <c:pt idx="481">
                  <c:v>1.87114533</c:v>
                </c:pt>
                <c:pt idx="482">
                  <c:v>1.87503546</c:v>
                </c:pt>
                <c:pt idx="483">
                  <c:v>1.8789256</c:v>
                </c:pt>
                <c:pt idx="484">
                  <c:v>1.88281573</c:v>
                </c:pt>
                <c:pt idx="485">
                  <c:v>1.88670587</c:v>
                </c:pt>
                <c:pt idx="486">
                  <c:v>1.890596</c:v>
                </c:pt>
                <c:pt idx="487">
                  <c:v>1.89448614</c:v>
                </c:pt>
                <c:pt idx="488">
                  <c:v>1.89837627</c:v>
                </c:pt>
                <c:pt idx="489">
                  <c:v>1.90226641</c:v>
                </c:pt>
                <c:pt idx="490">
                  <c:v>1.90615654</c:v>
                </c:pt>
                <c:pt idx="491">
                  <c:v>1.91004667</c:v>
                </c:pt>
                <c:pt idx="492">
                  <c:v>1.91393681</c:v>
                </c:pt>
                <c:pt idx="493">
                  <c:v>1.91782694</c:v>
                </c:pt>
                <c:pt idx="494">
                  <c:v>1.92171708</c:v>
                </c:pt>
                <c:pt idx="495">
                  <c:v>1.92560721</c:v>
                </c:pt>
                <c:pt idx="496">
                  <c:v>1.92949735</c:v>
                </c:pt>
                <c:pt idx="497">
                  <c:v>1.93338748</c:v>
                </c:pt>
                <c:pt idx="498">
                  <c:v>1.93727762</c:v>
                </c:pt>
                <c:pt idx="499">
                  <c:v>1.941167749999999</c:v>
                </c:pt>
                <c:pt idx="500">
                  <c:v>1.94505788</c:v>
                </c:pt>
                <c:pt idx="501">
                  <c:v>1.94894802</c:v>
                </c:pt>
                <c:pt idx="502">
                  <c:v>1.95283815</c:v>
                </c:pt>
                <c:pt idx="503">
                  <c:v>1.95672829</c:v>
                </c:pt>
                <c:pt idx="504">
                  <c:v>1.96061842</c:v>
                </c:pt>
                <c:pt idx="505">
                  <c:v>1.96450856</c:v>
                </c:pt>
                <c:pt idx="506">
                  <c:v>1.96839869</c:v>
                </c:pt>
                <c:pt idx="507">
                  <c:v>1.97228882</c:v>
                </c:pt>
                <c:pt idx="508">
                  <c:v>1.97617896</c:v>
                </c:pt>
                <c:pt idx="509">
                  <c:v>1.98006909</c:v>
                </c:pt>
                <c:pt idx="510">
                  <c:v>1.98395923</c:v>
                </c:pt>
                <c:pt idx="511">
                  <c:v>1.98784936</c:v>
                </c:pt>
                <c:pt idx="512">
                  <c:v>1.9917395</c:v>
                </c:pt>
                <c:pt idx="513">
                  <c:v>1.99562963</c:v>
                </c:pt>
                <c:pt idx="514">
                  <c:v>1.99951977</c:v>
                </c:pt>
                <c:pt idx="515">
                  <c:v>2.0034099</c:v>
                </c:pt>
                <c:pt idx="516">
                  <c:v>2.00730003</c:v>
                </c:pt>
                <c:pt idx="517">
                  <c:v>2.01119017</c:v>
                </c:pt>
                <c:pt idx="518">
                  <c:v>2.0150803</c:v>
                </c:pt>
                <c:pt idx="519">
                  <c:v>2.018970439999999</c:v>
                </c:pt>
                <c:pt idx="520">
                  <c:v>2.02286057</c:v>
                </c:pt>
                <c:pt idx="521">
                  <c:v>2.02675071</c:v>
                </c:pt>
                <c:pt idx="522">
                  <c:v>2.030640839999999</c:v>
                </c:pt>
                <c:pt idx="523">
                  <c:v>2.03453097</c:v>
                </c:pt>
                <c:pt idx="524">
                  <c:v>2.03842111</c:v>
                </c:pt>
                <c:pt idx="525">
                  <c:v>2.04231124</c:v>
                </c:pt>
                <c:pt idx="526">
                  <c:v>2.04620138</c:v>
                </c:pt>
                <c:pt idx="527">
                  <c:v>2.05009151</c:v>
                </c:pt>
                <c:pt idx="528">
                  <c:v>2.05398165</c:v>
                </c:pt>
                <c:pt idx="529">
                  <c:v>2.05787178</c:v>
                </c:pt>
                <c:pt idx="530">
                  <c:v>2.06176192</c:v>
                </c:pt>
                <c:pt idx="531">
                  <c:v>2.06565205</c:v>
                </c:pt>
                <c:pt idx="532">
                  <c:v>2.06954218</c:v>
                </c:pt>
                <c:pt idx="533">
                  <c:v>2.07343232</c:v>
                </c:pt>
                <c:pt idx="534">
                  <c:v>2.07732245</c:v>
                </c:pt>
                <c:pt idx="535">
                  <c:v>2.08121259</c:v>
                </c:pt>
                <c:pt idx="536">
                  <c:v>2.08510272</c:v>
                </c:pt>
                <c:pt idx="537">
                  <c:v>2.08899286</c:v>
                </c:pt>
                <c:pt idx="538">
                  <c:v>2.092882989999999</c:v>
                </c:pt>
                <c:pt idx="539">
                  <c:v>2.096773129999999</c:v>
                </c:pt>
                <c:pt idx="540">
                  <c:v>2.10066326</c:v>
                </c:pt>
                <c:pt idx="541">
                  <c:v>2.10455339</c:v>
                </c:pt>
                <c:pt idx="542">
                  <c:v>2.10844353</c:v>
                </c:pt>
                <c:pt idx="543">
                  <c:v>2.11233366</c:v>
                </c:pt>
                <c:pt idx="544">
                  <c:v>2.1162238</c:v>
                </c:pt>
                <c:pt idx="545">
                  <c:v>2.12011393</c:v>
                </c:pt>
                <c:pt idx="546">
                  <c:v>2.12400407</c:v>
                </c:pt>
                <c:pt idx="547">
                  <c:v>2.1278942</c:v>
                </c:pt>
                <c:pt idx="548">
                  <c:v>2.13178433</c:v>
                </c:pt>
                <c:pt idx="549">
                  <c:v>2.13567447</c:v>
                </c:pt>
                <c:pt idx="550">
                  <c:v>2.1395646</c:v>
                </c:pt>
                <c:pt idx="551">
                  <c:v>2.14345474</c:v>
                </c:pt>
                <c:pt idx="552">
                  <c:v>2.14734487</c:v>
                </c:pt>
                <c:pt idx="553">
                  <c:v>2.15123501</c:v>
                </c:pt>
                <c:pt idx="554">
                  <c:v>2.15512514</c:v>
                </c:pt>
                <c:pt idx="555">
                  <c:v>2.15901528</c:v>
                </c:pt>
                <c:pt idx="556">
                  <c:v>2.16290541</c:v>
                </c:pt>
                <c:pt idx="557">
                  <c:v>2.166795540000001</c:v>
                </c:pt>
                <c:pt idx="558">
                  <c:v>2.17068568</c:v>
                </c:pt>
                <c:pt idx="559">
                  <c:v>2.17457581</c:v>
                </c:pt>
                <c:pt idx="560">
                  <c:v>2.17846595</c:v>
                </c:pt>
                <c:pt idx="561">
                  <c:v>2.18235608</c:v>
                </c:pt>
                <c:pt idx="562">
                  <c:v>2.18624622</c:v>
                </c:pt>
                <c:pt idx="563">
                  <c:v>2.19013635</c:v>
                </c:pt>
                <c:pt idx="564">
                  <c:v>2.19402649</c:v>
                </c:pt>
                <c:pt idx="565">
                  <c:v>2.19791662</c:v>
                </c:pt>
                <c:pt idx="566">
                  <c:v>2.20180675</c:v>
                </c:pt>
                <c:pt idx="567">
                  <c:v>2.20569689</c:v>
                </c:pt>
                <c:pt idx="568">
                  <c:v>2.20958702</c:v>
                </c:pt>
                <c:pt idx="569">
                  <c:v>2.21347716</c:v>
                </c:pt>
                <c:pt idx="570">
                  <c:v>2.21736729</c:v>
                </c:pt>
                <c:pt idx="571">
                  <c:v>2.22125743</c:v>
                </c:pt>
                <c:pt idx="572">
                  <c:v>2.22514756</c:v>
                </c:pt>
                <c:pt idx="573">
                  <c:v>2.22903769</c:v>
                </c:pt>
                <c:pt idx="574">
                  <c:v>2.23292783</c:v>
                </c:pt>
                <c:pt idx="575">
                  <c:v>2.23681796</c:v>
                </c:pt>
                <c:pt idx="576">
                  <c:v>2.2407081</c:v>
                </c:pt>
                <c:pt idx="577">
                  <c:v>2.24459823</c:v>
                </c:pt>
                <c:pt idx="578">
                  <c:v>2.24848837</c:v>
                </c:pt>
                <c:pt idx="579">
                  <c:v>2.2523785</c:v>
                </c:pt>
                <c:pt idx="580">
                  <c:v>2.25626864</c:v>
                </c:pt>
                <c:pt idx="581">
                  <c:v>2.26015877</c:v>
                </c:pt>
                <c:pt idx="582">
                  <c:v>2.2640489</c:v>
                </c:pt>
                <c:pt idx="583">
                  <c:v>2.26793904</c:v>
                </c:pt>
                <c:pt idx="584">
                  <c:v>2.27182917</c:v>
                </c:pt>
                <c:pt idx="585">
                  <c:v>2.27571931</c:v>
                </c:pt>
                <c:pt idx="586">
                  <c:v>2.27960944</c:v>
                </c:pt>
                <c:pt idx="587">
                  <c:v>2.28349958</c:v>
                </c:pt>
                <c:pt idx="588">
                  <c:v>2.28738971</c:v>
                </c:pt>
                <c:pt idx="589">
                  <c:v>2.29127984</c:v>
                </c:pt>
                <c:pt idx="590">
                  <c:v>2.29516998</c:v>
                </c:pt>
                <c:pt idx="591">
                  <c:v>2.29906011</c:v>
                </c:pt>
                <c:pt idx="592">
                  <c:v>2.30295025</c:v>
                </c:pt>
                <c:pt idx="593">
                  <c:v>2.306840379999999</c:v>
                </c:pt>
                <c:pt idx="594">
                  <c:v>2.31073052</c:v>
                </c:pt>
                <c:pt idx="595">
                  <c:v>2.31462065</c:v>
                </c:pt>
                <c:pt idx="596">
                  <c:v>2.31851079</c:v>
                </c:pt>
                <c:pt idx="597">
                  <c:v>2.322400919999999</c:v>
                </c:pt>
                <c:pt idx="598">
                  <c:v>2.32629105</c:v>
                </c:pt>
                <c:pt idx="599">
                  <c:v>2.33018119</c:v>
                </c:pt>
                <c:pt idx="600">
                  <c:v>2.33407132</c:v>
                </c:pt>
                <c:pt idx="601">
                  <c:v>2.33796146</c:v>
                </c:pt>
                <c:pt idx="602">
                  <c:v>2.34185159</c:v>
                </c:pt>
                <c:pt idx="603">
                  <c:v>2.34574173</c:v>
                </c:pt>
                <c:pt idx="604">
                  <c:v>2.34963186</c:v>
                </c:pt>
                <c:pt idx="605">
                  <c:v>2.353522</c:v>
                </c:pt>
                <c:pt idx="606">
                  <c:v>2.357412129999999</c:v>
                </c:pt>
                <c:pt idx="607">
                  <c:v>2.36130226</c:v>
                </c:pt>
                <c:pt idx="608">
                  <c:v>2.3651924</c:v>
                </c:pt>
                <c:pt idx="609">
                  <c:v>2.36908253</c:v>
                </c:pt>
                <c:pt idx="610">
                  <c:v>2.372972669999999</c:v>
                </c:pt>
                <c:pt idx="611">
                  <c:v>2.376862799999999</c:v>
                </c:pt>
                <c:pt idx="612">
                  <c:v>2.380752939999999</c:v>
                </c:pt>
                <c:pt idx="613">
                  <c:v>2.38464307</c:v>
                </c:pt>
                <c:pt idx="614">
                  <c:v>2.3885332</c:v>
                </c:pt>
                <c:pt idx="615">
                  <c:v>2.39242334</c:v>
                </c:pt>
                <c:pt idx="616">
                  <c:v>2.396313469999999</c:v>
                </c:pt>
                <c:pt idx="617">
                  <c:v>2.40020361</c:v>
                </c:pt>
                <c:pt idx="618">
                  <c:v>2.40409374</c:v>
                </c:pt>
                <c:pt idx="619">
                  <c:v>2.40798388</c:v>
                </c:pt>
                <c:pt idx="620">
                  <c:v>2.41187401</c:v>
                </c:pt>
                <c:pt idx="621">
                  <c:v>2.41576415</c:v>
                </c:pt>
                <c:pt idx="622">
                  <c:v>2.41965428</c:v>
                </c:pt>
                <c:pt idx="623">
                  <c:v>2.42354441</c:v>
                </c:pt>
                <c:pt idx="624">
                  <c:v>2.42743455</c:v>
                </c:pt>
                <c:pt idx="625">
                  <c:v>2.43132468</c:v>
                </c:pt>
                <c:pt idx="626">
                  <c:v>2.43521482</c:v>
                </c:pt>
                <c:pt idx="627">
                  <c:v>2.43910495</c:v>
                </c:pt>
                <c:pt idx="628">
                  <c:v>2.44299509</c:v>
                </c:pt>
                <c:pt idx="629">
                  <c:v>2.446885219999999</c:v>
                </c:pt>
                <c:pt idx="630">
                  <c:v>2.45077536</c:v>
                </c:pt>
                <c:pt idx="631">
                  <c:v>2.454665489999999</c:v>
                </c:pt>
                <c:pt idx="632">
                  <c:v>2.45855562</c:v>
                </c:pt>
                <c:pt idx="633">
                  <c:v>2.46244576</c:v>
                </c:pt>
                <c:pt idx="634">
                  <c:v>2.46633589</c:v>
                </c:pt>
                <c:pt idx="635">
                  <c:v>2.47022603</c:v>
                </c:pt>
                <c:pt idx="636">
                  <c:v>2.47411616</c:v>
                </c:pt>
                <c:pt idx="637">
                  <c:v>2.4780063</c:v>
                </c:pt>
                <c:pt idx="638">
                  <c:v>2.481896429999999</c:v>
                </c:pt>
                <c:pt idx="639">
                  <c:v>2.48578656</c:v>
                </c:pt>
                <c:pt idx="640">
                  <c:v>2.4896767</c:v>
                </c:pt>
                <c:pt idx="641">
                  <c:v>2.49356683</c:v>
                </c:pt>
                <c:pt idx="642">
                  <c:v>2.49745697</c:v>
                </c:pt>
                <c:pt idx="643">
                  <c:v>2.5013471</c:v>
                </c:pt>
                <c:pt idx="644">
                  <c:v>2.50523724</c:v>
                </c:pt>
                <c:pt idx="645">
                  <c:v>2.50912737</c:v>
                </c:pt>
                <c:pt idx="646">
                  <c:v>2.51301751</c:v>
                </c:pt>
                <c:pt idx="647">
                  <c:v>2.516907639999999</c:v>
                </c:pt>
                <c:pt idx="648">
                  <c:v>2.52079777</c:v>
                </c:pt>
                <c:pt idx="649">
                  <c:v>2.52468791</c:v>
                </c:pt>
                <c:pt idx="650">
                  <c:v>2.52857804</c:v>
                </c:pt>
                <c:pt idx="651">
                  <c:v>2.532468179999999</c:v>
                </c:pt>
                <c:pt idx="652">
                  <c:v>2.536358309999999</c:v>
                </c:pt>
                <c:pt idx="653">
                  <c:v>2.54024845</c:v>
                </c:pt>
                <c:pt idx="654">
                  <c:v>2.544138580000001</c:v>
                </c:pt>
                <c:pt idx="655">
                  <c:v>2.54802871</c:v>
                </c:pt>
                <c:pt idx="656">
                  <c:v>2.55191885</c:v>
                </c:pt>
                <c:pt idx="657">
                  <c:v>2.555808979999999</c:v>
                </c:pt>
                <c:pt idx="658">
                  <c:v>2.559699119999999</c:v>
                </c:pt>
                <c:pt idx="659">
                  <c:v>2.56358925</c:v>
                </c:pt>
                <c:pt idx="660">
                  <c:v>2.56747939</c:v>
                </c:pt>
                <c:pt idx="661">
                  <c:v>2.57136952</c:v>
                </c:pt>
                <c:pt idx="662">
                  <c:v>2.575259659999999</c:v>
                </c:pt>
                <c:pt idx="663">
                  <c:v>2.57914979</c:v>
                </c:pt>
                <c:pt idx="664">
                  <c:v>2.58303992</c:v>
                </c:pt>
                <c:pt idx="665">
                  <c:v>2.58693006</c:v>
                </c:pt>
                <c:pt idx="666">
                  <c:v>2.59082019</c:v>
                </c:pt>
                <c:pt idx="667">
                  <c:v>2.59471033</c:v>
                </c:pt>
                <c:pt idx="668">
                  <c:v>2.59860046</c:v>
                </c:pt>
                <c:pt idx="669">
                  <c:v>2.6024906</c:v>
                </c:pt>
                <c:pt idx="670">
                  <c:v>2.60638073</c:v>
                </c:pt>
                <c:pt idx="671">
                  <c:v>2.61027087</c:v>
                </c:pt>
                <c:pt idx="672">
                  <c:v>2.614161</c:v>
                </c:pt>
                <c:pt idx="673">
                  <c:v>2.618051129999999</c:v>
                </c:pt>
                <c:pt idx="674">
                  <c:v>2.62194127</c:v>
                </c:pt>
                <c:pt idx="675">
                  <c:v>2.6258314</c:v>
                </c:pt>
                <c:pt idx="676">
                  <c:v>2.62972154</c:v>
                </c:pt>
                <c:pt idx="677">
                  <c:v>2.63361167</c:v>
                </c:pt>
                <c:pt idx="678">
                  <c:v>2.637501810000001</c:v>
                </c:pt>
                <c:pt idx="679">
                  <c:v>2.64139194</c:v>
                </c:pt>
                <c:pt idx="680">
                  <c:v>2.64528207</c:v>
                </c:pt>
                <c:pt idx="681">
                  <c:v>2.64917221</c:v>
                </c:pt>
                <c:pt idx="682">
                  <c:v>2.65306234</c:v>
                </c:pt>
                <c:pt idx="683">
                  <c:v>2.656952479999999</c:v>
                </c:pt>
                <c:pt idx="684">
                  <c:v>2.660842609999999</c:v>
                </c:pt>
                <c:pt idx="685">
                  <c:v>2.66473275</c:v>
                </c:pt>
                <c:pt idx="686">
                  <c:v>2.66862288</c:v>
                </c:pt>
                <c:pt idx="687">
                  <c:v>2.67251302</c:v>
                </c:pt>
                <c:pt idx="688">
                  <c:v>2.67640315</c:v>
                </c:pt>
                <c:pt idx="689">
                  <c:v>2.68029328</c:v>
                </c:pt>
                <c:pt idx="690">
                  <c:v>2.68418342</c:v>
                </c:pt>
                <c:pt idx="691">
                  <c:v>2.68807355</c:v>
                </c:pt>
                <c:pt idx="692">
                  <c:v>2.69196369</c:v>
                </c:pt>
                <c:pt idx="693">
                  <c:v>2.695853819999999</c:v>
                </c:pt>
                <c:pt idx="694">
                  <c:v>2.69974396</c:v>
                </c:pt>
                <c:pt idx="695">
                  <c:v>2.70363409</c:v>
                </c:pt>
                <c:pt idx="696">
                  <c:v>2.70752423</c:v>
                </c:pt>
                <c:pt idx="697">
                  <c:v>2.71141436</c:v>
                </c:pt>
                <c:pt idx="698">
                  <c:v>2.71530449</c:v>
                </c:pt>
                <c:pt idx="699">
                  <c:v>2.71919463</c:v>
                </c:pt>
                <c:pt idx="700">
                  <c:v>2.72308476</c:v>
                </c:pt>
                <c:pt idx="701">
                  <c:v>2.7269749</c:v>
                </c:pt>
                <c:pt idx="702">
                  <c:v>2.730865029999999</c:v>
                </c:pt>
                <c:pt idx="703">
                  <c:v>2.73475517</c:v>
                </c:pt>
                <c:pt idx="704">
                  <c:v>2.738645299999999</c:v>
                </c:pt>
                <c:pt idx="705">
                  <c:v>2.74253543</c:v>
                </c:pt>
                <c:pt idx="706">
                  <c:v>2.74642557</c:v>
                </c:pt>
                <c:pt idx="707">
                  <c:v>2.7503157</c:v>
                </c:pt>
                <c:pt idx="708">
                  <c:v>2.75420584</c:v>
                </c:pt>
                <c:pt idx="709">
                  <c:v>2.75809597</c:v>
                </c:pt>
                <c:pt idx="710">
                  <c:v>2.76198611</c:v>
                </c:pt>
                <c:pt idx="711">
                  <c:v>2.76587624</c:v>
                </c:pt>
                <c:pt idx="712">
                  <c:v>2.76976638</c:v>
                </c:pt>
                <c:pt idx="713">
                  <c:v>2.77365651</c:v>
                </c:pt>
                <c:pt idx="714">
                  <c:v>2.77754664</c:v>
                </c:pt>
                <c:pt idx="715">
                  <c:v>2.78143678</c:v>
                </c:pt>
                <c:pt idx="716">
                  <c:v>2.78532691</c:v>
                </c:pt>
                <c:pt idx="717">
                  <c:v>2.78921705</c:v>
                </c:pt>
                <c:pt idx="718">
                  <c:v>2.79310718</c:v>
                </c:pt>
                <c:pt idx="719">
                  <c:v>2.79699732</c:v>
                </c:pt>
                <c:pt idx="720">
                  <c:v>2.80088745</c:v>
                </c:pt>
                <c:pt idx="721">
                  <c:v>2.80477758</c:v>
                </c:pt>
                <c:pt idx="722">
                  <c:v>2.80866772</c:v>
                </c:pt>
                <c:pt idx="723">
                  <c:v>2.81255785</c:v>
                </c:pt>
                <c:pt idx="724">
                  <c:v>2.816447989999999</c:v>
                </c:pt>
                <c:pt idx="725">
                  <c:v>2.82033812</c:v>
                </c:pt>
                <c:pt idx="726">
                  <c:v>2.82422826</c:v>
                </c:pt>
                <c:pt idx="727">
                  <c:v>2.82811839</c:v>
                </c:pt>
                <c:pt idx="728">
                  <c:v>2.832008529999999</c:v>
                </c:pt>
                <c:pt idx="729">
                  <c:v>2.835898659999999</c:v>
                </c:pt>
                <c:pt idx="730">
                  <c:v>2.839788789999999</c:v>
                </c:pt>
                <c:pt idx="731">
                  <c:v>2.84367893</c:v>
                </c:pt>
                <c:pt idx="732">
                  <c:v>2.84756906</c:v>
                </c:pt>
                <c:pt idx="733">
                  <c:v>2.851459199999999</c:v>
                </c:pt>
                <c:pt idx="734">
                  <c:v>2.855349329999999</c:v>
                </c:pt>
                <c:pt idx="735">
                  <c:v>2.859239469999999</c:v>
                </c:pt>
                <c:pt idx="736">
                  <c:v>2.8631296</c:v>
                </c:pt>
                <c:pt idx="737">
                  <c:v>2.86701974</c:v>
                </c:pt>
                <c:pt idx="738">
                  <c:v>2.87090987</c:v>
                </c:pt>
                <c:pt idx="739">
                  <c:v>2.8748</c:v>
                </c:pt>
                <c:pt idx="740">
                  <c:v>2.878690139999999</c:v>
                </c:pt>
                <c:pt idx="741">
                  <c:v>2.88258027</c:v>
                </c:pt>
                <c:pt idx="742">
                  <c:v>2.886470409999999</c:v>
                </c:pt>
                <c:pt idx="743">
                  <c:v>2.89036054</c:v>
                </c:pt>
                <c:pt idx="744">
                  <c:v>2.894250679999999</c:v>
                </c:pt>
                <c:pt idx="745">
                  <c:v>2.89814081</c:v>
                </c:pt>
                <c:pt idx="746">
                  <c:v>2.902030939999999</c:v>
                </c:pt>
                <c:pt idx="747">
                  <c:v>2.90592108</c:v>
                </c:pt>
                <c:pt idx="748">
                  <c:v>2.90981121</c:v>
                </c:pt>
                <c:pt idx="749">
                  <c:v>2.91370135</c:v>
                </c:pt>
                <c:pt idx="750">
                  <c:v>2.91759148</c:v>
                </c:pt>
                <c:pt idx="751">
                  <c:v>2.92148162</c:v>
                </c:pt>
                <c:pt idx="752">
                  <c:v>2.92537175</c:v>
                </c:pt>
                <c:pt idx="753">
                  <c:v>2.92926189</c:v>
                </c:pt>
                <c:pt idx="754">
                  <c:v>2.93315202</c:v>
                </c:pt>
                <c:pt idx="755">
                  <c:v>2.937042149999999</c:v>
                </c:pt>
                <c:pt idx="756">
                  <c:v>2.94093229</c:v>
                </c:pt>
                <c:pt idx="757">
                  <c:v>2.944822419999999</c:v>
                </c:pt>
                <c:pt idx="758">
                  <c:v>2.94871256</c:v>
                </c:pt>
                <c:pt idx="759">
                  <c:v>2.952602689999999</c:v>
                </c:pt>
                <c:pt idx="760">
                  <c:v>2.956492829999999</c:v>
                </c:pt>
                <c:pt idx="761">
                  <c:v>2.96038296</c:v>
                </c:pt>
                <c:pt idx="762">
                  <c:v>2.9642731</c:v>
                </c:pt>
                <c:pt idx="763">
                  <c:v>2.96816323</c:v>
                </c:pt>
                <c:pt idx="764">
                  <c:v>2.97205336</c:v>
                </c:pt>
                <c:pt idx="765">
                  <c:v>2.9759435</c:v>
                </c:pt>
                <c:pt idx="766">
                  <c:v>2.979833629999999</c:v>
                </c:pt>
                <c:pt idx="767">
                  <c:v>2.98372377</c:v>
                </c:pt>
                <c:pt idx="768">
                  <c:v>2.9876139</c:v>
                </c:pt>
                <c:pt idx="769">
                  <c:v>2.99150404</c:v>
                </c:pt>
                <c:pt idx="770">
                  <c:v>2.99539417</c:v>
                </c:pt>
                <c:pt idx="771">
                  <c:v>2.9992843</c:v>
                </c:pt>
                <c:pt idx="772">
                  <c:v>3.00317444</c:v>
                </c:pt>
                <c:pt idx="773">
                  <c:v>3.00706457</c:v>
                </c:pt>
                <c:pt idx="774">
                  <c:v>3.01095471</c:v>
                </c:pt>
                <c:pt idx="775">
                  <c:v>3.014844839999999</c:v>
                </c:pt>
                <c:pt idx="776">
                  <c:v>3.01873498</c:v>
                </c:pt>
                <c:pt idx="777">
                  <c:v>3.022625109999999</c:v>
                </c:pt>
                <c:pt idx="778">
                  <c:v>3.02651525</c:v>
                </c:pt>
                <c:pt idx="779">
                  <c:v>3.030405379999999</c:v>
                </c:pt>
                <c:pt idx="780">
                  <c:v>3.03429551</c:v>
                </c:pt>
                <c:pt idx="781">
                  <c:v>3.03818565</c:v>
                </c:pt>
                <c:pt idx="782">
                  <c:v>3.04207578</c:v>
                </c:pt>
                <c:pt idx="783">
                  <c:v>3.04596592</c:v>
                </c:pt>
                <c:pt idx="784">
                  <c:v>3.04985605</c:v>
                </c:pt>
                <c:pt idx="785">
                  <c:v>3.05374619</c:v>
                </c:pt>
                <c:pt idx="786">
                  <c:v>3.05763632</c:v>
                </c:pt>
                <c:pt idx="787">
                  <c:v>3.06152645</c:v>
                </c:pt>
                <c:pt idx="788">
                  <c:v>3.06541659</c:v>
                </c:pt>
                <c:pt idx="789">
                  <c:v>3.06930672</c:v>
                </c:pt>
                <c:pt idx="790">
                  <c:v>3.07319686</c:v>
                </c:pt>
                <c:pt idx="791">
                  <c:v>3.07708699</c:v>
                </c:pt>
                <c:pt idx="792">
                  <c:v>3.08097713</c:v>
                </c:pt>
                <c:pt idx="793">
                  <c:v>3.08486726</c:v>
                </c:pt>
                <c:pt idx="794">
                  <c:v>3.0887574</c:v>
                </c:pt>
                <c:pt idx="795">
                  <c:v>3.092647529999999</c:v>
                </c:pt>
                <c:pt idx="796">
                  <c:v>3.09653766</c:v>
                </c:pt>
                <c:pt idx="797">
                  <c:v>3.1004278</c:v>
                </c:pt>
                <c:pt idx="798">
                  <c:v>3.10431793</c:v>
                </c:pt>
                <c:pt idx="799">
                  <c:v>3.10820807</c:v>
                </c:pt>
                <c:pt idx="800">
                  <c:v>3.112098199999999</c:v>
                </c:pt>
                <c:pt idx="801">
                  <c:v>3.115988339999999</c:v>
                </c:pt>
                <c:pt idx="802">
                  <c:v>3.119878469999999</c:v>
                </c:pt>
                <c:pt idx="803">
                  <c:v>3.12376861</c:v>
                </c:pt>
                <c:pt idx="804">
                  <c:v>3.12765874</c:v>
                </c:pt>
                <c:pt idx="805">
                  <c:v>3.131548689999999</c:v>
                </c:pt>
                <c:pt idx="806">
                  <c:v>3.13543864</c:v>
                </c:pt>
                <c:pt idx="807">
                  <c:v>3.139328579999999</c:v>
                </c:pt>
                <c:pt idx="808">
                  <c:v>3.14321853</c:v>
                </c:pt>
                <c:pt idx="809">
                  <c:v>3.14710848</c:v>
                </c:pt>
                <c:pt idx="810">
                  <c:v>3.15099843</c:v>
                </c:pt>
                <c:pt idx="811">
                  <c:v>3.154888379999999</c:v>
                </c:pt>
                <c:pt idx="812">
                  <c:v>3.15877832</c:v>
                </c:pt>
                <c:pt idx="813">
                  <c:v>3.16266827</c:v>
                </c:pt>
                <c:pt idx="814">
                  <c:v>3.16655822</c:v>
                </c:pt>
                <c:pt idx="815">
                  <c:v>3.170448169999999</c:v>
                </c:pt>
                <c:pt idx="816">
                  <c:v>3.17433812</c:v>
                </c:pt>
                <c:pt idx="817">
                  <c:v>3.17822807</c:v>
                </c:pt>
                <c:pt idx="818">
                  <c:v>3.18211801</c:v>
                </c:pt>
                <c:pt idx="819">
                  <c:v>3.18600796</c:v>
                </c:pt>
                <c:pt idx="820">
                  <c:v>3.18989791</c:v>
                </c:pt>
                <c:pt idx="821">
                  <c:v>3.19378786</c:v>
                </c:pt>
                <c:pt idx="822">
                  <c:v>3.19767781</c:v>
                </c:pt>
                <c:pt idx="823">
                  <c:v>3.20156775</c:v>
                </c:pt>
                <c:pt idx="824">
                  <c:v>3.2054577</c:v>
                </c:pt>
                <c:pt idx="825">
                  <c:v>3.20934765</c:v>
                </c:pt>
                <c:pt idx="826">
                  <c:v>3.2132376</c:v>
                </c:pt>
                <c:pt idx="827">
                  <c:v>3.21712755</c:v>
                </c:pt>
                <c:pt idx="828">
                  <c:v>3.22101749</c:v>
                </c:pt>
                <c:pt idx="829">
                  <c:v>3.22490744</c:v>
                </c:pt>
                <c:pt idx="830">
                  <c:v>3.228797390000001</c:v>
                </c:pt>
                <c:pt idx="831">
                  <c:v>3.232687339999999</c:v>
                </c:pt>
                <c:pt idx="832">
                  <c:v>3.23657729</c:v>
                </c:pt>
                <c:pt idx="833">
                  <c:v>3.24046724</c:v>
                </c:pt>
                <c:pt idx="834">
                  <c:v>3.24435718</c:v>
                </c:pt>
                <c:pt idx="835">
                  <c:v>3.24824713</c:v>
                </c:pt>
                <c:pt idx="836">
                  <c:v>3.25213708</c:v>
                </c:pt>
                <c:pt idx="837">
                  <c:v>3.25602703</c:v>
                </c:pt>
                <c:pt idx="838">
                  <c:v>3.25991698</c:v>
                </c:pt>
                <c:pt idx="839">
                  <c:v>3.26380692</c:v>
                </c:pt>
                <c:pt idx="840">
                  <c:v>3.267696870000001</c:v>
                </c:pt>
                <c:pt idx="841">
                  <c:v>3.27158682</c:v>
                </c:pt>
                <c:pt idx="842">
                  <c:v>3.27547677</c:v>
                </c:pt>
                <c:pt idx="843">
                  <c:v>3.27936672</c:v>
                </c:pt>
                <c:pt idx="844">
                  <c:v>3.28325666</c:v>
                </c:pt>
                <c:pt idx="845">
                  <c:v>3.28714661</c:v>
                </c:pt>
                <c:pt idx="846">
                  <c:v>3.29103656</c:v>
                </c:pt>
                <c:pt idx="847">
                  <c:v>3.29492651</c:v>
                </c:pt>
                <c:pt idx="848">
                  <c:v>3.29881646</c:v>
                </c:pt>
                <c:pt idx="849">
                  <c:v>3.30270641</c:v>
                </c:pt>
                <c:pt idx="850">
                  <c:v>3.306596349999999</c:v>
                </c:pt>
                <c:pt idx="851">
                  <c:v>3.3104863</c:v>
                </c:pt>
                <c:pt idx="852">
                  <c:v>3.31437625</c:v>
                </c:pt>
                <c:pt idx="853">
                  <c:v>3.3182662</c:v>
                </c:pt>
                <c:pt idx="854">
                  <c:v>3.32215615</c:v>
                </c:pt>
                <c:pt idx="855">
                  <c:v>3.326046089999999</c:v>
                </c:pt>
                <c:pt idx="856">
                  <c:v>3.32993604</c:v>
                </c:pt>
                <c:pt idx="857">
                  <c:v>3.333825989999999</c:v>
                </c:pt>
                <c:pt idx="858">
                  <c:v>3.33771594</c:v>
                </c:pt>
                <c:pt idx="859">
                  <c:v>3.341605889999999</c:v>
                </c:pt>
                <c:pt idx="860">
                  <c:v>3.345495829999999</c:v>
                </c:pt>
                <c:pt idx="861">
                  <c:v>3.34938578</c:v>
                </c:pt>
                <c:pt idx="862">
                  <c:v>3.35327573</c:v>
                </c:pt>
                <c:pt idx="863">
                  <c:v>3.35716568</c:v>
                </c:pt>
                <c:pt idx="864">
                  <c:v>3.361055629999999</c:v>
                </c:pt>
                <c:pt idx="865">
                  <c:v>3.36494558</c:v>
                </c:pt>
                <c:pt idx="866">
                  <c:v>3.36883552</c:v>
                </c:pt>
                <c:pt idx="867">
                  <c:v>3.372725469999999</c:v>
                </c:pt>
                <c:pt idx="868">
                  <c:v>3.376615419999999</c:v>
                </c:pt>
                <c:pt idx="869">
                  <c:v>3.38050537</c:v>
                </c:pt>
                <c:pt idx="870">
                  <c:v>3.38439532</c:v>
                </c:pt>
                <c:pt idx="871">
                  <c:v>3.38828526</c:v>
                </c:pt>
                <c:pt idx="872">
                  <c:v>3.392175209999999</c:v>
                </c:pt>
                <c:pt idx="873">
                  <c:v>3.396065159999999</c:v>
                </c:pt>
                <c:pt idx="874">
                  <c:v>3.399955109999999</c:v>
                </c:pt>
                <c:pt idx="875">
                  <c:v>3.40384506</c:v>
                </c:pt>
                <c:pt idx="876">
                  <c:v>3.40773501</c:v>
                </c:pt>
                <c:pt idx="877">
                  <c:v>3.41162495</c:v>
                </c:pt>
                <c:pt idx="878">
                  <c:v>3.4155149</c:v>
                </c:pt>
                <c:pt idx="879">
                  <c:v>3.41940485</c:v>
                </c:pt>
                <c:pt idx="880">
                  <c:v>3.4232948</c:v>
                </c:pt>
                <c:pt idx="881">
                  <c:v>3.42718475</c:v>
                </c:pt>
                <c:pt idx="882">
                  <c:v>3.43107469</c:v>
                </c:pt>
                <c:pt idx="883">
                  <c:v>3.43496464</c:v>
                </c:pt>
                <c:pt idx="884">
                  <c:v>3.438854589999999</c:v>
                </c:pt>
                <c:pt idx="885">
                  <c:v>3.44274454</c:v>
                </c:pt>
                <c:pt idx="886">
                  <c:v>3.44663449</c:v>
                </c:pt>
                <c:pt idx="887">
                  <c:v>3.45052443</c:v>
                </c:pt>
                <c:pt idx="888">
                  <c:v>3.45441438</c:v>
                </c:pt>
                <c:pt idx="889">
                  <c:v>3.45830433</c:v>
                </c:pt>
                <c:pt idx="890">
                  <c:v>3.46219428</c:v>
                </c:pt>
                <c:pt idx="891">
                  <c:v>3.46608423</c:v>
                </c:pt>
                <c:pt idx="892">
                  <c:v>3.46997418</c:v>
                </c:pt>
                <c:pt idx="893">
                  <c:v>3.47386412</c:v>
                </c:pt>
                <c:pt idx="894">
                  <c:v>3.47775407</c:v>
                </c:pt>
                <c:pt idx="895">
                  <c:v>3.48164402</c:v>
                </c:pt>
                <c:pt idx="896">
                  <c:v>3.48553397</c:v>
                </c:pt>
                <c:pt idx="897">
                  <c:v>3.48942392</c:v>
                </c:pt>
                <c:pt idx="898">
                  <c:v>3.49331386</c:v>
                </c:pt>
                <c:pt idx="899">
                  <c:v>3.49720381</c:v>
                </c:pt>
                <c:pt idx="900">
                  <c:v>3.50109376</c:v>
                </c:pt>
                <c:pt idx="901">
                  <c:v>3.504983710000001</c:v>
                </c:pt>
                <c:pt idx="902">
                  <c:v>3.50887366</c:v>
                </c:pt>
                <c:pt idx="903">
                  <c:v>3.512763599999999</c:v>
                </c:pt>
                <c:pt idx="904">
                  <c:v>3.51665355</c:v>
                </c:pt>
                <c:pt idx="905">
                  <c:v>3.5205435</c:v>
                </c:pt>
                <c:pt idx="906">
                  <c:v>3.52443345</c:v>
                </c:pt>
                <c:pt idx="907">
                  <c:v>3.5283234</c:v>
                </c:pt>
                <c:pt idx="908">
                  <c:v>3.53221335</c:v>
                </c:pt>
                <c:pt idx="909">
                  <c:v>3.53610329</c:v>
                </c:pt>
                <c:pt idx="910">
                  <c:v>3.539993240000001</c:v>
                </c:pt>
                <c:pt idx="911">
                  <c:v>3.54388319</c:v>
                </c:pt>
                <c:pt idx="912">
                  <c:v>3.54777314</c:v>
                </c:pt>
                <c:pt idx="913">
                  <c:v>3.551663089999999</c:v>
                </c:pt>
                <c:pt idx="914">
                  <c:v>3.55555303</c:v>
                </c:pt>
                <c:pt idx="915">
                  <c:v>3.559442979999999</c:v>
                </c:pt>
                <c:pt idx="916">
                  <c:v>3.56333293</c:v>
                </c:pt>
                <c:pt idx="917">
                  <c:v>3.56722288</c:v>
                </c:pt>
                <c:pt idx="918">
                  <c:v>3.57111283</c:v>
                </c:pt>
                <c:pt idx="919">
                  <c:v>3.57500277</c:v>
                </c:pt>
                <c:pt idx="920">
                  <c:v>3.57889272</c:v>
                </c:pt>
                <c:pt idx="921">
                  <c:v>3.58278267</c:v>
                </c:pt>
                <c:pt idx="922">
                  <c:v>3.586672619999999</c:v>
                </c:pt>
                <c:pt idx="923">
                  <c:v>3.59056257</c:v>
                </c:pt>
                <c:pt idx="924">
                  <c:v>3.594452519999999</c:v>
                </c:pt>
                <c:pt idx="925">
                  <c:v>3.59834246</c:v>
                </c:pt>
                <c:pt idx="926">
                  <c:v>3.60223241</c:v>
                </c:pt>
                <c:pt idx="927">
                  <c:v>3.60612236</c:v>
                </c:pt>
                <c:pt idx="928">
                  <c:v>3.61001231</c:v>
                </c:pt>
                <c:pt idx="929">
                  <c:v>3.61390226</c:v>
                </c:pt>
                <c:pt idx="930">
                  <c:v>3.6177922</c:v>
                </c:pt>
                <c:pt idx="931">
                  <c:v>3.62168215</c:v>
                </c:pt>
                <c:pt idx="932">
                  <c:v>3.6255721</c:v>
                </c:pt>
                <c:pt idx="933">
                  <c:v>3.62946205</c:v>
                </c:pt>
                <c:pt idx="934">
                  <c:v>3.633352</c:v>
                </c:pt>
                <c:pt idx="935">
                  <c:v>3.63724194</c:v>
                </c:pt>
                <c:pt idx="936">
                  <c:v>3.641131890000001</c:v>
                </c:pt>
                <c:pt idx="937">
                  <c:v>3.64502184</c:v>
                </c:pt>
                <c:pt idx="938">
                  <c:v>3.64891179</c:v>
                </c:pt>
                <c:pt idx="939">
                  <c:v>3.65280174</c:v>
                </c:pt>
                <c:pt idx="940">
                  <c:v>3.65669169</c:v>
                </c:pt>
                <c:pt idx="941">
                  <c:v>3.660581630000001</c:v>
                </c:pt>
                <c:pt idx="942">
                  <c:v>3.66447158</c:v>
                </c:pt>
                <c:pt idx="943">
                  <c:v>3.66836153</c:v>
                </c:pt>
                <c:pt idx="944">
                  <c:v>3.67225148</c:v>
                </c:pt>
                <c:pt idx="945">
                  <c:v>3.67614143</c:v>
                </c:pt>
                <c:pt idx="946">
                  <c:v>3.68003137</c:v>
                </c:pt>
                <c:pt idx="947">
                  <c:v>3.68392132</c:v>
                </c:pt>
                <c:pt idx="948">
                  <c:v>3.68781127</c:v>
                </c:pt>
                <c:pt idx="949">
                  <c:v>3.69170122</c:v>
                </c:pt>
                <c:pt idx="950">
                  <c:v>3.69559117</c:v>
                </c:pt>
                <c:pt idx="951">
                  <c:v>3.69948111</c:v>
                </c:pt>
                <c:pt idx="952">
                  <c:v>3.70337106</c:v>
                </c:pt>
                <c:pt idx="953">
                  <c:v>3.70726101</c:v>
                </c:pt>
                <c:pt idx="954">
                  <c:v>3.71115096</c:v>
                </c:pt>
                <c:pt idx="955">
                  <c:v>3.715040909999999</c:v>
                </c:pt>
                <c:pt idx="956">
                  <c:v>3.71893086</c:v>
                </c:pt>
                <c:pt idx="957">
                  <c:v>3.7228208</c:v>
                </c:pt>
                <c:pt idx="958">
                  <c:v>3.72671075</c:v>
                </c:pt>
                <c:pt idx="959">
                  <c:v>3.7306007</c:v>
                </c:pt>
                <c:pt idx="960">
                  <c:v>3.73449065</c:v>
                </c:pt>
                <c:pt idx="961">
                  <c:v>3.7383806</c:v>
                </c:pt>
                <c:pt idx="962">
                  <c:v>3.74227054</c:v>
                </c:pt>
                <c:pt idx="963">
                  <c:v>3.74616049</c:v>
                </c:pt>
                <c:pt idx="964">
                  <c:v>3.75005044</c:v>
                </c:pt>
                <c:pt idx="965">
                  <c:v>3.75394039</c:v>
                </c:pt>
                <c:pt idx="966">
                  <c:v>3.75783034</c:v>
                </c:pt>
                <c:pt idx="967">
                  <c:v>3.76172028</c:v>
                </c:pt>
                <c:pt idx="968">
                  <c:v>3.76561023</c:v>
                </c:pt>
                <c:pt idx="969">
                  <c:v>3.76950018</c:v>
                </c:pt>
                <c:pt idx="970">
                  <c:v>3.77339013</c:v>
                </c:pt>
                <c:pt idx="971">
                  <c:v>3.77728008</c:v>
                </c:pt>
                <c:pt idx="972">
                  <c:v>3.78117003</c:v>
                </c:pt>
                <c:pt idx="973">
                  <c:v>3.78505997</c:v>
                </c:pt>
                <c:pt idx="974">
                  <c:v>3.78894992</c:v>
                </c:pt>
                <c:pt idx="975">
                  <c:v>3.79283987</c:v>
                </c:pt>
                <c:pt idx="976">
                  <c:v>3.79672982</c:v>
                </c:pt>
                <c:pt idx="977">
                  <c:v>3.80061977</c:v>
                </c:pt>
                <c:pt idx="978">
                  <c:v>3.80450971</c:v>
                </c:pt>
                <c:pt idx="979">
                  <c:v>3.80839966</c:v>
                </c:pt>
                <c:pt idx="980">
                  <c:v>3.812289609999999</c:v>
                </c:pt>
                <c:pt idx="981">
                  <c:v>3.81617956</c:v>
                </c:pt>
                <c:pt idx="982">
                  <c:v>3.82006951</c:v>
                </c:pt>
                <c:pt idx="983">
                  <c:v>3.82395945</c:v>
                </c:pt>
                <c:pt idx="984">
                  <c:v>3.8278494</c:v>
                </c:pt>
                <c:pt idx="985">
                  <c:v>3.83173935</c:v>
                </c:pt>
                <c:pt idx="986">
                  <c:v>3.835629299999999</c:v>
                </c:pt>
                <c:pt idx="987">
                  <c:v>3.83951925</c:v>
                </c:pt>
                <c:pt idx="988">
                  <c:v>3.8434092</c:v>
                </c:pt>
                <c:pt idx="989">
                  <c:v>3.84729914</c:v>
                </c:pt>
                <c:pt idx="990">
                  <c:v>3.851189089999999</c:v>
                </c:pt>
                <c:pt idx="991">
                  <c:v>3.85507904</c:v>
                </c:pt>
                <c:pt idx="992">
                  <c:v>3.858968989999999</c:v>
                </c:pt>
                <c:pt idx="993">
                  <c:v>3.862858939999999</c:v>
                </c:pt>
                <c:pt idx="994">
                  <c:v>3.866748879999999</c:v>
                </c:pt>
                <c:pt idx="995">
                  <c:v>3.870638829999999</c:v>
                </c:pt>
                <c:pt idx="996">
                  <c:v>3.87452878</c:v>
                </c:pt>
                <c:pt idx="997">
                  <c:v>3.87841873</c:v>
                </c:pt>
                <c:pt idx="998">
                  <c:v>3.88230868</c:v>
                </c:pt>
                <c:pt idx="999">
                  <c:v>3.886198619999999</c:v>
                </c:pt>
              </c:numCache>
            </c:numRef>
          </c:xVal>
          <c:yVal>
            <c:numRef>
              <c:f>'[pPleatCLmedia-4cfm_axial_square_no_Baffle-FMB.xlsx]pPleatCLmedia-4cfm_axial_square'!$G$6:$G$1005</c:f>
              <c:numCache>
                <c:formatCode>0</c:formatCode>
                <c:ptCount val="1000"/>
                <c:pt idx="0">
                  <c:v>7.725140569999998</c:v>
                </c:pt>
                <c:pt idx="1">
                  <c:v>7.73864079</c:v>
                </c:pt>
                <c:pt idx="2">
                  <c:v>7.75329876</c:v>
                </c:pt>
                <c:pt idx="3">
                  <c:v>7.76917934</c:v>
                </c:pt>
                <c:pt idx="4">
                  <c:v>7.78634834</c:v>
                </c:pt>
                <c:pt idx="5">
                  <c:v>9.469893460000001</c:v>
                </c:pt>
                <c:pt idx="6">
                  <c:v>11.4801302</c:v>
                </c:pt>
                <c:pt idx="7">
                  <c:v>13.6840868</c:v>
                </c:pt>
                <c:pt idx="8">
                  <c:v>16.0738754</c:v>
                </c:pt>
                <c:pt idx="9">
                  <c:v>18.6412468</c:v>
                </c:pt>
                <c:pt idx="10">
                  <c:v>24.8460846</c:v>
                </c:pt>
                <c:pt idx="11">
                  <c:v>31.7019291</c:v>
                </c:pt>
                <c:pt idx="12">
                  <c:v>38.5611496</c:v>
                </c:pt>
                <c:pt idx="13">
                  <c:v>45.4237671</c:v>
                </c:pt>
                <c:pt idx="14">
                  <c:v>52.2898102</c:v>
                </c:pt>
                <c:pt idx="15">
                  <c:v>58.9621506</c:v>
                </c:pt>
                <c:pt idx="16">
                  <c:v>65.36313629999998</c:v>
                </c:pt>
                <c:pt idx="17">
                  <c:v>71.76873779999997</c:v>
                </c:pt>
                <c:pt idx="18">
                  <c:v>78.17897799999997</c:v>
                </c:pt>
                <c:pt idx="19">
                  <c:v>84.59391019999998</c:v>
                </c:pt>
                <c:pt idx="20">
                  <c:v>91.0135803</c:v>
                </c:pt>
                <c:pt idx="21">
                  <c:v>94.067131</c:v>
                </c:pt>
                <c:pt idx="22">
                  <c:v>95.9596558</c:v>
                </c:pt>
                <c:pt idx="23">
                  <c:v>97.85211179999999</c:v>
                </c:pt>
                <c:pt idx="24">
                  <c:v>99.7453156</c:v>
                </c:pt>
                <c:pt idx="25">
                  <c:v>101.639305</c:v>
                </c:pt>
                <c:pt idx="26">
                  <c:v>103.534073</c:v>
                </c:pt>
                <c:pt idx="27">
                  <c:v>103.939735</c:v>
                </c:pt>
                <c:pt idx="28">
                  <c:v>103.937042</c:v>
                </c:pt>
                <c:pt idx="29">
                  <c:v>103.936127</c:v>
                </c:pt>
                <c:pt idx="30">
                  <c:v>103.937042</c:v>
                </c:pt>
                <c:pt idx="31">
                  <c:v>103.939835</c:v>
                </c:pt>
                <c:pt idx="32">
                  <c:v>103.944595</c:v>
                </c:pt>
                <c:pt idx="33">
                  <c:v>102.683578</c:v>
                </c:pt>
                <c:pt idx="34">
                  <c:v>100.89447</c:v>
                </c:pt>
                <c:pt idx="35">
                  <c:v>99.1012192</c:v>
                </c:pt>
                <c:pt idx="36">
                  <c:v>97.3109512</c:v>
                </c:pt>
                <c:pt idx="37">
                  <c:v>95.524826</c:v>
                </c:pt>
                <c:pt idx="38">
                  <c:v>93.7390747</c:v>
                </c:pt>
                <c:pt idx="39">
                  <c:v>89.5671844</c:v>
                </c:pt>
                <c:pt idx="40">
                  <c:v>82.9279938</c:v>
                </c:pt>
                <c:pt idx="41">
                  <c:v>76.288414</c:v>
                </c:pt>
                <c:pt idx="42">
                  <c:v>69.6486435</c:v>
                </c:pt>
                <c:pt idx="43">
                  <c:v>63.0087051</c:v>
                </c:pt>
                <c:pt idx="44">
                  <c:v>56.3686104</c:v>
                </c:pt>
                <c:pt idx="45">
                  <c:v>49.7039642</c:v>
                </c:pt>
                <c:pt idx="46">
                  <c:v>43.0383606</c:v>
                </c:pt>
                <c:pt idx="47">
                  <c:v>36.372612</c:v>
                </c:pt>
                <c:pt idx="48">
                  <c:v>29.70672989999999</c:v>
                </c:pt>
                <c:pt idx="49">
                  <c:v>23.0409164</c:v>
                </c:pt>
                <c:pt idx="50">
                  <c:v>18.2046852</c:v>
                </c:pt>
                <c:pt idx="51">
                  <c:v>16.2284412</c:v>
                </c:pt>
                <c:pt idx="52">
                  <c:v>14.2490129</c:v>
                </c:pt>
                <c:pt idx="53">
                  <c:v>12.2665071</c:v>
                </c:pt>
                <c:pt idx="54">
                  <c:v>10.2810316</c:v>
                </c:pt>
                <c:pt idx="55">
                  <c:v>8.29268646</c:v>
                </c:pt>
                <c:pt idx="56">
                  <c:v>6.43289471</c:v>
                </c:pt>
                <c:pt idx="57">
                  <c:v>6.44267511</c:v>
                </c:pt>
                <c:pt idx="58">
                  <c:v>6.450478079999999</c:v>
                </c:pt>
                <c:pt idx="59">
                  <c:v>6.45633459</c:v>
                </c:pt>
                <c:pt idx="60">
                  <c:v>6.460277559999999</c:v>
                </c:pt>
                <c:pt idx="61">
                  <c:v>6.46233749</c:v>
                </c:pt>
                <c:pt idx="62">
                  <c:v>6.46907616</c:v>
                </c:pt>
                <c:pt idx="63">
                  <c:v>8.58003998</c:v>
                </c:pt>
                <c:pt idx="64">
                  <c:v>10.6919575</c:v>
                </c:pt>
                <c:pt idx="65">
                  <c:v>12.8048162</c:v>
                </c:pt>
                <c:pt idx="66">
                  <c:v>14.9185972</c:v>
                </c:pt>
                <c:pt idx="67">
                  <c:v>17.033287</c:v>
                </c:pt>
                <c:pt idx="68">
                  <c:v>19.5193138</c:v>
                </c:pt>
                <c:pt idx="69">
                  <c:v>26.2080345</c:v>
                </c:pt>
                <c:pt idx="70">
                  <c:v>32.8997955</c:v>
                </c:pt>
                <c:pt idx="71">
                  <c:v>39.5946045</c:v>
                </c:pt>
                <c:pt idx="72">
                  <c:v>46.2924576</c:v>
                </c:pt>
                <c:pt idx="73">
                  <c:v>53.0058212</c:v>
                </c:pt>
                <c:pt idx="74">
                  <c:v>59.6919785</c:v>
                </c:pt>
                <c:pt idx="75">
                  <c:v>66.3641281</c:v>
                </c:pt>
                <c:pt idx="76">
                  <c:v>73.03927609999998</c:v>
                </c:pt>
                <c:pt idx="77">
                  <c:v>79.7158127</c:v>
                </c:pt>
                <c:pt idx="78">
                  <c:v>86.39821619999998</c:v>
                </c:pt>
                <c:pt idx="79">
                  <c:v>93.08280179999998</c:v>
                </c:pt>
                <c:pt idx="80">
                  <c:v>95.14151</c:v>
                </c:pt>
                <c:pt idx="81">
                  <c:v>97.0977707</c:v>
                </c:pt>
                <c:pt idx="82">
                  <c:v>99.0530243</c:v>
                </c:pt>
                <c:pt idx="83">
                  <c:v>101.007271</c:v>
                </c:pt>
                <c:pt idx="84">
                  <c:v>102.960526</c:v>
                </c:pt>
                <c:pt idx="85">
                  <c:v>104.758987</c:v>
                </c:pt>
                <c:pt idx="86">
                  <c:v>104.747574</c:v>
                </c:pt>
                <c:pt idx="87">
                  <c:v>104.739227</c:v>
                </c:pt>
                <c:pt idx="88">
                  <c:v>104.734261</c:v>
                </c:pt>
                <c:pt idx="89">
                  <c:v>104.732933</c:v>
                </c:pt>
                <c:pt idx="90">
                  <c:v>104.735626</c:v>
                </c:pt>
                <c:pt idx="91">
                  <c:v>104.742722</c:v>
                </c:pt>
                <c:pt idx="92">
                  <c:v>103.182327</c:v>
                </c:pt>
                <c:pt idx="93">
                  <c:v>101.241989</c:v>
                </c:pt>
                <c:pt idx="94">
                  <c:v>99.2979355</c:v>
                </c:pt>
                <c:pt idx="95">
                  <c:v>97.3502045</c:v>
                </c:pt>
                <c:pt idx="96">
                  <c:v>95.39885709999999</c:v>
                </c:pt>
                <c:pt idx="97">
                  <c:v>93.4439392</c:v>
                </c:pt>
                <c:pt idx="98">
                  <c:v>88.08563229999999</c:v>
                </c:pt>
                <c:pt idx="99">
                  <c:v>81.4510345</c:v>
                </c:pt>
                <c:pt idx="100">
                  <c:v>74.81533809999998</c:v>
                </c:pt>
                <c:pt idx="101">
                  <c:v>68.17846679999997</c:v>
                </c:pt>
                <c:pt idx="102">
                  <c:v>61.540802</c:v>
                </c:pt>
                <c:pt idx="103">
                  <c:v>54.89431</c:v>
                </c:pt>
                <c:pt idx="104">
                  <c:v>48.1675453</c:v>
                </c:pt>
                <c:pt idx="105">
                  <c:v>41.4388428</c:v>
                </c:pt>
                <c:pt idx="106">
                  <c:v>34.7082367</c:v>
                </c:pt>
                <c:pt idx="107">
                  <c:v>27.9757271</c:v>
                </c:pt>
                <c:pt idx="108">
                  <c:v>21.240797</c:v>
                </c:pt>
                <c:pt idx="109">
                  <c:v>17.442421</c:v>
                </c:pt>
                <c:pt idx="110">
                  <c:v>15.4015961</c:v>
                </c:pt>
                <c:pt idx="111">
                  <c:v>13.3580093</c:v>
                </c:pt>
                <c:pt idx="112">
                  <c:v>11.311883</c:v>
                </c:pt>
                <c:pt idx="113">
                  <c:v>9.26327896</c:v>
                </c:pt>
                <c:pt idx="114">
                  <c:v>7.21224928</c:v>
                </c:pt>
                <c:pt idx="115">
                  <c:v>6.23601866</c:v>
                </c:pt>
                <c:pt idx="116">
                  <c:v>6.224400519999998</c:v>
                </c:pt>
                <c:pt idx="117">
                  <c:v>6.212744239999999</c:v>
                </c:pt>
                <c:pt idx="118">
                  <c:v>6.20105839</c:v>
                </c:pt>
                <c:pt idx="119">
                  <c:v>6.18929052</c:v>
                </c:pt>
                <c:pt idx="120">
                  <c:v>6.17755318</c:v>
                </c:pt>
                <c:pt idx="121">
                  <c:v>7.07738304</c:v>
                </c:pt>
                <c:pt idx="122">
                  <c:v>9.23523045</c:v>
                </c:pt>
                <c:pt idx="123">
                  <c:v>11.3928728</c:v>
                </c:pt>
                <c:pt idx="124">
                  <c:v>13.5470953</c:v>
                </c:pt>
                <c:pt idx="125">
                  <c:v>15.7075138</c:v>
                </c:pt>
                <c:pt idx="126">
                  <c:v>17.86586</c:v>
                </c:pt>
                <c:pt idx="127">
                  <c:v>21.3582687</c:v>
                </c:pt>
                <c:pt idx="128">
                  <c:v>27.7255688</c:v>
                </c:pt>
                <c:pt idx="129">
                  <c:v>34.0933762</c:v>
                </c:pt>
                <c:pt idx="130">
                  <c:v>40.4616852</c:v>
                </c:pt>
                <c:pt idx="131">
                  <c:v>46.8304939</c:v>
                </c:pt>
                <c:pt idx="132">
                  <c:v>53.1998062</c:v>
                </c:pt>
                <c:pt idx="133">
                  <c:v>59.7992935</c:v>
                </c:pt>
                <c:pt idx="134">
                  <c:v>66.76280209999999</c:v>
                </c:pt>
                <c:pt idx="135">
                  <c:v>73.7494049</c:v>
                </c:pt>
                <c:pt idx="136">
                  <c:v>80.74673459999998</c:v>
                </c:pt>
                <c:pt idx="137">
                  <c:v>87.76233669999999</c:v>
                </c:pt>
                <c:pt idx="138">
                  <c:v>93.65832519999996</c:v>
                </c:pt>
                <c:pt idx="139">
                  <c:v>95.4623566</c:v>
                </c:pt>
                <c:pt idx="140">
                  <c:v>97.25767519999998</c:v>
                </c:pt>
                <c:pt idx="141">
                  <c:v>99.0509262</c:v>
                </c:pt>
                <c:pt idx="142">
                  <c:v>100.842102</c:v>
                </c:pt>
                <c:pt idx="143">
                  <c:v>102.630569</c:v>
                </c:pt>
                <c:pt idx="144">
                  <c:v>103.995209</c:v>
                </c:pt>
                <c:pt idx="145">
                  <c:v>104.00827</c:v>
                </c:pt>
                <c:pt idx="146">
                  <c:v>104.021027</c:v>
                </c:pt>
                <c:pt idx="147">
                  <c:v>104.033447</c:v>
                </c:pt>
                <c:pt idx="148">
                  <c:v>104.045547</c:v>
                </c:pt>
                <c:pt idx="149">
                  <c:v>104.057327</c:v>
                </c:pt>
                <c:pt idx="150">
                  <c:v>103.83358</c:v>
                </c:pt>
                <c:pt idx="151">
                  <c:v>102.060135</c:v>
                </c:pt>
                <c:pt idx="152">
                  <c:v>100.285591</c:v>
                </c:pt>
                <c:pt idx="153">
                  <c:v>98.5099792</c:v>
                </c:pt>
                <c:pt idx="154">
                  <c:v>96.733284</c:v>
                </c:pt>
                <c:pt idx="155">
                  <c:v>94.95549769999998</c:v>
                </c:pt>
                <c:pt idx="156">
                  <c:v>93.17661289999997</c:v>
                </c:pt>
                <c:pt idx="157">
                  <c:v>86.62727359999998</c:v>
                </c:pt>
                <c:pt idx="158">
                  <c:v>79.8947754</c:v>
                </c:pt>
                <c:pt idx="159">
                  <c:v>73.16487119999996</c:v>
                </c:pt>
                <c:pt idx="160">
                  <c:v>66.4375992</c:v>
                </c:pt>
                <c:pt idx="161">
                  <c:v>59.7130737</c:v>
                </c:pt>
                <c:pt idx="162">
                  <c:v>53.0569916</c:v>
                </c:pt>
                <c:pt idx="163">
                  <c:v>46.4520111</c:v>
                </c:pt>
                <c:pt idx="164">
                  <c:v>39.84606549999999</c:v>
                </c:pt>
                <c:pt idx="165">
                  <c:v>33.2391281</c:v>
                </c:pt>
                <c:pt idx="166">
                  <c:v>26.6311913</c:v>
                </c:pt>
                <c:pt idx="167">
                  <c:v>20.0221939</c:v>
                </c:pt>
                <c:pt idx="168">
                  <c:v>17.1738033</c:v>
                </c:pt>
                <c:pt idx="169">
                  <c:v>14.9351025</c:v>
                </c:pt>
                <c:pt idx="170">
                  <c:v>12.6967554</c:v>
                </c:pt>
                <c:pt idx="171">
                  <c:v>10.4587231</c:v>
                </c:pt>
                <c:pt idx="172">
                  <c:v>8.22100639</c:v>
                </c:pt>
                <c:pt idx="173">
                  <c:v>6.119480129999999</c:v>
                </c:pt>
                <c:pt idx="174">
                  <c:v>6.114498139999999</c:v>
                </c:pt>
                <c:pt idx="175">
                  <c:v>6.109552859999999</c:v>
                </c:pt>
                <c:pt idx="176">
                  <c:v>6.10464668</c:v>
                </c:pt>
                <c:pt idx="177">
                  <c:v>6.09977961</c:v>
                </c:pt>
                <c:pt idx="178">
                  <c:v>6.094951149999999</c:v>
                </c:pt>
                <c:pt idx="179">
                  <c:v>6.557028769999999</c:v>
                </c:pt>
                <c:pt idx="180">
                  <c:v>8.336920739999998</c:v>
                </c:pt>
                <c:pt idx="181">
                  <c:v>10.1163177</c:v>
                </c:pt>
                <c:pt idx="182">
                  <c:v>11.8952179</c:v>
                </c:pt>
                <c:pt idx="183">
                  <c:v>13.673625</c:v>
                </c:pt>
                <c:pt idx="184">
                  <c:v>15.4515381</c:v>
                </c:pt>
                <c:pt idx="185">
                  <c:v>17.2289581</c:v>
                </c:pt>
                <c:pt idx="186">
                  <c:v>21.64189530000001</c:v>
                </c:pt>
                <c:pt idx="187">
                  <c:v>28.20224949999999</c:v>
                </c:pt>
                <c:pt idx="188">
                  <c:v>34.7622223</c:v>
                </c:pt>
                <c:pt idx="189">
                  <c:v>41.3217964</c:v>
                </c:pt>
                <c:pt idx="190">
                  <c:v>47.8809662</c:v>
                </c:pt>
                <c:pt idx="191">
                  <c:v>54.43293</c:v>
                </c:pt>
                <c:pt idx="192">
                  <c:v>60.88058849999999</c:v>
                </c:pt>
                <c:pt idx="193">
                  <c:v>67.3274536</c:v>
                </c:pt>
                <c:pt idx="194">
                  <c:v>73.77346799999998</c:v>
                </c:pt>
                <c:pt idx="195">
                  <c:v>80.2187042</c:v>
                </c:pt>
                <c:pt idx="196">
                  <c:v>86.66289519999997</c:v>
                </c:pt>
                <c:pt idx="197">
                  <c:v>91.05454249999998</c:v>
                </c:pt>
                <c:pt idx="198">
                  <c:v>92.9285431</c:v>
                </c:pt>
                <c:pt idx="199">
                  <c:v>94.80258179999998</c:v>
                </c:pt>
                <c:pt idx="200">
                  <c:v>96.67663569999999</c:v>
                </c:pt>
                <c:pt idx="201">
                  <c:v>98.55072779999999</c:v>
                </c:pt>
                <c:pt idx="202">
                  <c:v>100.42485</c:v>
                </c:pt>
                <c:pt idx="203">
                  <c:v>101.97084</c:v>
                </c:pt>
                <c:pt idx="204">
                  <c:v>102.002541</c:v>
                </c:pt>
                <c:pt idx="205">
                  <c:v>102.035599</c:v>
                </c:pt>
                <c:pt idx="206">
                  <c:v>102.069984</c:v>
                </c:pt>
                <c:pt idx="207">
                  <c:v>102.105614</c:v>
                </c:pt>
                <c:pt idx="208">
                  <c:v>102.142441</c:v>
                </c:pt>
                <c:pt idx="209">
                  <c:v>102.147491</c:v>
                </c:pt>
                <c:pt idx="210">
                  <c:v>100.429031</c:v>
                </c:pt>
                <c:pt idx="211">
                  <c:v>98.7058105</c:v>
                </c:pt>
                <c:pt idx="212">
                  <c:v>96.97807309999999</c:v>
                </c:pt>
                <c:pt idx="213">
                  <c:v>95.24595639999998</c:v>
                </c:pt>
                <c:pt idx="214">
                  <c:v>93.5096817</c:v>
                </c:pt>
                <c:pt idx="215">
                  <c:v>90.7151566</c:v>
                </c:pt>
                <c:pt idx="216">
                  <c:v>83.6485291</c:v>
                </c:pt>
                <c:pt idx="217">
                  <c:v>76.58284759999997</c:v>
                </c:pt>
                <c:pt idx="218">
                  <c:v>69.5181046</c:v>
                </c:pt>
                <c:pt idx="219">
                  <c:v>62.45432659999999</c:v>
                </c:pt>
                <c:pt idx="220">
                  <c:v>55.632164</c:v>
                </c:pt>
                <c:pt idx="221">
                  <c:v>49.5023422</c:v>
                </c:pt>
                <c:pt idx="222">
                  <c:v>43.3724976</c:v>
                </c:pt>
                <c:pt idx="223">
                  <c:v>37.2426682</c:v>
                </c:pt>
                <c:pt idx="224">
                  <c:v>31.1021996</c:v>
                </c:pt>
                <c:pt idx="225">
                  <c:v>24.9806767</c:v>
                </c:pt>
                <c:pt idx="226">
                  <c:v>19.22575</c:v>
                </c:pt>
                <c:pt idx="227">
                  <c:v>16.9695282</c:v>
                </c:pt>
                <c:pt idx="228">
                  <c:v>14.7093306</c:v>
                </c:pt>
                <c:pt idx="229">
                  <c:v>12.4452906</c:v>
                </c:pt>
                <c:pt idx="230">
                  <c:v>10.1775274</c:v>
                </c:pt>
                <c:pt idx="231">
                  <c:v>7.90615892</c:v>
                </c:pt>
                <c:pt idx="232">
                  <c:v>5.93520594</c:v>
                </c:pt>
                <c:pt idx="233">
                  <c:v>5.939530369999999</c:v>
                </c:pt>
                <c:pt idx="234">
                  <c:v>5.944107529999999</c:v>
                </c:pt>
                <c:pt idx="235">
                  <c:v>5.94956207</c:v>
                </c:pt>
                <c:pt idx="236">
                  <c:v>5.954854969999999</c:v>
                </c:pt>
                <c:pt idx="237">
                  <c:v>5.959980959999999</c:v>
                </c:pt>
                <c:pt idx="238">
                  <c:v>6.394433979999998</c:v>
                </c:pt>
                <c:pt idx="239">
                  <c:v>8.24993229</c:v>
                </c:pt>
                <c:pt idx="240">
                  <c:v>10.1058817</c:v>
                </c:pt>
                <c:pt idx="241">
                  <c:v>11.9623394</c:v>
                </c:pt>
                <c:pt idx="242">
                  <c:v>13.8193617</c:v>
                </c:pt>
                <c:pt idx="243">
                  <c:v>15.6770277</c:v>
                </c:pt>
                <c:pt idx="244">
                  <c:v>17.5354214</c:v>
                </c:pt>
                <c:pt idx="245">
                  <c:v>22.9733524</c:v>
                </c:pt>
                <c:pt idx="246">
                  <c:v>29.38263319999999</c:v>
                </c:pt>
                <c:pt idx="247">
                  <c:v>35.7920189</c:v>
                </c:pt>
                <c:pt idx="248">
                  <c:v>42.201973</c:v>
                </c:pt>
                <c:pt idx="249">
                  <c:v>48.612545</c:v>
                </c:pt>
                <c:pt idx="250">
                  <c:v>55.0142517</c:v>
                </c:pt>
                <c:pt idx="251">
                  <c:v>61.3843384</c:v>
                </c:pt>
                <c:pt idx="252">
                  <c:v>67.7552261</c:v>
                </c:pt>
                <c:pt idx="253">
                  <c:v>74.12590029999998</c:v>
                </c:pt>
                <c:pt idx="254">
                  <c:v>80.4991913</c:v>
                </c:pt>
                <c:pt idx="255">
                  <c:v>86.87288669999997</c:v>
                </c:pt>
                <c:pt idx="256">
                  <c:v>90.0888214</c:v>
                </c:pt>
                <c:pt idx="257">
                  <c:v>91.85700229999999</c:v>
                </c:pt>
                <c:pt idx="258">
                  <c:v>93.6261139</c:v>
                </c:pt>
                <c:pt idx="259">
                  <c:v>95.3975525</c:v>
                </c:pt>
                <c:pt idx="260">
                  <c:v>97.17168429999998</c:v>
                </c:pt>
                <c:pt idx="261">
                  <c:v>98.94824219999998</c:v>
                </c:pt>
                <c:pt idx="262">
                  <c:v>99.94506839999998</c:v>
                </c:pt>
                <c:pt idx="263">
                  <c:v>99.9632874</c:v>
                </c:pt>
                <c:pt idx="264">
                  <c:v>99.9810944</c:v>
                </c:pt>
                <c:pt idx="265">
                  <c:v>99.99848939999998</c:v>
                </c:pt>
                <c:pt idx="266">
                  <c:v>100.015488</c:v>
                </c:pt>
                <c:pt idx="267">
                  <c:v>100.032089</c:v>
                </c:pt>
                <c:pt idx="268">
                  <c:v>99.3300476</c:v>
                </c:pt>
                <c:pt idx="269">
                  <c:v>97.4418869</c:v>
                </c:pt>
                <c:pt idx="270">
                  <c:v>95.55213929999998</c:v>
                </c:pt>
                <c:pt idx="271">
                  <c:v>93.66079709999997</c:v>
                </c:pt>
                <c:pt idx="272">
                  <c:v>91.7679214</c:v>
                </c:pt>
                <c:pt idx="273">
                  <c:v>89.8734436</c:v>
                </c:pt>
                <c:pt idx="274">
                  <c:v>86.03437809999998</c:v>
                </c:pt>
                <c:pt idx="275">
                  <c:v>79.6598206</c:v>
                </c:pt>
                <c:pt idx="276">
                  <c:v>73.28518679999999</c:v>
                </c:pt>
                <c:pt idx="277">
                  <c:v>66.9105148</c:v>
                </c:pt>
                <c:pt idx="278">
                  <c:v>60.5357742</c:v>
                </c:pt>
                <c:pt idx="279">
                  <c:v>54.1610031</c:v>
                </c:pt>
                <c:pt idx="280">
                  <c:v>47.7114716</c:v>
                </c:pt>
                <c:pt idx="281">
                  <c:v>41.2478065</c:v>
                </c:pt>
                <c:pt idx="282">
                  <c:v>34.784008</c:v>
                </c:pt>
                <c:pt idx="283">
                  <c:v>28.3200912</c:v>
                </c:pt>
                <c:pt idx="284">
                  <c:v>21.8564644</c:v>
                </c:pt>
                <c:pt idx="285">
                  <c:v>16.9157047</c:v>
                </c:pt>
                <c:pt idx="286">
                  <c:v>15.0443945</c:v>
                </c:pt>
                <c:pt idx="287">
                  <c:v>13.1789198</c:v>
                </c:pt>
                <c:pt idx="288">
                  <c:v>11.3191128</c:v>
                </c:pt>
                <c:pt idx="289">
                  <c:v>9.46481609</c:v>
                </c:pt>
                <c:pt idx="290">
                  <c:v>7.615873339999999</c:v>
                </c:pt>
                <c:pt idx="291">
                  <c:v>5.77213812</c:v>
                </c:pt>
                <c:pt idx="292">
                  <c:v>5.659711839999998</c:v>
                </c:pt>
                <c:pt idx="293">
                  <c:v>5.660157199999999</c:v>
                </c:pt>
                <c:pt idx="294">
                  <c:v>5.660168649999999</c:v>
                </c:pt>
                <c:pt idx="295">
                  <c:v>5.660180089999998</c:v>
                </c:pt>
                <c:pt idx="296">
                  <c:v>5.660191059999998</c:v>
                </c:pt>
                <c:pt idx="297">
                  <c:v>5.66020298</c:v>
                </c:pt>
                <c:pt idx="298">
                  <c:v>6.792981149999999</c:v>
                </c:pt>
                <c:pt idx="299">
                  <c:v>8.92444324</c:v>
                </c:pt>
                <c:pt idx="300">
                  <c:v>11.043889</c:v>
                </c:pt>
                <c:pt idx="301">
                  <c:v>13.1519842</c:v>
                </c:pt>
                <c:pt idx="302">
                  <c:v>15.2493458</c:v>
                </c:pt>
                <c:pt idx="303">
                  <c:v>17.4285183</c:v>
                </c:pt>
                <c:pt idx="304">
                  <c:v>23.5477314</c:v>
                </c:pt>
                <c:pt idx="305">
                  <c:v>29.6650028</c:v>
                </c:pt>
                <c:pt idx="306">
                  <c:v>35.7803917</c:v>
                </c:pt>
                <c:pt idx="307">
                  <c:v>41.8939476</c:v>
                </c:pt>
                <c:pt idx="308">
                  <c:v>48.0057602</c:v>
                </c:pt>
                <c:pt idx="309">
                  <c:v>54.1273651</c:v>
                </c:pt>
                <c:pt idx="310">
                  <c:v>60.2646103</c:v>
                </c:pt>
                <c:pt idx="311">
                  <c:v>66.401474</c:v>
                </c:pt>
                <c:pt idx="312">
                  <c:v>72.53808589999998</c:v>
                </c:pt>
                <c:pt idx="313">
                  <c:v>78.67440029999999</c:v>
                </c:pt>
                <c:pt idx="314">
                  <c:v>84.810463</c:v>
                </c:pt>
                <c:pt idx="315">
                  <c:v>87.0326843</c:v>
                </c:pt>
                <c:pt idx="316">
                  <c:v>88.9213257</c:v>
                </c:pt>
                <c:pt idx="317">
                  <c:v>90.81279749999999</c:v>
                </c:pt>
                <c:pt idx="318">
                  <c:v>92.7072983</c:v>
                </c:pt>
                <c:pt idx="319">
                  <c:v>94.6050644</c:v>
                </c:pt>
                <c:pt idx="320">
                  <c:v>95.7225037</c:v>
                </c:pt>
                <c:pt idx="321">
                  <c:v>95.73070529999998</c:v>
                </c:pt>
                <c:pt idx="322">
                  <c:v>95.7388916</c:v>
                </c:pt>
                <c:pt idx="323">
                  <c:v>95.74707789999998</c:v>
                </c:pt>
                <c:pt idx="324">
                  <c:v>95.7553635</c:v>
                </c:pt>
                <c:pt idx="325">
                  <c:v>95.76357269999998</c:v>
                </c:pt>
                <c:pt idx="326">
                  <c:v>95.4936066</c:v>
                </c:pt>
                <c:pt idx="327">
                  <c:v>93.8436432</c:v>
                </c:pt>
                <c:pt idx="328">
                  <c:v>92.1990356</c:v>
                </c:pt>
                <c:pt idx="329">
                  <c:v>90.5600891</c:v>
                </c:pt>
                <c:pt idx="330">
                  <c:v>88.927063</c:v>
                </c:pt>
                <c:pt idx="331">
                  <c:v>87.30030819999999</c:v>
                </c:pt>
                <c:pt idx="332">
                  <c:v>85.68017579999999</c:v>
                </c:pt>
                <c:pt idx="333">
                  <c:v>81.01897429999998</c:v>
                </c:pt>
                <c:pt idx="334">
                  <c:v>74.86677549999999</c:v>
                </c:pt>
                <c:pt idx="335">
                  <c:v>68.7173996</c:v>
                </c:pt>
                <c:pt idx="336">
                  <c:v>62.57313540000001</c:v>
                </c:pt>
                <c:pt idx="337">
                  <c:v>56.4340096</c:v>
                </c:pt>
                <c:pt idx="338">
                  <c:v>50.2948837</c:v>
                </c:pt>
                <c:pt idx="339">
                  <c:v>44.1113586</c:v>
                </c:pt>
                <c:pt idx="340">
                  <c:v>37.91628649999999</c:v>
                </c:pt>
                <c:pt idx="341">
                  <c:v>31.71852489999999</c:v>
                </c:pt>
                <c:pt idx="342">
                  <c:v>25.5158405</c:v>
                </c:pt>
                <c:pt idx="343">
                  <c:v>19.3108444</c:v>
                </c:pt>
                <c:pt idx="344">
                  <c:v>15.4142437</c:v>
                </c:pt>
                <c:pt idx="345">
                  <c:v>13.340045</c:v>
                </c:pt>
                <c:pt idx="346">
                  <c:v>11.3392239</c:v>
                </c:pt>
                <c:pt idx="347">
                  <c:v>9.40768623</c:v>
                </c:pt>
                <c:pt idx="348">
                  <c:v>7.54164267</c:v>
                </c:pt>
                <c:pt idx="349">
                  <c:v>5.737570759999999</c:v>
                </c:pt>
                <c:pt idx="350">
                  <c:v>5.279976839999999</c:v>
                </c:pt>
                <c:pt idx="351">
                  <c:v>5.28638649</c:v>
                </c:pt>
                <c:pt idx="352">
                  <c:v>5.292288779999999</c:v>
                </c:pt>
                <c:pt idx="353">
                  <c:v>5.297510149999998</c:v>
                </c:pt>
                <c:pt idx="354">
                  <c:v>5.302149769999999</c:v>
                </c:pt>
                <c:pt idx="355">
                  <c:v>5.30628395</c:v>
                </c:pt>
                <c:pt idx="356">
                  <c:v>6.457465169999999</c:v>
                </c:pt>
                <c:pt idx="357">
                  <c:v>8.180567739999998</c:v>
                </c:pt>
                <c:pt idx="358">
                  <c:v>9.90981197</c:v>
                </c:pt>
                <c:pt idx="359">
                  <c:v>11.6454906</c:v>
                </c:pt>
                <c:pt idx="360">
                  <c:v>13.3879185</c:v>
                </c:pt>
                <c:pt idx="361">
                  <c:v>15.1374302</c:v>
                </c:pt>
                <c:pt idx="362">
                  <c:v>18.02954289999999</c:v>
                </c:pt>
                <c:pt idx="363">
                  <c:v>24.202692</c:v>
                </c:pt>
                <c:pt idx="364">
                  <c:v>30.4157562</c:v>
                </c:pt>
                <c:pt idx="365">
                  <c:v>36.6668434</c:v>
                </c:pt>
                <c:pt idx="366">
                  <c:v>42.95430759999999</c:v>
                </c:pt>
                <c:pt idx="367">
                  <c:v>49.2765465</c:v>
                </c:pt>
                <c:pt idx="368">
                  <c:v>55.3987579</c:v>
                </c:pt>
                <c:pt idx="369">
                  <c:v>61.2966232</c:v>
                </c:pt>
                <c:pt idx="370">
                  <c:v>67.140564</c:v>
                </c:pt>
                <c:pt idx="371">
                  <c:v>72.9246674</c:v>
                </c:pt>
                <c:pt idx="372">
                  <c:v>78.386673</c:v>
                </c:pt>
                <c:pt idx="373">
                  <c:v>83.1605835</c:v>
                </c:pt>
                <c:pt idx="374">
                  <c:v>84.6491776</c:v>
                </c:pt>
                <c:pt idx="375">
                  <c:v>86.13890079999999</c:v>
                </c:pt>
                <c:pt idx="376">
                  <c:v>87.62831119999997</c:v>
                </c:pt>
                <c:pt idx="377">
                  <c:v>89.1173859</c:v>
                </c:pt>
                <c:pt idx="378">
                  <c:v>90.60613249999999</c:v>
                </c:pt>
                <c:pt idx="379">
                  <c:v>91.4609451</c:v>
                </c:pt>
                <c:pt idx="380">
                  <c:v>91.4525299</c:v>
                </c:pt>
                <c:pt idx="381">
                  <c:v>91.4440918</c:v>
                </c:pt>
                <c:pt idx="382">
                  <c:v>91.4356384</c:v>
                </c:pt>
                <c:pt idx="383">
                  <c:v>91.4271851</c:v>
                </c:pt>
                <c:pt idx="384">
                  <c:v>91.4187241</c:v>
                </c:pt>
                <c:pt idx="385">
                  <c:v>90.52413939999998</c:v>
                </c:pt>
                <c:pt idx="386">
                  <c:v>88.9442291</c:v>
                </c:pt>
                <c:pt idx="387">
                  <c:v>87.3642578</c:v>
                </c:pt>
                <c:pt idx="388">
                  <c:v>85.7842255</c:v>
                </c:pt>
                <c:pt idx="389">
                  <c:v>84.2041168</c:v>
                </c:pt>
                <c:pt idx="390">
                  <c:v>82.62194819999999</c:v>
                </c:pt>
                <c:pt idx="391">
                  <c:v>81.0463638</c:v>
                </c:pt>
                <c:pt idx="392">
                  <c:v>75.5846939</c:v>
                </c:pt>
                <c:pt idx="393">
                  <c:v>69.72287749999997</c:v>
                </c:pt>
                <c:pt idx="394">
                  <c:v>63.8614731</c:v>
                </c:pt>
                <c:pt idx="395">
                  <c:v>58.0016174</c:v>
                </c:pt>
                <c:pt idx="396">
                  <c:v>52.1425591</c:v>
                </c:pt>
                <c:pt idx="397">
                  <c:v>46.28504940000001</c:v>
                </c:pt>
                <c:pt idx="398">
                  <c:v>40.4292908</c:v>
                </c:pt>
                <c:pt idx="399">
                  <c:v>34.5737</c:v>
                </c:pt>
                <c:pt idx="400">
                  <c:v>28.71831510000001</c:v>
                </c:pt>
                <c:pt idx="401">
                  <c:v>22.86316679999999</c:v>
                </c:pt>
                <c:pt idx="402">
                  <c:v>17.0082016</c:v>
                </c:pt>
                <c:pt idx="403">
                  <c:v>14.4785776</c:v>
                </c:pt>
                <c:pt idx="404">
                  <c:v>12.7571754</c:v>
                </c:pt>
                <c:pt idx="405">
                  <c:v>11.0332479</c:v>
                </c:pt>
                <c:pt idx="406">
                  <c:v>9.30687428</c:v>
                </c:pt>
                <c:pt idx="407">
                  <c:v>7.57813358</c:v>
                </c:pt>
                <c:pt idx="408">
                  <c:v>5.847100729999999</c:v>
                </c:pt>
                <c:pt idx="409">
                  <c:v>4.93143988</c:v>
                </c:pt>
                <c:pt idx="410">
                  <c:v>4.94192791</c:v>
                </c:pt>
                <c:pt idx="411">
                  <c:v>4.95155907</c:v>
                </c:pt>
                <c:pt idx="412">
                  <c:v>4.96037579</c:v>
                </c:pt>
                <c:pt idx="413">
                  <c:v>4.968417169999999</c:v>
                </c:pt>
                <c:pt idx="414">
                  <c:v>4.975720879999999</c:v>
                </c:pt>
                <c:pt idx="415">
                  <c:v>5.7123723</c:v>
                </c:pt>
                <c:pt idx="416">
                  <c:v>7.451580049999999</c:v>
                </c:pt>
                <c:pt idx="417">
                  <c:v>9.19346523</c:v>
                </c:pt>
                <c:pt idx="418">
                  <c:v>10.9380808</c:v>
                </c:pt>
                <c:pt idx="419">
                  <c:v>12.6854839</c:v>
                </c:pt>
                <c:pt idx="420">
                  <c:v>14.435709</c:v>
                </c:pt>
                <c:pt idx="421">
                  <c:v>18.0646458</c:v>
                </c:pt>
                <c:pt idx="422">
                  <c:v>23.6109772</c:v>
                </c:pt>
                <c:pt idx="423">
                  <c:v>29.15709500000001</c:v>
                </c:pt>
                <c:pt idx="424">
                  <c:v>34.7030792</c:v>
                </c:pt>
                <c:pt idx="425">
                  <c:v>40.2488823</c:v>
                </c:pt>
                <c:pt idx="426">
                  <c:v>45.7947006</c:v>
                </c:pt>
                <c:pt idx="427">
                  <c:v>51.35154719999999</c:v>
                </c:pt>
                <c:pt idx="428">
                  <c:v>56.9093475</c:v>
                </c:pt>
                <c:pt idx="429">
                  <c:v>62.46718600000001</c:v>
                </c:pt>
                <c:pt idx="430">
                  <c:v>68.02511599999998</c:v>
                </c:pt>
                <c:pt idx="431">
                  <c:v>73.58308409999998</c:v>
                </c:pt>
                <c:pt idx="432">
                  <c:v>77.7365417</c:v>
                </c:pt>
                <c:pt idx="433">
                  <c:v>79.7170868</c:v>
                </c:pt>
                <c:pt idx="434">
                  <c:v>81.6952133</c:v>
                </c:pt>
                <c:pt idx="435">
                  <c:v>83.67095949999998</c:v>
                </c:pt>
                <c:pt idx="436">
                  <c:v>85.6443558</c:v>
                </c:pt>
                <c:pt idx="437">
                  <c:v>87.1775665</c:v>
                </c:pt>
                <c:pt idx="438">
                  <c:v>87.17068479999999</c:v>
                </c:pt>
                <c:pt idx="439">
                  <c:v>87.1641159</c:v>
                </c:pt>
                <c:pt idx="440">
                  <c:v>87.1578674</c:v>
                </c:pt>
                <c:pt idx="441">
                  <c:v>87.15193179999999</c:v>
                </c:pt>
                <c:pt idx="442">
                  <c:v>87.1475067</c:v>
                </c:pt>
                <c:pt idx="443">
                  <c:v>87.14283749999998</c:v>
                </c:pt>
                <c:pt idx="444">
                  <c:v>87.13902279999999</c:v>
                </c:pt>
                <c:pt idx="445">
                  <c:v>87.13398739999997</c:v>
                </c:pt>
                <c:pt idx="446">
                  <c:v>86.81513979999998</c:v>
                </c:pt>
                <c:pt idx="447">
                  <c:v>84.22209169999998</c:v>
                </c:pt>
                <c:pt idx="448">
                  <c:v>81.600235</c:v>
                </c:pt>
                <c:pt idx="449">
                  <c:v>78.9637527</c:v>
                </c:pt>
                <c:pt idx="450">
                  <c:v>75.8979645</c:v>
                </c:pt>
                <c:pt idx="451">
                  <c:v>70.3689957</c:v>
                </c:pt>
                <c:pt idx="452">
                  <c:v>64.83988189999997</c:v>
                </c:pt>
                <c:pt idx="453">
                  <c:v>59.3106308</c:v>
                </c:pt>
                <c:pt idx="454">
                  <c:v>53.7812958</c:v>
                </c:pt>
                <c:pt idx="455">
                  <c:v>48.2517662</c:v>
                </c:pt>
                <c:pt idx="456">
                  <c:v>42.6977501</c:v>
                </c:pt>
                <c:pt idx="457">
                  <c:v>37.1232567</c:v>
                </c:pt>
                <c:pt idx="458">
                  <c:v>31.5488071</c:v>
                </c:pt>
                <c:pt idx="459">
                  <c:v>25.9744473</c:v>
                </c:pt>
                <c:pt idx="460">
                  <c:v>20.4001312</c:v>
                </c:pt>
                <c:pt idx="461">
                  <c:v>14.9806557</c:v>
                </c:pt>
                <c:pt idx="462">
                  <c:v>13.2797241</c:v>
                </c:pt>
                <c:pt idx="463">
                  <c:v>11.5789804</c:v>
                </c:pt>
                <c:pt idx="464">
                  <c:v>9.878422740000001</c:v>
                </c:pt>
                <c:pt idx="465">
                  <c:v>8.17805099</c:v>
                </c:pt>
                <c:pt idx="466">
                  <c:v>6.47786713</c:v>
                </c:pt>
                <c:pt idx="467">
                  <c:v>4.801314349999999</c:v>
                </c:pt>
                <c:pt idx="468">
                  <c:v>4.78910112</c:v>
                </c:pt>
                <c:pt idx="469">
                  <c:v>4.77704906</c:v>
                </c:pt>
                <c:pt idx="470">
                  <c:v>4.764986989999998</c:v>
                </c:pt>
                <c:pt idx="471">
                  <c:v>4.752918239999998</c:v>
                </c:pt>
                <c:pt idx="472">
                  <c:v>4.740839959999999</c:v>
                </c:pt>
                <c:pt idx="473">
                  <c:v>4.728754519999998</c:v>
                </c:pt>
                <c:pt idx="474">
                  <c:v>6.086017609999999</c:v>
                </c:pt>
                <c:pt idx="475">
                  <c:v>7.806545729999999</c:v>
                </c:pt>
                <c:pt idx="476">
                  <c:v>9.52611065</c:v>
                </c:pt>
                <c:pt idx="477">
                  <c:v>11.2447176</c:v>
                </c:pt>
                <c:pt idx="478">
                  <c:v>12.9623718</c:v>
                </c:pt>
                <c:pt idx="479">
                  <c:v>14.6790791</c:v>
                </c:pt>
                <c:pt idx="480">
                  <c:v>19.1403599</c:v>
                </c:pt>
                <c:pt idx="481">
                  <c:v>24.6132278</c:v>
                </c:pt>
                <c:pt idx="482">
                  <c:v>30.0856667</c:v>
                </c:pt>
                <c:pt idx="483">
                  <c:v>35.55773540000001</c:v>
                </c:pt>
                <c:pt idx="484">
                  <c:v>41.0295067</c:v>
                </c:pt>
                <c:pt idx="485">
                  <c:v>46.5077782</c:v>
                </c:pt>
                <c:pt idx="486">
                  <c:v>52.0444794</c:v>
                </c:pt>
                <c:pt idx="487">
                  <c:v>57.581089</c:v>
                </c:pt>
                <c:pt idx="488">
                  <c:v>63.11766049999999</c:v>
                </c:pt>
                <c:pt idx="489">
                  <c:v>68.65413669999998</c:v>
                </c:pt>
                <c:pt idx="490">
                  <c:v>74.1906586</c:v>
                </c:pt>
                <c:pt idx="491">
                  <c:v>77.30059809999999</c:v>
                </c:pt>
                <c:pt idx="492">
                  <c:v>78.9772034</c:v>
                </c:pt>
                <c:pt idx="493">
                  <c:v>80.6492767</c:v>
                </c:pt>
                <c:pt idx="494">
                  <c:v>82.3175964</c:v>
                </c:pt>
                <c:pt idx="495">
                  <c:v>83.9822235</c:v>
                </c:pt>
                <c:pt idx="496">
                  <c:v>85.6431427</c:v>
                </c:pt>
                <c:pt idx="497">
                  <c:v>86.247879</c:v>
                </c:pt>
                <c:pt idx="498">
                  <c:v>86.247406</c:v>
                </c:pt>
                <c:pt idx="499">
                  <c:v>86.2468643</c:v>
                </c:pt>
                <c:pt idx="500">
                  <c:v>86.2462616</c:v>
                </c:pt>
                <c:pt idx="501">
                  <c:v>86.24559019999998</c:v>
                </c:pt>
                <c:pt idx="502">
                  <c:v>86.2448502</c:v>
                </c:pt>
                <c:pt idx="503">
                  <c:v>85.27043909999999</c:v>
                </c:pt>
                <c:pt idx="504">
                  <c:v>83.66229249999999</c:v>
                </c:pt>
                <c:pt idx="505">
                  <c:v>82.05646509999998</c:v>
                </c:pt>
                <c:pt idx="506">
                  <c:v>80.45531459999998</c:v>
                </c:pt>
                <c:pt idx="507">
                  <c:v>78.8571091</c:v>
                </c:pt>
                <c:pt idx="508">
                  <c:v>77.2639465</c:v>
                </c:pt>
                <c:pt idx="509">
                  <c:v>74.18104549999998</c:v>
                </c:pt>
                <c:pt idx="510">
                  <c:v>68.64273069999999</c:v>
                </c:pt>
                <c:pt idx="511">
                  <c:v>63.1032372</c:v>
                </c:pt>
                <c:pt idx="512">
                  <c:v>57.5625992</c:v>
                </c:pt>
                <c:pt idx="513">
                  <c:v>52.0208664</c:v>
                </c:pt>
                <c:pt idx="514">
                  <c:v>46.4782028</c:v>
                </c:pt>
                <c:pt idx="515">
                  <c:v>41.003727</c:v>
                </c:pt>
                <c:pt idx="516">
                  <c:v>35.5358658</c:v>
                </c:pt>
                <c:pt idx="517">
                  <c:v>30.0680084</c:v>
                </c:pt>
                <c:pt idx="518">
                  <c:v>24.6001644</c:v>
                </c:pt>
                <c:pt idx="519">
                  <c:v>19.13232229999999</c:v>
                </c:pt>
                <c:pt idx="520">
                  <c:v>14.6966877</c:v>
                </c:pt>
                <c:pt idx="521">
                  <c:v>12.9697218</c:v>
                </c:pt>
                <c:pt idx="522">
                  <c:v>11.2427721</c:v>
                </c:pt>
                <c:pt idx="523">
                  <c:v>9.51584625</c:v>
                </c:pt>
                <c:pt idx="524">
                  <c:v>7.783817769999999</c:v>
                </c:pt>
                <c:pt idx="525">
                  <c:v>6.053929329999999</c:v>
                </c:pt>
                <c:pt idx="526">
                  <c:v>4.706085209999999</c:v>
                </c:pt>
                <c:pt idx="527">
                  <c:v>4.70649672</c:v>
                </c:pt>
                <c:pt idx="528">
                  <c:v>4.70666552</c:v>
                </c:pt>
                <c:pt idx="529">
                  <c:v>4.70692205</c:v>
                </c:pt>
                <c:pt idx="530">
                  <c:v>4.70723772</c:v>
                </c:pt>
                <c:pt idx="531">
                  <c:v>4.707611559999999</c:v>
                </c:pt>
                <c:pt idx="532">
                  <c:v>4.907280919999999</c:v>
                </c:pt>
                <c:pt idx="533">
                  <c:v>6.544168469999999</c:v>
                </c:pt>
                <c:pt idx="534">
                  <c:v>8.18100739</c:v>
                </c:pt>
                <c:pt idx="535">
                  <c:v>9.81779766</c:v>
                </c:pt>
                <c:pt idx="536">
                  <c:v>11.4545383</c:v>
                </c:pt>
                <c:pt idx="537">
                  <c:v>13.0912304</c:v>
                </c:pt>
                <c:pt idx="538">
                  <c:v>14.7278748</c:v>
                </c:pt>
                <c:pt idx="539">
                  <c:v>20.12466239999999</c:v>
                </c:pt>
                <c:pt idx="540">
                  <c:v>25.6512985</c:v>
                </c:pt>
                <c:pt idx="541">
                  <c:v>31.1776695</c:v>
                </c:pt>
                <c:pt idx="542">
                  <c:v>36.70436100000001</c:v>
                </c:pt>
                <c:pt idx="543">
                  <c:v>42.2308846</c:v>
                </c:pt>
                <c:pt idx="544">
                  <c:v>47.7376633</c:v>
                </c:pt>
                <c:pt idx="545">
                  <c:v>53.2221222</c:v>
                </c:pt>
                <c:pt idx="546">
                  <c:v>58.7072334</c:v>
                </c:pt>
                <c:pt idx="547">
                  <c:v>64.19284819999999</c:v>
                </c:pt>
                <c:pt idx="548">
                  <c:v>69.67904659999999</c:v>
                </c:pt>
                <c:pt idx="549">
                  <c:v>75.16590119999996</c:v>
                </c:pt>
                <c:pt idx="550">
                  <c:v>77.3360596</c:v>
                </c:pt>
                <c:pt idx="551">
                  <c:v>78.98819729999998</c:v>
                </c:pt>
                <c:pt idx="552">
                  <c:v>80.64029689999998</c:v>
                </c:pt>
                <c:pt idx="553">
                  <c:v>82.2888336</c:v>
                </c:pt>
                <c:pt idx="554">
                  <c:v>83.939682</c:v>
                </c:pt>
                <c:pt idx="555">
                  <c:v>85.5904694</c:v>
                </c:pt>
                <c:pt idx="556">
                  <c:v>86.30037689999999</c:v>
                </c:pt>
                <c:pt idx="557">
                  <c:v>86.30189509999998</c:v>
                </c:pt>
                <c:pt idx="558">
                  <c:v>86.3036118</c:v>
                </c:pt>
                <c:pt idx="559">
                  <c:v>86.30548859999999</c:v>
                </c:pt>
                <c:pt idx="560">
                  <c:v>86.307518</c:v>
                </c:pt>
                <c:pt idx="561">
                  <c:v>86.30948639999997</c:v>
                </c:pt>
                <c:pt idx="562">
                  <c:v>85.578064</c:v>
                </c:pt>
                <c:pt idx="563">
                  <c:v>84.0407257</c:v>
                </c:pt>
                <c:pt idx="564">
                  <c:v>82.5055237</c:v>
                </c:pt>
                <c:pt idx="565">
                  <c:v>80.97233579999997</c:v>
                </c:pt>
                <c:pt idx="566">
                  <c:v>79.4410477</c:v>
                </c:pt>
                <c:pt idx="567">
                  <c:v>77.9115677</c:v>
                </c:pt>
                <c:pt idx="568">
                  <c:v>73.6491776</c:v>
                </c:pt>
                <c:pt idx="569">
                  <c:v>67.66512299999998</c:v>
                </c:pt>
                <c:pt idx="570">
                  <c:v>61.6796913</c:v>
                </c:pt>
                <c:pt idx="571">
                  <c:v>55.6927986</c:v>
                </c:pt>
                <c:pt idx="572">
                  <c:v>49.7045555</c:v>
                </c:pt>
                <c:pt idx="573">
                  <c:v>44.3395157</c:v>
                </c:pt>
                <c:pt idx="574">
                  <c:v>39.2234421</c:v>
                </c:pt>
                <c:pt idx="575">
                  <c:v>34.1074409</c:v>
                </c:pt>
                <c:pt idx="576">
                  <c:v>28.9914989</c:v>
                </c:pt>
                <c:pt idx="577">
                  <c:v>23.8680801</c:v>
                </c:pt>
                <c:pt idx="578">
                  <c:v>18.7610435</c:v>
                </c:pt>
                <c:pt idx="579">
                  <c:v>15.2623806</c:v>
                </c:pt>
                <c:pt idx="580">
                  <c:v>13.3081007</c:v>
                </c:pt>
                <c:pt idx="581">
                  <c:v>11.3541307</c:v>
                </c:pt>
                <c:pt idx="582">
                  <c:v>9.400478360000001</c:v>
                </c:pt>
                <c:pt idx="583">
                  <c:v>7.44715309</c:v>
                </c:pt>
                <c:pt idx="584">
                  <c:v>5.49416828</c:v>
                </c:pt>
                <c:pt idx="585">
                  <c:v>4.87968111</c:v>
                </c:pt>
                <c:pt idx="586">
                  <c:v>4.88687992</c:v>
                </c:pt>
                <c:pt idx="587">
                  <c:v>4.894072059999999</c:v>
                </c:pt>
                <c:pt idx="588">
                  <c:v>4.90125847</c:v>
                </c:pt>
                <c:pt idx="589">
                  <c:v>4.90843773</c:v>
                </c:pt>
                <c:pt idx="590">
                  <c:v>4.91560984</c:v>
                </c:pt>
                <c:pt idx="591">
                  <c:v>5.93627119</c:v>
                </c:pt>
                <c:pt idx="592">
                  <c:v>7.540864469999999</c:v>
                </c:pt>
                <c:pt idx="593">
                  <c:v>9.14552689</c:v>
                </c:pt>
                <c:pt idx="594">
                  <c:v>10.7502604</c:v>
                </c:pt>
                <c:pt idx="595">
                  <c:v>12.3533802</c:v>
                </c:pt>
                <c:pt idx="596">
                  <c:v>13.9597139</c:v>
                </c:pt>
                <c:pt idx="597">
                  <c:v>16.353548</c:v>
                </c:pt>
                <c:pt idx="598">
                  <c:v>21.8480473</c:v>
                </c:pt>
                <c:pt idx="599">
                  <c:v>27.3441391</c:v>
                </c:pt>
                <c:pt idx="600">
                  <c:v>32.8393631</c:v>
                </c:pt>
                <c:pt idx="601">
                  <c:v>38.334446</c:v>
                </c:pt>
                <c:pt idx="602">
                  <c:v>43.8293304</c:v>
                </c:pt>
                <c:pt idx="603">
                  <c:v>49.33638759999999</c:v>
                </c:pt>
                <c:pt idx="604">
                  <c:v>54.8507347</c:v>
                </c:pt>
                <c:pt idx="605">
                  <c:v>60.3650322</c:v>
                </c:pt>
                <c:pt idx="606">
                  <c:v>65.87966919999998</c:v>
                </c:pt>
                <c:pt idx="607">
                  <c:v>71.3940277</c:v>
                </c:pt>
                <c:pt idx="608">
                  <c:v>76.5032272</c:v>
                </c:pt>
                <c:pt idx="609">
                  <c:v>78.02842709999999</c:v>
                </c:pt>
                <c:pt idx="610">
                  <c:v>79.5462494</c:v>
                </c:pt>
                <c:pt idx="611">
                  <c:v>81.0662155</c:v>
                </c:pt>
                <c:pt idx="612">
                  <c:v>82.5861435</c:v>
                </c:pt>
                <c:pt idx="613">
                  <c:v>84.1059494</c:v>
                </c:pt>
                <c:pt idx="614">
                  <c:v>85.62568659999997</c:v>
                </c:pt>
                <c:pt idx="615">
                  <c:v>86.4498825</c:v>
                </c:pt>
                <c:pt idx="616">
                  <c:v>86.4451065</c:v>
                </c:pt>
                <c:pt idx="617">
                  <c:v>86.4414673</c:v>
                </c:pt>
                <c:pt idx="618">
                  <c:v>86.43891139999998</c:v>
                </c:pt>
                <c:pt idx="619">
                  <c:v>86.43734739999998</c:v>
                </c:pt>
                <c:pt idx="620">
                  <c:v>86.4367218</c:v>
                </c:pt>
                <c:pt idx="621">
                  <c:v>85.3016357</c:v>
                </c:pt>
                <c:pt idx="622">
                  <c:v>83.4946136</c:v>
                </c:pt>
                <c:pt idx="623">
                  <c:v>81.6926498</c:v>
                </c:pt>
                <c:pt idx="624">
                  <c:v>79.89579009999998</c:v>
                </c:pt>
                <c:pt idx="625">
                  <c:v>78.10396579999998</c:v>
                </c:pt>
                <c:pt idx="626">
                  <c:v>76.3171921</c:v>
                </c:pt>
                <c:pt idx="627">
                  <c:v>71.37741849999999</c:v>
                </c:pt>
                <c:pt idx="628">
                  <c:v>65.87937929999997</c:v>
                </c:pt>
                <c:pt idx="629">
                  <c:v>60.3810501</c:v>
                </c:pt>
                <c:pt idx="630">
                  <c:v>54.8828201</c:v>
                </c:pt>
                <c:pt idx="631">
                  <c:v>49.38442989999999</c:v>
                </c:pt>
                <c:pt idx="632">
                  <c:v>43.8771324</c:v>
                </c:pt>
                <c:pt idx="633">
                  <c:v>38.34368129999999</c:v>
                </c:pt>
                <c:pt idx="634">
                  <c:v>32.8098869</c:v>
                </c:pt>
                <c:pt idx="635">
                  <c:v>27.2762375</c:v>
                </c:pt>
                <c:pt idx="636">
                  <c:v>21.7425957</c:v>
                </c:pt>
                <c:pt idx="637">
                  <c:v>16.2090492</c:v>
                </c:pt>
                <c:pt idx="638">
                  <c:v>13.5551538</c:v>
                </c:pt>
                <c:pt idx="639">
                  <c:v>11.8646231</c:v>
                </c:pt>
                <c:pt idx="640">
                  <c:v>10.1813936</c:v>
                </c:pt>
                <c:pt idx="641">
                  <c:v>8.5026989</c:v>
                </c:pt>
                <c:pt idx="642">
                  <c:v>6.8198781</c:v>
                </c:pt>
                <c:pt idx="643">
                  <c:v>5.142924309999998</c:v>
                </c:pt>
                <c:pt idx="644">
                  <c:v>4.67140293</c:v>
                </c:pt>
                <c:pt idx="645">
                  <c:v>4.667719359999999</c:v>
                </c:pt>
                <c:pt idx="646">
                  <c:v>4.664242739999999</c:v>
                </c:pt>
                <c:pt idx="647">
                  <c:v>4.660974499999998</c:v>
                </c:pt>
                <c:pt idx="648">
                  <c:v>4.657919409999998</c:v>
                </c:pt>
                <c:pt idx="649">
                  <c:v>4.655078889999999</c:v>
                </c:pt>
                <c:pt idx="650">
                  <c:v>5.669019699999999</c:v>
                </c:pt>
                <c:pt idx="651">
                  <c:v>7.309885029999999</c:v>
                </c:pt>
                <c:pt idx="652">
                  <c:v>8.947900769999998</c:v>
                </c:pt>
                <c:pt idx="653">
                  <c:v>10.5830803</c:v>
                </c:pt>
                <c:pt idx="654">
                  <c:v>12.2154398</c:v>
                </c:pt>
                <c:pt idx="655">
                  <c:v>13.8449183</c:v>
                </c:pt>
                <c:pt idx="656">
                  <c:v>17.1820889</c:v>
                </c:pt>
                <c:pt idx="657">
                  <c:v>22.7127762</c:v>
                </c:pt>
                <c:pt idx="658">
                  <c:v>28.2394371</c:v>
                </c:pt>
                <c:pt idx="659">
                  <c:v>33.7640381</c:v>
                </c:pt>
                <c:pt idx="660">
                  <c:v>39.2864571</c:v>
                </c:pt>
                <c:pt idx="661">
                  <c:v>44.8067322</c:v>
                </c:pt>
                <c:pt idx="662">
                  <c:v>50.2988091</c:v>
                </c:pt>
                <c:pt idx="663">
                  <c:v>55.7899704</c:v>
                </c:pt>
                <c:pt idx="664">
                  <c:v>61.2828293</c:v>
                </c:pt>
                <c:pt idx="665">
                  <c:v>66.77739719999997</c:v>
                </c:pt>
                <c:pt idx="666">
                  <c:v>72.27371219999999</c:v>
                </c:pt>
                <c:pt idx="667">
                  <c:v>76.4506683</c:v>
                </c:pt>
                <c:pt idx="668">
                  <c:v>78.0259094</c:v>
                </c:pt>
                <c:pt idx="669">
                  <c:v>79.60157779999999</c:v>
                </c:pt>
                <c:pt idx="670">
                  <c:v>81.17764279999999</c:v>
                </c:pt>
                <c:pt idx="671">
                  <c:v>82.7541656</c:v>
                </c:pt>
                <c:pt idx="672">
                  <c:v>84.3310852</c:v>
                </c:pt>
                <c:pt idx="673">
                  <c:v>85.9084244</c:v>
                </c:pt>
                <c:pt idx="674">
                  <c:v>86.19130709999999</c:v>
                </c:pt>
                <c:pt idx="675">
                  <c:v>86.19065089999998</c:v>
                </c:pt>
                <c:pt idx="676">
                  <c:v>86.18999479999998</c:v>
                </c:pt>
                <c:pt idx="677">
                  <c:v>86.18937679999998</c:v>
                </c:pt>
                <c:pt idx="678">
                  <c:v>86.18876649999999</c:v>
                </c:pt>
                <c:pt idx="679">
                  <c:v>86.18817899999999</c:v>
                </c:pt>
                <c:pt idx="680">
                  <c:v>84.4991455</c:v>
                </c:pt>
                <c:pt idx="681">
                  <c:v>82.7998047</c:v>
                </c:pt>
                <c:pt idx="682">
                  <c:v>81.10058589999998</c:v>
                </c:pt>
                <c:pt idx="683">
                  <c:v>79.4014511</c:v>
                </c:pt>
                <c:pt idx="684">
                  <c:v>77.70330049999998</c:v>
                </c:pt>
                <c:pt idx="685">
                  <c:v>75.67564389999997</c:v>
                </c:pt>
                <c:pt idx="686">
                  <c:v>70.1493607</c:v>
                </c:pt>
                <c:pt idx="687">
                  <c:v>64.62336729999998</c:v>
                </c:pt>
                <c:pt idx="688">
                  <c:v>59.0976563</c:v>
                </c:pt>
                <c:pt idx="689">
                  <c:v>53.5722618</c:v>
                </c:pt>
                <c:pt idx="690">
                  <c:v>48.0472565</c:v>
                </c:pt>
                <c:pt idx="691">
                  <c:v>42.5505524</c:v>
                </c:pt>
                <c:pt idx="692">
                  <c:v>37.0733109</c:v>
                </c:pt>
                <c:pt idx="693">
                  <c:v>31.5954933</c:v>
                </c:pt>
                <c:pt idx="694">
                  <c:v>26.1171112</c:v>
                </c:pt>
                <c:pt idx="695">
                  <c:v>20.638176</c:v>
                </c:pt>
                <c:pt idx="696">
                  <c:v>15.1586475</c:v>
                </c:pt>
                <c:pt idx="697">
                  <c:v>13.4620972</c:v>
                </c:pt>
                <c:pt idx="698">
                  <c:v>11.8255835</c:v>
                </c:pt>
                <c:pt idx="699">
                  <c:v>10.1869755</c:v>
                </c:pt>
                <c:pt idx="700">
                  <c:v>8.546373369999998</c:v>
                </c:pt>
                <c:pt idx="701">
                  <c:v>6.90386963</c:v>
                </c:pt>
                <c:pt idx="702">
                  <c:v>5.259551049999999</c:v>
                </c:pt>
                <c:pt idx="703">
                  <c:v>4.69969749</c:v>
                </c:pt>
                <c:pt idx="704">
                  <c:v>4.698365209999999</c:v>
                </c:pt>
                <c:pt idx="705">
                  <c:v>4.697122569999998</c:v>
                </c:pt>
                <c:pt idx="706">
                  <c:v>4.695700169999999</c:v>
                </c:pt>
                <c:pt idx="707">
                  <c:v>4.694055559999997</c:v>
                </c:pt>
                <c:pt idx="708">
                  <c:v>4.692194459999998</c:v>
                </c:pt>
                <c:pt idx="709">
                  <c:v>5.71177816</c:v>
                </c:pt>
                <c:pt idx="710">
                  <c:v>7.417898179999999</c:v>
                </c:pt>
                <c:pt idx="711">
                  <c:v>9.124988559999998</c:v>
                </c:pt>
                <c:pt idx="712">
                  <c:v>10.8330336</c:v>
                </c:pt>
                <c:pt idx="713">
                  <c:v>12.5420122</c:v>
                </c:pt>
                <c:pt idx="714">
                  <c:v>14.2519073</c:v>
                </c:pt>
                <c:pt idx="715">
                  <c:v>18.5277462</c:v>
                </c:pt>
                <c:pt idx="716">
                  <c:v>24.04175</c:v>
                </c:pt>
                <c:pt idx="717">
                  <c:v>29.555809</c:v>
                </c:pt>
                <c:pt idx="718">
                  <c:v>35.0700607</c:v>
                </c:pt>
                <c:pt idx="719">
                  <c:v>40.58438109999999</c:v>
                </c:pt>
                <c:pt idx="720">
                  <c:v>46.094326</c:v>
                </c:pt>
                <c:pt idx="721">
                  <c:v>51.5795441</c:v>
                </c:pt>
                <c:pt idx="722">
                  <c:v>57.0655441</c:v>
                </c:pt>
                <c:pt idx="723">
                  <c:v>62.552578</c:v>
                </c:pt>
                <c:pt idx="724">
                  <c:v>68.0404816</c:v>
                </c:pt>
                <c:pt idx="725">
                  <c:v>73.52935789999997</c:v>
                </c:pt>
                <c:pt idx="726">
                  <c:v>76.8936005</c:v>
                </c:pt>
                <c:pt idx="727">
                  <c:v>78.6741638</c:v>
                </c:pt>
                <c:pt idx="728">
                  <c:v>80.45814509999998</c:v>
                </c:pt>
                <c:pt idx="729">
                  <c:v>82.2455444</c:v>
                </c:pt>
                <c:pt idx="730">
                  <c:v>84.03652189999998</c:v>
                </c:pt>
                <c:pt idx="731">
                  <c:v>85.8311691</c:v>
                </c:pt>
                <c:pt idx="732">
                  <c:v>86.1989899</c:v>
                </c:pt>
                <c:pt idx="733">
                  <c:v>86.19972989999998</c:v>
                </c:pt>
                <c:pt idx="734">
                  <c:v>86.20098109999999</c:v>
                </c:pt>
                <c:pt idx="735">
                  <c:v>86.2027664</c:v>
                </c:pt>
                <c:pt idx="736">
                  <c:v>86.20509339999998</c:v>
                </c:pt>
                <c:pt idx="737">
                  <c:v>86.2080002</c:v>
                </c:pt>
                <c:pt idx="738">
                  <c:v>84.7782593</c:v>
                </c:pt>
                <c:pt idx="739">
                  <c:v>83.24539179999998</c:v>
                </c:pt>
                <c:pt idx="740">
                  <c:v>81.7125244</c:v>
                </c:pt>
                <c:pt idx="741">
                  <c:v>80.1802139</c:v>
                </c:pt>
                <c:pt idx="742">
                  <c:v>78.6463394</c:v>
                </c:pt>
                <c:pt idx="743">
                  <c:v>77.1123657</c:v>
                </c:pt>
                <c:pt idx="744">
                  <c:v>74.29630279999999</c:v>
                </c:pt>
                <c:pt idx="745">
                  <c:v>68.778656</c:v>
                </c:pt>
                <c:pt idx="746">
                  <c:v>63.2662811</c:v>
                </c:pt>
                <c:pt idx="747">
                  <c:v>57.7591553</c:v>
                </c:pt>
                <c:pt idx="748">
                  <c:v>52.2575531</c:v>
                </c:pt>
                <c:pt idx="749">
                  <c:v>46.761364</c:v>
                </c:pt>
                <c:pt idx="750">
                  <c:v>41.2648239</c:v>
                </c:pt>
                <c:pt idx="751">
                  <c:v>35.7657013</c:v>
                </c:pt>
                <c:pt idx="752">
                  <c:v>30.2655163</c:v>
                </c:pt>
                <c:pt idx="753">
                  <c:v>24.7640076</c:v>
                </c:pt>
                <c:pt idx="754">
                  <c:v>19.2611828</c:v>
                </c:pt>
                <c:pt idx="755">
                  <c:v>14.6107063</c:v>
                </c:pt>
                <c:pt idx="756">
                  <c:v>12.9902658</c:v>
                </c:pt>
                <c:pt idx="757">
                  <c:v>11.3703489</c:v>
                </c:pt>
                <c:pt idx="758">
                  <c:v>9.750944140000001</c:v>
                </c:pt>
                <c:pt idx="759">
                  <c:v>8.13204479</c:v>
                </c:pt>
                <c:pt idx="760">
                  <c:v>6.51364613</c:v>
                </c:pt>
                <c:pt idx="761">
                  <c:v>4.895736689999999</c:v>
                </c:pt>
                <c:pt idx="762">
                  <c:v>4.76316833</c:v>
                </c:pt>
                <c:pt idx="763">
                  <c:v>4.768180369999998</c:v>
                </c:pt>
                <c:pt idx="764">
                  <c:v>4.77318716</c:v>
                </c:pt>
                <c:pt idx="765">
                  <c:v>4.77819014</c:v>
                </c:pt>
                <c:pt idx="766">
                  <c:v>4.783188339999999</c:v>
                </c:pt>
                <c:pt idx="767">
                  <c:v>4.788182259999999</c:v>
                </c:pt>
                <c:pt idx="768">
                  <c:v>6.26049137</c:v>
                </c:pt>
                <c:pt idx="769">
                  <c:v>7.99917412</c:v>
                </c:pt>
                <c:pt idx="770">
                  <c:v>9.737136840000001</c:v>
                </c:pt>
                <c:pt idx="771">
                  <c:v>11.4743977</c:v>
                </c:pt>
                <c:pt idx="772">
                  <c:v>13.2109737</c:v>
                </c:pt>
                <c:pt idx="773">
                  <c:v>14.9468813</c:v>
                </c:pt>
                <c:pt idx="774">
                  <c:v>20.1051197</c:v>
                </c:pt>
                <c:pt idx="775">
                  <c:v>25.5994186</c:v>
                </c:pt>
                <c:pt idx="776">
                  <c:v>31.0906277</c:v>
                </c:pt>
                <c:pt idx="777">
                  <c:v>36.58028409999999</c:v>
                </c:pt>
                <c:pt idx="778">
                  <c:v>42.0686035</c:v>
                </c:pt>
                <c:pt idx="779">
                  <c:v>47.5608368</c:v>
                </c:pt>
                <c:pt idx="780">
                  <c:v>53.0634155</c:v>
                </c:pt>
                <c:pt idx="781">
                  <c:v>58.5650749</c:v>
                </c:pt>
                <c:pt idx="782">
                  <c:v>64.0660477</c:v>
                </c:pt>
                <c:pt idx="783">
                  <c:v>69.56584929999998</c:v>
                </c:pt>
                <c:pt idx="784">
                  <c:v>75.06587219999999</c:v>
                </c:pt>
                <c:pt idx="785">
                  <c:v>78.081192</c:v>
                </c:pt>
                <c:pt idx="786">
                  <c:v>80.5082397</c:v>
                </c:pt>
                <c:pt idx="787">
                  <c:v>82.934761</c:v>
                </c:pt>
                <c:pt idx="788">
                  <c:v>85.36077119999999</c:v>
                </c:pt>
                <c:pt idx="789">
                  <c:v>86.30638889999999</c:v>
                </c:pt>
                <c:pt idx="790">
                  <c:v>86.31838229999997</c:v>
                </c:pt>
                <c:pt idx="791">
                  <c:v>86.330864</c:v>
                </c:pt>
                <c:pt idx="792">
                  <c:v>86.344017</c:v>
                </c:pt>
                <c:pt idx="793">
                  <c:v>86.3451691</c:v>
                </c:pt>
                <c:pt idx="794">
                  <c:v>86.3351669</c:v>
                </c:pt>
                <c:pt idx="795">
                  <c:v>86.3256607</c:v>
                </c:pt>
                <c:pt idx="796">
                  <c:v>86.316597</c:v>
                </c:pt>
                <c:pt idx="797">
                  <c:v>86.3079453</c:v>
                </c:pt>
                <c:pt idx="798">
                  <c:v>85.2978668</c:v>
                </c:pt>
                <c:pt idx="799">
                  <c:v>83.17148589999996</c:v>
                </c:pt>
                <c:pt idx="800">
                  <c:v>81.0412292</c:v>
                </c:pt>
                <c:pt idx="801">
                  <c:v>78.90695189999998</c:v>
                </c:pt>
                <c:pt idx="802">
                  <c:v>76.7726059</c:v>
                </c:pt>
                <c:pt idx="803">
                  <c:v>72.7647324</c:v>
                </c:pt>
                <c:pt idx="804">
                  <c:v>67.28077699999999</c:v>
                </c:pt>
                <c:pt idx="805">
                  <c:v>61.7954407</c:v>
                </c:pt>
                <c:pt idx="806">
                  <c:v>56.3111191</c:v>
                </c:pt>
                <c:pt idx="807">
                  <c:v>50.8282967</c:v>
                </c:pt>
                <c:pt idx="808">
                  <c:v>45.34645459999999</c:v>
                </c:pt>
                <c:pt idx="809">
                  <c:v>39.80478669999999</c:v>
                </c:pt>
                <c:pt idx="810">
                  <c:v>34.2598419</c:v>
                </c:pt>
                <c:pt idx="811">
                  <c:v>28.714674</c:v>
                </c:pt>
                <c:pt idx="812">
                  <c:v>23.1694469</c:v>
                </c:pt>
                <c:pt idx="813">
                  <c:v>17.624155</c:v>
                </c:pt>
                <c:pt idx="814">
                  <c:v>13.801363</c:v>
                </c:pt>
                <c:pt idx="815">
                  <c:v>12.0313787</c:v>
                </c:pt>
                <c:pt idx="816">
                  <c:v>10.256525</c:v>
                </c:pt>
                <c:pt idx="817">
                  <c:v>8.475317</c:v>
                </c:pt>
                <c:pt idx="818">
                  <c:v>6.686966899999999</c:v>
                </c:pt>
                <c:pt idx="819">
                  <c:v>4.892759319999999</c:v>
                </c:pt>
                <c:pt idx="820">
                  <c:v>4.48022938</c:v>
                </c:pt>
                <c:pt idx="821">
                  <c:v>4.49629116</c:v>
                </c:pt>
                <c:pt idx="822">
                  <c:v>4.5081234</c:v>
                </c:pt>
                <c:pt idx="823">
                  <c:v>4.515333649999999</c:v>
                </c:pt>
                <c:pt idx="824">
                  <c:v>4.517529959999999</c:v>
                </c:pt>
                <c:pt idx="825">
                  <c:v>4.83462143</c:v>
                </c:pt>
                <c:pt idx="826">
                  <c:v>6.364617819999998</c:v>
                </c:pt>
                <c:pt idx="827">
                  <c:v>7.8946619</c:v>
                </c:pt>
                <c:pt idx="828">
                  <c:v>9.424754140000001</c:v>
                </c:pt>
                <c:pt idx="829">
                  <c:v>10.954895</c:v>
                </c:pt>
                <c:pt idx="830">
                  <c:v>12.4825172</c:v>
                </c:pt>
                <c:pt idx="831">
                  <c:v>14.0149889</c:v>
                </c:pt>
                <c:pt idx="832">
                  <c:v>16.1042213</c:v>
                </c:pt>
                <c:pt idx="833">
                  <c:v>21.4844227</c:v>
                </c:pt>
                <c:pt idx="834">
                  <c:v>26.86478809999999</c:v>
                </c:pt>
                <c:pt idx="835">
                  <c:v>32.2452507</c:v>
                </c:pt>
                <c:pt idx="836">
                  <c:v>37.6260147</c:v>
                </c:pt>
                <c:pt idx="837">
                  <c:v>43.0067825</c:v>
                </c:pt>
                <c:pt idx="838">
                  <c:v>48.5014153</c:v>
                </c:pt>
                <c:pt idx="839">
                  <c:v>54.2538795</c:v>
                </c:pt>
                <c:pt idx="840">
                  <c:v>60.0088654</c:v>
                </c:pt>
                <c:pt idx="841">
                  <c:v>65.7664948</c:v>
                </c:pt>
                <c:pt idx="842">
                  <c:v>71.52642059999998</c:v>
                </c:pt>
                <c:pt idx="843">
                  <c:v>77.10868839999999</c:v>
                </c:pt>
                <c:pt idx="844">
                  <c:v>78.66053769999999</c:v>
                </c:pt>
                <c:pt idx="845">
                  <c:v>80.2076645</c:v>
                </c:pt>
                <c:pt idx="846">
                  <c:v>81.7506256</c:v>
                </c:pt>
                <c:pt idx="847">
                  <c:v>83.28988649999998</c:v>
                </c:pt>
                <c:pt idx="848">
                  <c:v>84.82582859999997</c:v>
                </c:pt>
                <c:pt idx="849">
                  <c:v>86.3579102</c:v>
                </c:pt>
                <c:pt idx="850">
                  <c:v>86.776329</c:v>
                </c:pt>
                <c:pt idx="851">
                  <c:v>86.77883909999998</c:v>
                </c:pt>
                <c:pt idx="852">
                  <c:v>86.78079219999996</c:v>
                </c:pt>
                <c:pt idx="853">
                  <c:v>86.7821503</c:v>
                </c:pt>
                <c:pt idx="854">
                  <c:v>86.7826691</c:v>
                </c:pt>
                <c:pt idx="855">
                  <c:v>86.77617649999999</c:v>
                </c:pt>
                <c:pt idx="856">
                  <c:v>86.76834109999999</c:v>
                </c:pt>
                <c:pt idx="857">
                  <c:v>85.2311249</c:v>
                </c:pt>
                <c:pt idx="858">
                  <c:v>83.3971405</c:v>
                </c:pt>
                <c:pt idx="859">
                  <c:v>81.43080899999998</c:v>
                </c:pt>
                <c:pt idx="860">
                  <c:v>79.3404007</c:v>
                </c:pt>
                <c:pt idx="861">
                  <c:v>77.1443024</c:v>
                </c:pt>
                <c:pt idx="862">
                  <c:v>72.25222019999998</c:v>
                </c:pt>
                <c:pt idx="863">
                  <c:v>66.66434479999998</c:v>
                </c:pt>
                <c:pt idx="864">
                  <c:v>61.0776367</c:v>
                </c:pt>
                <c:pt idx="865">
                  <c:v>55.49219510000001</c:v>
                </c:pt>
                <c:pt idx="866">
                  <c:v>49.9079857</c:v>
                </c:pt>
                <c:pt idx="867">
                  <c:v>44.34598159999999</c:v>
                </c:pt>
                <c:pt idx="868">
                  <c:v>38.8310127</c:v>
                </c:pt>
                <c:pt idx="869">
                  <c:v>33.3157005</c:v>
                </c:pt>
                <c:pt idx="870">
                  <c:v>27.8003559</c:v>
                </c:pt>
                <c:pt idx="871">
                  <c:v>22.2860909</c:v>
                </c:pt>
                <c:pt idx="872">
                  <c:v>16.7722874</c:v>
                </c:pt>
                <c:pt idx="873">
                  <c:v>13.795845</c:v>
                </c:pt>
                <c:pt idx="874">
                  <c:v>11.9679832</c:v>
                </c:pt>
                <c:pt idx="875">
                  <c:v>10.1405935</c:v>
                </c:pt>
                <c:pt idx="876">
                  <c:v>8.31368256</c:v>
                </c:pt>
                <c:pt idx="877">
                  <c:v>6.48726177</c:v>
                </c:pt>
                <c:pt idx="878">
                  <c:v>4.661339759999999</c:v>
                </c:pt>
                <c:pt idx="879">
                  <c:v>4.57417679</c:v>
                </c:pt>
                <c:pt idx="880">
                  <c:v>4.57883978</c:v>
                </c:pt>
                <c:pt idx="881">
                  <c:v>4.58352089</c:v>
                </c:pt>
                <c:pt idx="882">
                  <c:v>4.5882163</c:v>
                </c:pt>
                <c:pt idx="883">
                  <c:v>4.593064309999999</c:v>
                </c:pt>
                <c:pt idx="884">
                  <c:v>4.767774579999999</c:v>
                </c:pt>
                <c:pt idx="885">
                  <c:v>6.288515089999999</c:v>
                </c:pt>
                <c:pt idx="886">
                  <c:v>7.80930805</c:v>
                </c:pt>
                <c:pt idx="887">
                  <c:v>9.33015251</c:v>
                </c:pt>
                <c:pt idx="888">
                  <c:v>10.8510485</c:v>
                </c:pt>
                <c:pt idx="889">
                  <c:v>12.3719959</c:v>
                </c:pt>
                <c:pt idx="890">
                  <c:v>13.8932514</c:v>
                </c:pt>
                <c:pt idx="891">
                  <c:v>16.9528141</c:v>
                </c:pt>
                <c:pt idx="892">
                  <c:v>22.5419655</c:v>
                </c:pt>
                <c:pt idx="893">
                  <c:v>28.1310997</c:v>
                </c:pt>
                <c:pt idx="894">
                  <c:v>33.7203789</c:v>
                </c:pt>
                <c:pt idx="895">
                  <c:v>39.3099632</c:v>
                </c:pt>
                <c:pt idx="896">
                  <c:v>44.8994408</c:v>
                </c:pt>
                <c:pt idx="897">
                  <c:v>50.4572258</c:v>
                </c:pt>
                <c:pt idx="898">
                  <c:v>56.0106316</c:v>
                </c:pt>
                <c:pt idx="899">
                  <c:v>61.5647507</c:v>
                </c:pt>
                <c:pt idx="900">
                  <c:v>67.11959079999998</c:v>
                </c:pt>
                <c:pt idx="901">
                  <c:v>72.67510989999997</c:v>
                </c:pt>
                <c:pt idx="902">
                  <c:v>77.15303799999997</c:v>
                </c:pt>
                <c:pt idx="903">
                  <c:v>78.8065414</c:v>
                </c:pt>
                <c:pt idx="904">
                  <c:v>80.4557266</c:v>
                </c:pt>
                <c:pt idx="905">
                  <c:v>82.106514</c:v>
                </c:pt>
                <c:pt idx="906">
                  <c:v>83.7571793</c:v>
                </c:pt>
                <c:pt idx="907">
                  <c:v>85.4077835</c:v>
                </c:pt>
                <c:pt idx="908">
                  <c:v>87.05831909999999</c:v>
                </c:pt>
                <c:pt idx="909">
                  <c:v>87.15033719999995</c:v>
                </c:pt>
                <c:pt idx="910">
                  <c:v>87.15031429999999</c:v>
                </c:pt>
                <c:pt idx="911">
                  <c:v>87.15057369999998</c:v>
                </c:pt>
                <c:pt idx="912">
                  <c:v>87.15111539999998</c:v>
                </c:pt>
                <c:pt idx="913">
                  <c:v>87.1519241</c:v>
                </c:pt>
                <c:pt idx="914">
                  <c:v>87.15298459999997</c:v>
                </c:pt>
                <c:pt idx="915">
                  <c:v>85.788269</c:v>
                </c:pt>
                <c:pt idx="916">
                  <c:v>84.2378845</c:v>
                </c:pt>
                <c:pt idx="917">
                  <c:v>82.6902924</c:v>
                </c:pt>
                <c:pt idx="918">
                  <c:v>81.14527129999999</c:v>
                </c:pt>
                <c:pt idx="919">
                  <c:v>79.60276789999999</c:v>
                </c:pt>
                <c:pt idx="920">
                  <c:v>77.953186</c:v>
                </c:pt>
                <c:pt idx="921">
                  <c:v>71.8465271</c:v>
                </c:pt>
                <c:pt idx="922">
                  <c:v>65.7388306</c:v>
                </c:pt>
                <c:pt idx="923">
                  <c:v>59.629921</c:v>
                </c:pt>
                <c:pt idx="924">
                  <c:v>53.5200195</c:v>
                </c:pt>
                <c:pt idx="925">
                  <c:v>47.56093600000001</c:v>
                </c:pt>
                <c:pt idx="926">
                  <c:v>42.3887138</c:v>
                </c:pt>
                <c:pt idx="927">
                  <c:v>37.2168121</c:v>
                </c:pt>
                <c:pt idx="928">
                  <c:v>32.0450058</c:v>
                </c:pt>
                <c:pt idx="929">
                  <c:v>26.8731041</c:v>
                </c:pt>
                <c:pt idx="930">
                  <c:v>21.6967297</c:v>
                </c:pt>
                <c:pt idx="931">
                  <c:v>16.53521539999999</c:v>
                </c:pt>
                <c:pt idx="932">
                  <c:v>14.3110847</c:v>
                </c:pt>
                <c:pt idx="933">
                  <c:v>12.3566341</c:v>
                </c:pt>
                <c:pt idx="934">
                  <c:v>10.4363689</c:v>
                </c:pt>
                <c:pt idx="935">
                  <c:v>8.56085205</c:v>
                </c:pt>
                <c:pt idx="936">
                  <c:v>6.717710969999998</c:v>
                </c:pt>
                <c:pt idx="937">
                  <c:v>4.90404701</c:v>
                </c:pt>
                <c:pt idx="938">
                  <c:v>4.46190262</c:v>
                </c:pt>
                <c:pt idx="939">
                  <c:v>4.456380369999999</c:v>
                </c:pt>
                <c:pt idx="940">
                  <c:v>4.45364666</c:v>
                </c:pt>
                <c:pt idx="941">
                  <c:v>4.454009059999999</c:v>
                </c:pt>
                <c:pt idx="942">
                  <c:v>4.457818979999998</c:v>
                </c:pt>
                <c:pt idx="943">
                  <c:v>4.4659996</c:v>
                </c:pt>
                <c:pt idx="944">
                  <c:v>4.47590733</c:v>
                </c:pt>
                <c:pt idx="945">
                  <c:v>5.609086039999999</c:v>
                </c:pt>
                <c:pt idx="946">
                  <c:v>7.619045259999999</c:v>
                </c:pt>
                <c:pt idx="947">
                  <c:v>9.71443081</c:v>
                </c:pt>
                <c:pt idx="948">
                  <c:v>11.876709</c:v>
                </c:pt>
                <c:pt idx="949">
                  <c:v>14.0893135</c:v>
                </c:pt>
                <c:pt idx="950">
                  <c:v>18.3704224</c:v>
                </c:pt>
                <c:pt idx="951">
                  <c:v>23.9464607</c:v>
                </c:pt>
                <c:pt idx="952">
                  <c:v>29.5228786</c:v>
                </c:pt>
                <c:pt idx="953">
                  <c:v>35.0979385</c:v>
                </c:pt>
                <c:pt idx="954">
                  <c:v>40.6733818</c:v>
                </c:pt>
                <c:pt idx="955">
                  <c:v>46.2485199</c:v>
                </c:pt>
                <c:pt idx="956">
                  <c:v>51.85355759999999</c:v>
                </c:pt>
                <c:pt idx="957">
                  <c:v>57.4585533</c:v>
                </c:pt>
                <c:pt idx="958">
                  <c:v>63.0634079</c:v>
                </c:pt>
                <c:pt idx="959">
                  <c:v>68.66836549999998</c:v>
                </c:pt>
                <c:pt idx="960">
                  <c:v>74.2735443</c:v>
                </c:pt>
                <c:pt idx="961">
                  <c:v>77.80589289999999</c:v>
                </c:pt>
                <c:pt idx="962">
                  <c:v>79.3396225</c:v>
                </c:pt>
                <c:pt idx="963">
                  <c:v>80.87334439999996</c:v>
                </c:pt>
                <c:pt idx="964">
                  <c:v>82.4070435</c:v>
                </c:pt>
                <c:pt idx="965">
                  <c:v>83.940712</c:v>
                </c:pt>
                <c:pt idx="966">
                  <c:v>85.47436519999998</c:v>
                </c:pt>
                <c:pt idx="967">
                  <c:v>87.00798799999998</c:v>
                </c:pt>
                <c:pt idx="968">
                  <c:v>87.29534149999999</c:v>
                </c:pt>
                <c:pt idx="969">
                  <c:v>87.2977676</c:v>
                </c:pt>
                <c:pt idx="970">
                  <c:v>87.30018619999998</c:v>
                </c:pt>
                <c:pt idx="971">
                  <c:v>87.30261989999998</c:v>
                </c:pt>
                <c:pt idx="972">
                  <c:v>87.30507659999999</c:v>
                </c:pt>
                <c:pt idx="973">
                  <c:v>87.3075333</c:v>
                </c:pt>
                <c:pt idx="974">
                  <c:v>85.5235596</c:v>
                </c:pt>
                <c:pt idx="975">
                  <c:v>83.7192841</c:v>
                </c:pt>
                <c:pt idx="976">
                  <c:v>81.9156647</c:v>
                </c:pt>
                <c:pt idx="977">
                  <c:v>80.11255649999998</c:v>
                </c:pt>
                <c:pt idx="978">
                  <c:v>78.3099976</c:v>
                </c:pt>
                <c:pt idx="979">
                  <c:v>75.5470734</c:v>
                </c:pt>
                <c:pt idx="980">
                  <c:v>70.0091248</c:v>
                </c:pt>
                <c:pt idx="981">
                  <c:v>64.4706955</c:v>
                </c:pt>
                <c:pt idx="982">
                  <c:v>58.9327393</c:v>
                </c:pt>
                <c:pt idx="983">
                  <c:v>53.3944588</c:v>
                </c:pt>
                <c:pt idx="984">
                  <c:v>47.8561592</c:v>
                </c:pt>
                <c:pt idx="985">
                  <c:v>42.3068237</c:v>
                </c:pt>
                <c:pt idx="986">
                  <c:v>36.7522507</c:v>
                </c:pt>
                <c:pt idx="987">
                  <c:v>31.1974525</c:v>
                </c:pt>
                <c:pt idx="988">
                  <c:v>25.6422081</c:v>
                </c:pt>
                <c:pt idx="989">
                  <c:v>20.086256</c:v>
                </c:pt>
                <c:pt idx="990">
                  <c:v>14.998189</c:v>
                </c:pt>
                <c:pt idx="991">
                  <c:v>12.44557</c:v>
                </c:pt>
                <c:pt idx="992">
                  <c:v>9.86368847</c:v>
                </c:pt>
                <c:pt idx="993">
                  <c:v>7.250076769999999</c:v>
                </c:pt>
                <c:pt idx="994">
                  <c:v>5.194859499999999</c:v>
                </c:pt>
                <c:pt idx="995">
                  <c:v>5.195865629999999</c:v>
                </c:pt>
                <c:pt idx="996">
                  <c:v>5.196873659999999</c:v>
                </c:pt>
                <c:pt idx="997">
                  <c:v>5.197883129999999</c:v>
                </c:pt>
                <c:pt idx="998">
                  <c:v>5.198893549999999</c:v>
                </c:pt>
                <c:pt idx="999">
                  <c:v>5.199906349999999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'[pPleatCLmedia-4cfm_axial_square_no_Baffle-FMB.xlsx]pPleatCLmedia-4cfm_axial_square'!$H$5</c:f>
              <c:strCache>
                <c:ptCount val="1"/>
                <c:pt idx="0">
                  <c:v>Back</c:v>
                </c:pt>
              </c:strCache>
            </c:strRef>
          </c:tx>
          <c:spPr>
            <a:ln w="2222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'[pPleatCLmedia-4cfm_axial_square_no_Baffle-FMB.xlsx]pPleatCLmedia-4cfm_axial_square'!$E$6:$E$1005</c:f>
              <c:numCache>
                <c:formatCode>0.000</c:formatCode>
                <c:ptCount val="1000"/>
                <c:pt idx="0">
                  <c:v>0.0</c:v>
                </c:pt>
                <c:pt idx="1">
                  <c:v>0.00389009037</c:v>
                </c:pt>
                <c:pt idx="2">
                  <c:v>0.00778018075</c:v>
                </c:pt>
                <c:pt idx="3">
                  <c:v>0.0116702708</c:v>
                </c:pt>
                <c:pt idx="4">
                  <c:v>0.0155603615</c:v>
                </c:pt>
                <c:pt idx="5">
                  <c:v>0.0194504522</c:v>
                </c:pt>
                <c:pt idx="6">
                  <c:v>0.023340543</c:v>
                </c:pt>
                <c:pt idx="7">
                  <c:v>0.0272306323</c:v>
                </c:pt>
                <c:pt idx="8">
                  <c:v>0.031120723</c:v>
                </c:pt>
                <c:pt idx="9">
                  <c:v>0.0350108137</c:v>
                </c:pt>
                <c:pt idx="10">
                  <c:v>0.0389009045</c:v>
                </c:pt>
                <c:pt idx="11">
                  <c:v>0.0427909952</c:v>
                </c:pt>
                <c:pt idx="12">
                  <c:v>0.046681086</c:v>
                </c:pt>
                <c:pt idx="13">
                  <c:v>0.0505711767</c:v>
                </c:pt>
                <c:pt idx="14">
                  <c:v>0.0544612645</c:v>
                </c:pt>
                <c:pt idx="15">
                  <c:v>0.0583513523</c:v>
                </c:pt>
                <c:pt idx="16">
                  <c:v>0.0622414402</c:v>
                </c:pt>
                <c:pt idx="17">
                  <c:v>0.066131528</c:v>
                </c:pt>
                <c:pt idx="18">
                  <c:v>0.0700216158</c:v>
                </c:pt>
                <c:pt idx="19">
                  <c:v>0.0739117037</c:v>
                </c:pt>
                <c:pt idx="20">
                  <c:v>0.0778017915</c:v>
                </c:pt>
                <c:pt idx="21">
                  <c:v>0.0816918793</c:v>
                </c:pt>
                <c:pt idx="22">
                  <c:v>0.0855819671</c:v>
                </c:pt>
                <c:pt idx="23">
                  <c:v>0.089472055</c:v>
                </c:pt>
                <c:pt idx="24">
                  <c:v>0.0933621428</c:v>
                </c:pt>
                <c:pt idx="25">
                  <c:v>0.0972522306</c:v>
                </c:pt>
                <c:pt idx="26">
                  <c:v>0.101142318</c:v>
                </c:pt>
                <c:pt idx="27">
                  <c:v>0.105032406</c:v>
                </c:pt>
                <c:pt idx="28">
                  <c:v>0.108922494</c:v>
                </c:pt>
                <c:pt idx="29">
                  <c:v>0.112812582</c:v>
                </c:pt>
                <c:pt idx="30">
                  <c:v>0.11670267</c:v>
                </c:pt>
                <c:pt idx="31">
                  <c:v>0.120592758</c:v>
                </c:pt>
                <c:pt idx="32">
                  <c:v>0.124482845</c:v>
                </c:pt>
                <c:pt idx="33">
                  <c:v>0.128372933</c:v>
                </c:pt>
                <c:pt idx="34">
                  <c:v>0.132263021</c:v>
                </c:pt>
                <c:pt idx="35">
                  <c:v>0.136153109</c:v>
                </c:pt>
                <c:pt idx="36">
                  <c:v>0.140043197</c:v>
                </c:pt>
                <c:pt idx="37">
                  <c:v>0.143933285</c:v>
                </c:pt>
                <c:pt idx="38">
                  <c:v>0.147823372</c:v>
                </c:pt>
                <c:pt idx="39">
                  <c:v>0.15171346</c:v>
                </c:pt>
                <c:pt idx="40">
                  <c:v>0.155603548</c:v>
                </c:pt>
                <c:pt idx="41">
                  <c:v>0.159493636</c:v>
                </c:pt>
                <c:pt idx="42">
                  <c:v>0.163383724</c:v>
                </c:pt>
                <c:pt idx="43">
                  <c:v>0.167273812</c:v>
                </c:pt>
                <c:pt idx="44">
                  <c:v>0.171163899</c:v>
                </c:pt>
                <c:pt idx="45">
                  <c:v>0.175053987</c:v>
                </c:pt>
                <c:pt idx="46">
                  <c:v>0.178944075</c:v>
                </c:pt>
                <c:pt idx="47">
                  <c:v>0.182834163</c:v>
                </c:pt>
                <c:pt idx="48">
                  <c:v>0.186724251</c:v>
                </c:pt>
                <c:pt idx="49">
                  <c:v>0.190614338</c:v>
                </c:pt>
                <c:pt idx="50">
                  <c:v>0.194504426</c:v>
                </c:pt>
                <c:pt idx="51">
                  <c:v>0.198394526</c:v>
                </c:pt>
                <c:pt idx="52">
                  <c:v>0.202284614</c:v>
                </c:pt>
                <c:pt idx="53">
                  <c:v>0.206174701</c:v>
                </c:pt>
                <c:pt idx="54">
                  <c:v>0.210064789</c:v>
                </c:pt>
                <c:pt idx="55">
                  <c:v>0.213954877</c:v>
                </c:pt>
                <c:pt idx="56">
                  <c:v>0.217844965</c:v>
                </c:pt>
                <c:pt idx="57">
                  <c:v>0.221735053</c:v>
                </c:pt>
                <c:pt idx="58">
                  <c:v>0.225625141</c:v>
                </c:pt>
                <c:pt idx="59">
                  <c:v>0.229515228</c:v>
                </c:pt>
                <c:pt idx="60">
                  <c:v>0.233405316</c:v>
                </c:pt>
                <c:pt idx="61">
                  <c:v>0.237295404</c:v>
                </c:pt>
                <c:pt idx="62">
                  <c:v>0.241185492</c:v>
                </c:pt>
                <c:pt idx="63">
                  <c:v>0.24507558</c:v>
                </c:pt>
                <c:pt idx="64">
                  <c:v>0.248965668</c:v>
                </c:pt>
                <c:pt idx="65">
                  <c:v>0.252855755</c:v>
                </c:pt>
                <c:pt idx="66">
                  <c:v>0.256745843</c:v>
                </c:pt>
                <c:pt idx="67">
                  <c:v>0.260635931</c:v>
                </c:pt>
                <c:pt idx="68">
                  <c:v>0.264526019</c:v>
                </c:pt>
                <c:pt idx="69">
                  <c:v>0.268416107</c:v>
                </c:pt>
                <c:pt idx="70">
                  <c:v>0.272306195</c:v>
                </c:pt>
                <c:pt idx="71">
                  <c:v>0.276196282</c:v>
                </c:pt>
                <c:pt idx="72">
                  <c:v>0.28008637</c:v>
                </c:pt>
                <c:pt idx="73">
                  <c:v>0.283976458</c:v>
                </c:pt>
                <c:pt idx="74">
                  <c:v>0.287866546</c:v>
                </c:pt>
                <c:pt idx="75">
                  <c:v>0.291756634</c:v>
                </c:pt>
                <c:pt idx="76">
                  <c:v>0.295646721</c:v>
                </c:pt>
                <c:pt idx="77">
                  <c:v>0.299536809</c:v>
                </c:pt>
                <c:pt idx="78">
                  <c:v>0.303426897</c:v>
                </c:pt>
                <c:pt idx="79">
                  <c:v>0.307316985</c:v>
                </c:pt>
                <c:pt idx="80">
                  <c:v>0.311207073</c:v>
                </c:pt>
                <c:pt idx="81">
                  <c:v>0.315097161</c:v>
                </c:pt>
                <c:pt idx="82">
                  <c:v>0.318987248</c:v>
                </c:pt>
                <c:pt idx="83">
                  <c:v>0.322877336</c:v>
                </c:pt>
                <c:pt idx="84">
                  <c:v>0.326767424</c:v>
                </c:pt>
                <c:pt idx="85">
                  <c:v>0.330657512</c:v>
                </c:pt>
                <c:pt idx="86">
                  <c:v>0.3345476</c:v>
                </c:pt>
                <c:pt idx="87">
                  <c:v>0.338437688</c:v>
                </c:pt>
                <c:pt idx="88">
                  <c:v>0.342327775</c:v>
                </c:pt>
                <c:pt idx="89">
                  <c:v>0.346217863</c:v>
                </c:pt>
                <c:pt idx="90">
                  <c:v>0.350107951</c:v>
                </c:pt>
                <c:pt idx="91">
                  <c:v>0.353998039</c:v>
                </c:pt>
                <c:pt idx="92">
                  <c:v>0.357888127</c:v>
                </c:pt>
                <c:pt idx="93">
                  <c:v>0.361778215</c:v>
                </c:pt>
                <c:pt idx="94">
                  <c:v>0.365668302</c:v>
                </c:pt>
                <c:pt idx="95">
                  <c:v>0.36955839</c:v>
                </c:pt>
                <c:pt idx="96">
                  <c:v>0.373448478</c:v>
                </c:pt>
                <c:pt idx="97">
                  <c:v>0.377338566</c:v>
                </c:pt>
                <c:pt idx="98">
                  <c:v>0.381228654</c:v>
                </c:pt>
                <c:pt idx="99">
                  <c:v>0.385118742</c:v>
                </c:pt>
                <c:pt idx="100">
                  <c:v>0.389008829</c:v>
                </c:pt>
                <c:pt idx="101">
                  <c:v>0.392898917</c:v>
                </c:pt>
                <c:pt idx="102">
                  <c:v>0.396789005</c:v>
                </c:pt>
                <c:pt idx="103">
                  <c:v>0.400679093</c:v>
                </c:pt>
                <c:pt idx="104">
                  <c:v>0.404569181</c:v>
                </c:pt>
                <c:pt idx="105">
                  <c:v>0.408459269</c:v>
                </c:pt>
                <c:pt idx="106">
                  <c:v>0.412349356</c:v>
                </c:pt>
                <c:pt idx="107">
                  <c:v>0.416239444</c:v>
                </c:pt>
                <c:pt idx="108">
                  <c:v>0.420129532</c:v>
                </c:pt>
                <c:pt idx="109">
                  <c:v>0.42401962</c:v>
                </c:pt>
                <c:pt idx="110">
                  <c:v>0.427909708</c:v>
                </c:pt>
                <c:pt idx="111">
                  <c:v>0.431799795</c:v>
                </c:pt>
                <c:pt idx="112">
                  <c:v>0.435689883</c:v>
                </c:pt>
                <c:pt idx="113">
                  <c:v>0.439579971</c:v>
                </c:pt>
                <c:pt idx="114">
                  <c:v>0.443470059</c:v>
                </c:pt>
                <c:pt idx="115">
                  <c:v>0.447360147</c:v>
                </c:pt>
                <c:pt idx="116">
                  <c:v>0.451250235</c:v>
                </c:pt>
                <c:pt idx="117">
                  <c:v>0.455140322</c:v>
                </c:pt>
                <c:pt idx="118">
                  <c:v>0.45903041</c:v>
                </c:pt>
                <c:pt idx="119">
                  <c:v>0.462920498</c:v>
                </c:pt>
                <c:pt idx="120">
                  <c:v>0.466810586</c:v>
                </c:pt>
                <c:pt idx="121">
                  <c:v>0.470700674</c:v>
                </c:pt>
                <c:pt idx="122">
                  <c:v>0.474590762</c:v>
                </c:pt>
                <c:pt idx="123">
                  <c:v>0.478480849</c:v>
                </c:pt>
                <c:pt idx="124">
                  <c:v>0.482370937</c:v>
                </c:pt>
                <c:pt idx="125">
                  <c:v>0.486261025</c:v>
                </c:pt>
                <c:pt idx="126">
                  <c:v>0.490151113</c:v>
                </c:pt>
                <c:pt idx="127">
                  <c:v>0.494041201</c:v>
                </c:pt>
                <c:pt idx="128">
                  <c:v>0.497931289</c:v>
                </c:pt>
                <c:pt idx="129">
                  <c:v>0.501821376</c:v>
                </c:pt>
                <c:pt idx="130">
                  <c:v>0.505711464</c:v>
                </c:pt>
                <c:pt idx="131">
                  <c:v>0.509601552</c:v>
                </c:pt>
                <c:pt idx="132">
                  <c:v>0.51349164</c:v>
                </c:pt>
                <c:pt idx="133">
                  <c:v>0.517381728</c:v>
                </c:pt>
                <c:pt idx="134">
                  <c:v>0.521271816</c:v>
                </c:pt>
                <c:pt idx="135">
                  <c:v>0.525161903</c:v>
                </c:pt>
                <c:pt idx="136">
                  <c:v>0.529051991</c:v>
                </c:pt>
                <c:pt idx="137">
                  <c:v>0.532942079</c:v>
                </c:pt>
                <c:pt idx="138">
                  <c:v>0.536832167</c:v>
                </c:pt>
                <c:pt idx="139">
                  <c:v>0.540722255</c:v>
                </c:pt>
                <c:pt idx="140">
                  <c:v>0.544612342</c:v>
                </c:pt>
                <c:pt idx="141">
                  <c:v>0.54850243</c:v>
                </c:pt>
                <c:pt idx="142">
                  <c:v>0.552392518</c:v>
                </c:pt>
                <c:pt idx="143">
                  <c:v>0.556282606</c:v>
                </c:pt>
                <c:pt idx="144">
                  <c:v>0.560172694</c:v>
                </c:pt>
                <c:pt idx="145">
                  <c:v>0.564062782</c:v>
                </c:pt>
                <c:pt idx="146">
                  <c:v>0.567952869</c:v>
                </c:pt>
                <c:pt idx="147">
                  <c:v>0.571842957</c:v>
                </c:pt>
                <c:pt idx="148">
                  <c:v>0.575733045</c:v>
                </c:pt>
                <c:pt idx="149">
                  <c:v>0.579623133</c:v>
                </c:pt>
                <c:pt idx="150">
                  <c:v>0.583513221</c:v>
                </c:pt>
                <c:pt idx="151">
                  <c:v>0.587403309</c:v>
                </c:pt>
                <c:pt idx="152">
                  <c:v>0.591293396</c:v>
                </c:pt>
                <c:pt idx="153">
                  <c:v>0.595183484</c:v>
                </c:pt>
                <c:pt idx="154">
                  <c:v>0.599073572</c:v>
                </c:pt>
                <c:pt idx="155">
                  <c:v>0.60296366</c:v>
                </c:pt>
                <c:pt idx="156">
                  <c:v>0.606853748</c:v>
                </c:pt>
                <c:pt idx="157">
                  <c:v>0.610743836</c:v>
                </c:pt>
                <c:pt idx="158">
                  <c:v>0.614633923</c:v>
                </c:pt>
                <c:pt idx="159">
                  <c:v>0.618524011</c:v>
                </c:pt>
                <c:pt idx="160">
                  <c:v>0.622414099</c:v>
                </c:pt>
                <c:pt idx="161">
                  <c:v>0.626304187</c:v>
                </c:pt>
                <c:pt idx="162">
                  <c:v>0.630194275</c:v>
                </c:pt>
                <c:pt idx="163">
                  <c:v>0.634084363</c:v>
                </c:pt>
                <c:pt idx="164">
                  <c:v>0.63797445</c:v>
                </c:pt>
                <c:pt idx="165">
                  <c:v>0.641864538</c:v>
                </c:pt>
                <c:pt idx="166">
                  <c:v>0.645754626</c:v>
                </c:pt>
                <c:pt idx="167">
                  <c:v>0.649644714</c:v>
                </c:pt>
                <c:pt idx="168">
                  <c:v>0.653534802</c:v>
                </c:pt>
                <c:pt idx="169">
                  <c:v>0.65742489</c:v>
                </c:pt>
                <c:pt idx="170">
                  <c:v>0.661314977</c:v>
                </c:pt>
                <c:pt idx="171">
                  <c:v>0.665205065</c:v>
                </c:pt>
                <c:pt idx="172">
                  <c:v>0.669095153</c:v>
                </c:pt>
                <c:pt idx="173">
                  <c:v>0.672985241</c:v>
                </c:pt>
                <c:pt idx="174">
                  <c:v>0.676875329</c:v>
                </c:pt>
                <c:pt idx="175">
                  <c:v>0.680765416</c:v>
                </c:pt>
                <c:pt idx="176">
                  <c:v>0.684655504</c:v>
                </c:pt>
                <c:pt idx="177">
                  <c:v>0.688545592</c:v>
                </c:pt>
                <c:pt idx="178">
                  <c:v>0.69243568</c:v>
                </c:pt>
                <c:pt idx="179">
                  <c:v>0.696325768</c:v>
                </c:pt>
                <c:pt idx="180">
                  <c:v>0.700215856</c:v>
                </c:pt>
                <c:pt idx="181">
                  <c:v>0.704105943</c:v>
                </c:pt>
                <c:pt idx="182">
                  <c:v>0.707996031</c:v>
                </c:pt>
                <c:pt idx="183">
                  <c:v>0.711886119</c:v>
                </c:pt>
                <c:pt idx="184">
                  <c:v>0.715776207</c:v>
                </c:pt>
                <c:pt idx="185">
                  <c:v>0.719666295</c:v>
                </c:pt>
                <c:pt idx="186">
                  <c:v>0.723556383</c:v>
                </c:pt>
                <c:pt idx="187">
                  <c:v>0.72744647</c:v>
                </c:pt>
                <c:pt idx="188">
                  <c:v>0.731336558</c:v>
                </c:pt>
                <c:pt idx="189">
                  <c:v>0.735226646</c:v>
                </c:pt>
                <c:pt idx="190">
                  <c:v>0.739116734</c:v>
                </c:pt>
                <c:pt idx="191">
                  <c:v>0.743006822</c:v>
                </c:pt>
                <c:pt idx="192">
                  <c:v>0.74689691</c:v>
                </c:pt>
                <c:pt idx="193">
                  <c:v>0.750786997</c:v>
                </c:pt>
                <c:pt idx="194">
                  <c:v>0.754677085</c:v>
                </c:pt>
                <c:pt idx="195">
                  <c:v>0.758567173</c:v>
                </c:pt>
                <c:pt idx="196">
                  <c:v>0.762457261</c:v>
                </c:pt>
                <c:pt idx="197">
                  <c:v>0.766347349</c:v>
                </c:pt>
                <c:pt idx="198">
                  <c:v>0.770237437</c:v>
                </c:pt>
                <c:pt idx="199">
                  <c:v>0.774127524</c:v>
                </c:pt>
                <c:pt idx="200">
                  <c:v>0.778017612</c:v>
                </c:pt>
                <c:pt idx="201">
                  <c:v>0.7819077</c:v>
                </c:pt>
                <c:pt idx="202">
                  <c:v>0.785797834</c:v>
                </c:pt>
                <c:pt idx="203">
                  <c:v>0.789687969</c:v>
                </c:pt>
                <c:pt idx="204">
                  <c:v>0.793578103</c:v>
                </c:pt>
                <c:pt idx="205">
                  <c:v>0.797468238</c:v>
                </c:pt>
                <c:pt idx="206">
                  <c:v>0.801358372</c:v>
                </c:pt>
                <c:pt idx="207">
                  <c:v>0.805248506</c:v>
                </c:pt>
                <c:pt idx="208">
                  <c:v>0.809138641</c:v>
                </c:pt>
                <c:pt idx="209">
                  <c:v>0.813028775</c:v>
                </c:pt>
                <c:pt idx="210">
                  <c:v>0.81691891</c:v>
                </c:pt>
                <c:pt idx="211">
                  <c:v>0.820809044</c:v>
                </c:pt>
                <c:pt idx="212">
                  <c:v>0.824699178</c:v>
                </c:pt>
                <c:pt idx="213">
                  <c:v>0.828589313</c:v>
                </c:pt>
                <c:pt idx="214">
                  <c:v>0.832479447</c:v>
                </c:pt>
                <c:pt idx="215">
                  <c:v>0.836369582</c:v>
                </c:pt>
                <c:pt idx="216">
                  <c:v>0.840259716</c:v>
                </c:pt>
                <c:pt idx="217">
                  <c:v>0.84414985</c:v>
                </c:pt>
                <c:pt idx="218">
                  <c:v>0.848039985</c:v>
                </c:pt>
                <c:pt idx="219">
                  <c:v>0.851930119</c:v>
                </c:pt>
                <c:pt idx="220">
                  <c:v>0.855820253</c:v>
                </c:pt>
                <c:pt idx="221">
                  <c:v>0.859710388</c:v>
                </c:pt>
                <c:pt idx="222">
                  <c:v>0.863600522</c:v>
                </c:pt>
                <c:pt idx="223">
                  <c:v>0.867490657</c:v>
                </c:pt>
                <c:pt idx="224">
                  <c:v>0.871380791</c:v>
                </c:pt>
                <c:pt idx="225">
                  <c:v>0.875270925</c:v>
                </c:pt>
                <c:pt idx="226">
                  <c:v>0.87916106</c:v>
                </c:pt>
                <c:pt idx="227">
                  <c:v>0.883051194</c:v>
                </c:pt>
                <c:pt idx="228">
                  <c:v>0.886941329</c:v>
                </c:pt>
                <c:pt idx="229">
                  <c:v>0.890831463</c:v>
                </c:pt>
                <c:pt idx="230">
                  <c:v>0.894721597</c:v>
                </c:pt>
                <c:pt idx="231">
                  <c:v>0.898611732</c:v>
                </c:pt>
                <c:pt idx="232">
                  <c:v>0.902501866</c:v>
                </c:pt>
                <c:pt idx="233">
                  <c:v>0.906392001</c:v>
                </c:pt>
                <c:pt idx="234">
                  <c:v>0.910282135</c:v>
                </c:pt>
                <c:pt idx="235">
                  <c:v>0.914172269</c:v>
                </c:pt>
                <c:pt idx="236">
                  <c:v>0.918062404</c:v>
                </c:pt>
                <c:pt idx="237">
                  <c:v>0.921952538</c:v>
                </c:pt>
                <c:pt idx="238">
                  <c:v>0.925842673</c:v>
                </c:pt>
                <c:pt idx="239">
                  <c:v>0.929732807</c:v>
                </c:pt>
                <c:pt idx="240">
                  <c:v>0.933622941</c:v>
                </c:pt>
                <c:pt idx="241">
                  <c:v>0.937513076</c:v>
                </c:pt>
                <c:pt idx="242">
                  <c:v>0.94140321</c:v>
                </c:pt>
                <c:pt idx="243">
                  <c:v>0.945293345</c:v>
                </c:pt>
                <c:pt idx="244">
                  <c:v>0.949183479</c:v>
                </c:pt>
                <c:pt idx="245">
                  <c:v>0.953073613</c:v>
                </c:pt>
                <c:pt idx="246">
                  <c:v>0.956963748</c:v>
                </c:pt>
                <c:pt idx="247">
                  <c:v>0.960853882</c:v>
                </c:pt>
                <c:pt idx="248">
                  <c:v>0.964744017</c:v>
                </c:pt>
                <c:pt idx="249">
                  <c:v>0.968634151</c:v>
                </c:pt>
                <c:pt idx="250">
                  <c:v>0.972524285</c:v>
                </c:pt>
                <c:pt idx="251">
                  <c:v>0.97641442</c:v>
                </c:pt>
                <c:pt idx="252">
                  <c:v>0.980304554</c:v>
                </c:pt>
                <c:pt idx="253">
                  <c:v>0.984194688</c:v>
                </c:pt>
                <c:pt idx="254">
                  <c:v>0.988084823</c:v>
                </c:pt>
                <c:pt idx="255">
                  <c:v>0.991974957</c:v>
                </c:pt>
                <c:pt idx="256">
                  <c:v>0.995865092</c:v>
                </c:pt>
                <c:pt idx="257">
                  <c:v>0.999755226</c:v>
                </c:pt>
                <c:pt idx="258">
                  <c:v>1.00364536</c:v>
                </c:pt>
                <c:pt idx="259">
                  <c:v>1.00753549</c:v>
                </c:pt>
                <c:pt idx="260">
                  <c:v>1.01142563</c:v>
                </c:pt>
                <c:pt idx="261">
                  <c:v>1.01531576</c:v>
                </c:pt>
                <c:pt idx="262">
                  <c:v>1.0192059</c:v>
                </c:pt>
                <c:pt idx="263">
                  <c:v>1.02309603</c:v>
                </c:pt>
                <c:pt idx="264">
                  <c:v>1.02698617</c:v>
                </c:pt>
                <c:pt idx="265">
                  <c:v>1.0308763</c:v>
                </c:pt>
                <c:pt idx="266">
                  <c:v>1.03476644</c:v>
                </c:pt>
                <c:pt idx="267">
                  <c:v>1.03865657</c:v>
                </c:pt>
                <c:pt idx="268">
                  <c:v>1.0425467</c:v>
                </c:pt>
                <c:pt idx="269">
                  <c:v>1.04643684</c:v>
                </c:pt>
                <c:pt idx="270">
                  <c:v>1.05032697</c:v>
                </c:pt>
                <c:pt idx="271">
                  <c:v>1.05421711</c:v>
                </c:pt>
                <c:pt idx="272">
                  <c:v>1.05810724</c:v>
                </c:pt>
                <c:pt idx="273">
                  <c:v>1.06199738</c:v>
                </c:pt>
                <c:pt idx="274">
                  <c:v>1.06588751</c:v>
                </c:pt>
                <c:pt idx="275">
                  <c:v>1.06977765</c:v>
                </c:pt>
                <c:pt idx="276">
                  <c:v>1.07366778</c:v>
                </c:pt>
                <c:pt idx="277">
                  <c:v>1.07755791</c:v>
                </c:pt>
                <c:pt idx="278">
                  <c:v>1.08144805</c:v>
                </c:pt>
                <c:pt idx="279">
                  <c:v>1.08533818</c:v>
                </c:pt>
                <c:pt idx="280">
                  <c:v>1.08922832</c:v>
                </c:pt>
                <c:pt idx="281">
                  <c:v>1.09311845</c:v>
                </c:pt>
                <c:pt idx="282">
                  <c:v>1.09700859</c:v>
                </c:pt>
                <c:pt idx="283">
                  <c:v>1.10089872</c:v>
                </c:pt>
                <c:pt idx="284">
                  <c:v>1.10478885</c:v>
                </c:pt>
                <c:pt idx="285">
                  <c:v>1.10867899</c:v>
                </c:pt>
                <c:pt idx="286">
                  <c:v>1.11256912</c:v>
                </c:pt>
                <c:pt idx="287">
                  <c:v>1.11645926</c:v>
                </c:pt>
                <c:pt idx="288">
                  <c:v>1.12034939</c:v>
                </c:pt>
                <c:pt idx="289">
                  <c:v>1.12423953</c:v>
                </c:pt>
                <c:pt idx="290">
                  <c:v>1.12812966</c:v>
                </c:pt>
                <c:pt idx="291">
                  <c:v>1.1320198</c:v>
                </c:pt>
                <c:pt idx="292">
                  <c:v>1.13590993</c:v>
                </c:pt>
                <c:pt idx="293">
                  <c:v>1.13980006</c:v>
                </c:pt>
                <c:pt idx="294">
                  <c:v>1.1436902</c:v>
                </c:pt>
                <c:pt idx="295">
                  <c:v>1.14758033</c:v>
                </c:pt>
                <c:pt idx="296">
                  <c:v>1.15147047</c:v>
                </c:pt>
                <c:pt idx="297">
                  <c:v>1.1553606</c:v>
                </c:pt>
                <c:pt idx="298">
                  <c:v>1.15925074</c:v>
                </c:pt>
                <c:pt idx="299">
                  <c:v>1.16314087</c:v>
                </c:pt>
                <c:pt idx="300">
                  <c:v>1.16703101</c:v>
                </c:pt>
                <c:pt idx="301">
                  <c:v>1.17092114</c:v>
                </c:pt>
                <c:pt idx="302">
                  <c:v>1.17481127</c:v>
                </c:pt>
                <c:pt idx="303">
                  <c:v>1.17870141</c:v>
                </c:pt>
                <c:pt idx="304">
                  <c:v>1.18259154</c:v>
                </c:pt>
                <c:pt idx="305">
                  <c:v>1.18648168</c:v>
                </c:pt>
                <c:pt idx="306">
                  <c:v>1.19037181</c:v>
                </c:pt>
                <c:pt idx="307">
                  <c:v>1.19426195</c:v>
                </c:pt>
                <c:pt idx="308">
                  <c:v>1.19815208</c:v>
                </c:pt>
                <c:pt idx="309">
                  <c:v>1.20204221</c:v>
                </c:pt>
                <c:pt idx="310">
                  <c:v>1.20593235</c:v>
                </c:pt>
                <c:pt idx="311">
                  <c:v>1.20982248</c:v>
                </c:pt>
                <c:pt idx="312">
                  <c:v>1.21371262</c:v>
                </c:pt>
                <c:pt idx="313">
                  <c:v>1.21760275</c:v>
                </c:pt>
                <c:pt idx="314">
                  <c:v>1.22149289</c:v>
                </c:pt>
                <c:pt idx="315">
                  <c:v>1.22538302</c:v>
                </c:pt>
                <c:pt idx="316">
                  <c:v>1.22927316</c:v>
                </c:pt>
                <c:pt idx="317">
                  <c:v>1.23316329</c:v>
                </c:pt>
                <c:pt idx="318">
                  <c:v>1.23705342</c:v>
                </c:pt>
                <c:pt idx="319">
                  <c:v>1.24094356</c:v>
                </c:pt>
                <c:pt idx="320">
                  <c:v>1.24483369</c:v>
                </c:pt>
                <c:pt idx="321">
                  <c:v>1.24872383</c:v>
                </c:pt>
                <c:pt idx="322">
                  <c:v>1.25261396</c:v>
                </c:pt>
                <c:pt idx="323">
                  <c:v>1.2565041</c:v>
                </c:pt>
                <c:pt idx="324">
                  <c:v>1.26039423</c:v>
                </c:pt>
                <c:pt idx="325">
                  <c:v>1.26428436</c:v>
                </c:pt>
                <c:pt idx="326">
                  <c:v>1.2681745</c:v>
                </c:pt>
                <c:pt idx="327">
                  <c:v>1.27206463</c:v>
                </c:pt>
                <c:pt idx="328">
                  <c:v>1.27595477</c:v>
                </c:pt>
                <c:pt idx="329">
                  <c:v>1.2798449</c:v>
                </c:pt>
                <c:pt idx="330">
                  <c:v>1.28373504</c:v>
                </c:pt>
                <c:pt idx="331">
                  <c:v>1.28762517</c:v>
                </c:pt>
                <c:pt idx="332">
                  <c:v>1.29151531</c:v>
                </c:pt>
                <c:pt idx="333">
                  <c:v>1.29540544</c:v>
                </c:pt>
                <c:pt idx="334">
                  <c:v>1.29929557</c:v>
                </c:pt>
                <c:pt idx="335">
                  <c:v>1.30318571</c:v>
                </c:pt>
                <c:pt idx="336">
                  <c:v>1.30707584</c:v>
                </c:pt>
                <c:pt idx="337">
                  <c:v>1.31096598</c:v>
                </c:pt>
                <c:pt idx="338">
                  <c:v>1.31485611</c:v>
                </c:pt>
                <c:pt idx="339">
                  <c:v>1.31874625</c:v>
                </c:pt>
                <c:pt idx="340">
                  <c:v>1.32263638</c:v>
                </c:pt>
                <c:pt idx="341">
                  <c:v>1.32652652</c:v>
                </c:pt>
                <c:pt idx="342">
                  <c:v>1.33041665</c:v>
                </c:pt>
                <c:pt idx="343">
                  <c:v>1.33430678</c:v>
                </c:pt>
                <c:pt idx="344">
                  <c:v>1.33819692</c:v>
                </c:pt>
                <c:pt idx="345">
                  <c:v>1.34208705</c:v>
                </c:pt>
                <c:pt idx="346">
                  <c:v>1.34597719</c:v>
                </c:pt>
                <c:pt idx="347">
                  <c:v>1.34986732</c:v>
                </c:pt>
                <c:pt idx="348">
                  <c:v>1.35375746</c:v>
                </c:pt>
                <c:pt idx="349">
                  <c:v>1.35764759</c:v>
                </c:pt>
                <c:pt idx="350">
                  <c:v>1.36153772</c:v>
                </c:pt>
                <c:pt idx="351">
                  <c:v>1.36542786</c:v>
                </c:pt>
                <c:pt idx="352">
                  <c:v>1.36931799</c:v>
                </c:pt>
                <c:pt idx="353">
                  <c:v>1.37320813</c:v>
                </c:pt>
                <c:pt idx="354">
                  <c:v>1.37709826</c:v>
                </c:pt>
                <c:pt idx="355">
                  <c:v>1.3809884</c:v>
                </c:pt>
                <c:pt idx="356">
                  <c:v>1.38487853</c:v>
                </c:pt>
                <c:pt idx="357">
                  <c:v>1.38876867</c:v>
                </c:pt>
                <c:pt idx="358">
                  <c:v>1.3926588</c:v>
                </c:pt>
                <c:pt idx="359">
                  <c:v>1.39654893</c:v>
                </c:pt>
                <c:pt idx="360">
                  <c:v>1.40043907</c:v>
                </c:pt>
                <c:pt idx="361">
                  <c:v>1.4043292</c:v>
                </c:pt>
                <c:pt idx="362">
                  <c:v>1.40821934</c:v>
                </c:pt>
                <c:pt idx="363">
                  <c:v>1.41210947</c:v>
                </c:pt>
                <c:pt idx="364">
                  <c:v>1.415999609999999</c:v>
                </c:pt>
                <c:pt idx="365">
                  <c:v>1.41988974</c:v>
                </c:pt>
                <c:pt idx="366">
                  <c:v>1.42377988</c:v>
                </c:pt>
                <c:pt idx="367">
                  <c:v>1.42767001</c:v>
                </c:pt>
                <c:pt idx="368">
                  <c:v>1.43156014</c:v>
                </c:pt>
                <c:pt idx="369">
                  <c:v>1.43545028</c:v>
                </c:pt>
                <c:pt idx="370">
                  <c:v>1.43934041</c:v>
                </c:pt>
                <c:pt idx="371">
                  <c:v>1.44323055</c:v>
                </c:pt>
                <c:pt idx="372">
                  <c:v>1.44712068</c:v>
                </c:pt>
                <c:pt idx="373">
                  <c:v>1.45101082</c:v>
                </c:pt>
                <c:pt idx="374">
                  <c:v>1.45490095</c:v>
                </c:pt>
                <c:pt idx="375">
                  <c:v>1.45879108</c:v>
                </c:pt>
                <c:pt idx="376">
                  <c:v>1.46268122</c:v>
                </c:pt>
                <c:pt idx="377">
                  <c:v>1.46657135</c:v>
                </c:pt>
                <c:pt idx="378">
                  <c:v>1.47046149</c:v>
                </c:pt>
                <c:pt idx="379">
                  <c:v>1.47435162</c:v>
                </c:pt>
                <c:pt idx="380">
                  <c:v>1.47824176</c:v>
                </c:pt>
                <c:pt idx="381">
                  <c:v>1.48213189</c:v>
                </c:pt>
                <c:pt idx="382">
                  <c:v>1.48602203</c:v>
                </c:pt>
                <c:pt idx="383">
                  <c:v>1.48991216</c:v>
                </c:pt>
                <c:pt idx="384">
                  <c:v>1.49380229</c:v>
                </c:pt>
                <c:pt idx="385">
                  <c:v>1.49769243</c:v>
                </c:pt>
                <c:pt idx="386">
                  <c:v>1.50158256</c:v>
                </c:pt>
                <c:pt idx="387">
                  <c:v>1.5054727</c:v>
                </c:pt>
                <c:pt idx="388">
                  <c:v>1.50936283</c:v>
                </c:pt>
                <c:pt idx="389">
                  <c:v>1.51325297</c:v>
                </c:pt>
                <c:pt idx="390">
                  <c:v>1.5171431</c:v>
                </c:pt>
                <c:pt idx="391">
                  <c:v>1.52103323</c:v>
                </c:pt>
                <c:pt idx="392">
                  <c:v>1.52492337</c:v>
                </c:pt>
                <c:pt idx="393">
                  <c:v>1.5288135</c:v>
                </c:pt>
                <c:pt idx="394">
                  <c:v>1.53270364</c:v>
                </c:pt>
                <c:pt idx="395">
                  <c:v>1.53659377</c:v>
                </c:pt>
                <c:pt idx="396">
                  <c:v>1.54048391</c:v>
                </c:pt>
                <c:pt idx="397">
                  <c:v>1.54437404</c:v>
                </c:pt>
                <c:pt idx="398">
                  <c:v>1.54826418</c:v>
                </c:pt>
                <c:pt idx="399">
                  <c:v>1.55215431</c:v>
                </c:pt>
                <c:pt idx="400">
                  <c:v>1.55604444</c:v>
                </c:pt>
                <c:pt idx="401">
                  <c:v>1.55993458</c:v>
                </c:pt>
                <c:pt idx="402">
                  <c:v>1.56382471</c:v>
                </c:pt>
                <c:pt idx="403">
                  <c:v>1.56771485</c:v>
                </c:pt>
                <c:pt idx="404">
                  <c:v>1.57160498</c:v>
                </c:pt>
                <c:pt idx="405">
                  <c:v>1.57549512</c:v>
                </c:pt>
                <c:pt idx="406">
                  <c:v>1.57938525</c:v>
                </c:pt>
                <c:pt idx="407">
                  <c:v>1.58327539</c:v>
                </c:pt>
                <c:pt idx="408">
                  <c:v>1.58716552</c:v>
                </c:pt>
                <c:pt idx="409">
                  <c:v>1.59105565</c:v>
                </c:pt>
                <c:pt idx="410">
                  <c:v>1.59494579</c:v>
                </c:pt>
                <c:pt idx="411">
                  <c:v>1.59883592</c:v>
                </c:pt>
                <c:pt idx="412">
                  <c:v>1.60272606</c:v>
                </c:pt>
                <c:pt idx="413">
                  <c:v>1.60661619</c:v>
                </c:pt>
                <c:pt idx="414">
                  <c:v>1.61050633</c:v>
                </c:pt>
                <c:pt idx="415">
                  <c:v>1.61439646</c:v>
                </c:pt>
                <c:pt idx="416">
                  <c:v>1.61828659</c:v>
                </c:pt>
                <c:pt idx="417">
                  <c:v>1.62217673</c:v>
                </c:pt>
                <c:pt idx="418">
                  <c:v>1.62606686</c:v>
                </c:pt>
                <c:pt idx="419">
                  <c:v>1.629957</c:v>
                </c:pt>
                <c:pt idx="420">
                  <c:v>1.63384713</c:v>
                </c:pt>
                <c:pt idx="421">
                  <c:v>1.63773727</c:v>
                </c:pt>
                <c:pt idx="422">
                  <c:v>1.6416274</c:v>
                </c:pt>
                <c:pt idx="423">
                  <c:v>1.64551754</c:v>
                </c:pt>
                <c:pt idx="424">
                  <c:v>1.64940767</c:v>
                </c:pt>
                <c:pt idx="425">
                  <c:v>1.6532978</c:v>
                </c:pt>
                <c:pt idx="426">
                  <c:v>1.65718794</c:v>
                </c:pt>
                <c:pt idx="427">
                  <c:v>1.66107807</c:v>
                </c:pt>
                <c:pt idx="428">
                  <c:v>1.66496821</c:v>
                </c:pt>
                <c:pt idx="429">
                  <c:v>1.66885834</c:v>
                </c:pt>
                <c:pt idx="430">
                  <c:v>1.67274848</c:v>
                </c:pt>
                <c:pt idx="431">
                  <c:v>1.67663861</c:v>
                </c:pt>
                <c:pt idx="432">
                  <c:v>1.68052875</c:v>
                </c:pt>
                <c:pt idx="433">
                  <c:v>1.68441888</c:v>
                </c:pt>
                <c:pt idx="434">
                  <c:v>1.68830901</c:v>
                </c:pt>
                <c:pt idx="435">
                  <c:v>1.69219915</c:v>
                </c:pt>
                <c:pt idx="436">
                  <c:v>1.69608928</c:v>
                </c:pt>
                <c:pt idx="437">
                  <c:v>1.69997942</c:v>
                </c:pt>
                <c:pt idx="438">
                  <c:v>1.70386955</c:v>
                </c:pt>
                <c:pt idx="439">
                  <c:v>1.70775969</c:v>
                </c:pt>
                <c:pt idx="440">
                  <c:v>1.71164982</c:v>
                </c:pt>
                <c:pt idx="441">
                  <c:v>1.71553995</c:v>
                </c:pt>
                <c:pt idx="442">
                  <c:v>1.71943009</c:v>
                </c:pt>
                <c:pt idx="443">
                  <c:v>1.72332022</c:v>
                </c:pt>
                <c:pt idx="444">
                  <c:v>1.72721036</c:v>
                </c:pt>
                <c:pt idx="445">
                  <c:v>1.73110049</c:v>
                </c:pt>
                <c:pt idx="446">
                  <c:v>1.73499063</c:v>
                </c:pt>
                <c:pt idx="447">
                  <c:v>1.73888076</c:v>
                </c:pt>
                <c:pt idx="448">
                  <c:v>1.7427709</c:v>
                </c:pt>
                <c:pt idx="449">
                  <c:v>1.74666103</c:v>
                </c:pt>
                <c:pt idx="450">
                  <c:v>1.75055116</c:v>
                </c:pt>
                <c:pt idx="451">
                  <c:v>1.7544413</c:v>
                </c:pt>
                <c:pt idx="452">
                  <c:v>1.75833143</c:v>
                </c:pt>
                <c:pt idx="453">
                  <c:v>1.76222157</c:v>
                </c:pt>
                <c:pt idx="454">
                  <c:v>1.7661117</c:v>
                </c:pt>
                <c:pt idx="455">
                  <c:v>1.77000184</c:v>
                </c:pt>
                <c:pt idx="456">
                  <c:v>1.77389197</c:v>
                </c:pt>
                <c:pt idx="457">
                  <c:v>1.7777821</c:v>
                </c:pt>
                <c:pt idx="458">
                  <c:v>1.78167224</c:v>
                </c:pt>
                <c:pt idx="459">
                  <c:v>1.78556237</c:v>
                </c:pt>
                <c:pt idx="460">
                  <c:v>1.78945251</c:v>
                </c:pt>
                <c:pt idx="461">
                  <c:v>1.79334264</c:v>
                </c:pt>
                <c:pt idx="462">
                  <c:v>1.79723278</c:v>
                </c:pt>
                <c:pt idx="463">
                  <c:v>1.80112291</c:v>
                </c:pt>
                <c:pt idx="464">
                  <c:v>1.80501305</c:v>
                </c:pt>
                <c:pt idx="465">
                  <c:v>1.80890318</c:v>
                </c:pt>
                <c:pt idx="466">
                  <c:v>1.81279331</c:v>
                </c:pt>
                <c:pt idx="467">
                  <c:v>1.81668345</c:v>
                </c:pt>
                <c:pt idx="468">
                  <c:v>1.82057358</c:v>
                </c:pt>
                <c:pt idx="469">
                  <c:v>1.82446372</c:v>
                </c:pt>
                <c:pt idx="470">
                  <c:v>1.82835385</c:v>
                </c:pt>
                <c:pt idx="471">
                  <c:v>1.83224399</c:v>
                </c:pt>
                <c:pt idx="472">
                  <c:v>1.83613412</c:v>
                </c:pt>
                <c:pt idx="473">
                  <c:v>1.84002426</c:v>
                </c:pt>
                <c:pt idx="474">
                  <c:v>1.84391439</c:v>
                </c:pt>
                <c:pt idx="475">
                  <c:v>1.84780452</c:v>
                </c:pt>
                <c:pt idx="476">
                  <c:v>1.85169466</c:v>
                </c:pt>
                <c:pt idx="477">
                  <c:v>1.85558479</c:v>
                </c:pt>
                <c:pt idx="478">
                  <c:v>1.85947493</c:v>
                </c:pt>
                <c:pt idx="479">
                  <c:v>1.86336506</c:v>
                </c:pt>
                <c:pt idx="480">
                  <c:v>1.8672552</c:v>
                </c:pt>
                <c:pt idx="481">
                  <c:v>1.87114533</c:v>
                </c:pt>
                <c:pt idx="482">
                  <c:v>1.87503546</c:v>
                </c:pt>
                <c:pt idx="483">
                  <c:v>1.8789256</c:v>
                </c:pt>
                <c:pt idx="484">
                  <c:v>1.88281573</c:v>
                </c:pt>
                <c:pt idx="485">
                  <c:v>1.88670587</c:v>
                </c:pt>
                <c:pt idx="486">
                  <c:v>1.890596</c:v>
                </c:pt>
                <c:pt idx="487">
                  <c:v>1.89448614</c:v>
                </c:pt>
                <c:pt idx="488">
                  <c:v>1.89837627</c:v>
                </c:pt>
                <c:pt idx="489">
                  <c:v>1.90226641</c:v>
                </c:pt>
                <c:pt idx="490">
                  <c:v>1.90615654</c:v>
                </c:pt>
                <c:pt idx="491">
                  <c:v>1.91004667</c:v>
                </c:pt>
                <c:pt idx="492">
                  <c:v>1.91393681</c:v>
                </c:pt>
                <c:pt idx="493">
                  <c:v>1.91782694</c:v>
                </c:pt>
                <c:pt idx="494">
                  <c:v>1.92171708</c:v>
                </c:pt>
                <c:pt idx="495">
                  <c:v>1.92560721</c:v>
                </c:pt>
                <c:pt idx="496">
                  <c:v>1.92949735</c:v>
                </c:pt>
                <c:pt idx="497">
                  <c:v>1.93338748</c:v>
                </c:pt>
                <c:pt idx="498">
                  <c:v>1.93727762</c:v>
                </c:pt>
                <c:pt idx="499">
                  <c:v>1.941167749999999</c:v>
                </c:pt>
                <c:pt idx="500">
                  <c:v>1.94505788</c:v>
                </c:pt>
                <c:pt idx="501">
                  <c:v>1.94894802</c:v>
                </c:pt>
                <c:pt idx="502">
                  <c:v>1.95283815</c:v>
                </c:pt>
                <c:pt idx="503">
                  <c:v>1.95672829</c:v>
                </c:pt>
                <c:pt idx="504">
                  <c:v>1.96061842</c:v>
                </c:pt>
                <c:pt idx="505">
                  <c:v>1.96450856</c:v>
                </c:pt>
                <c:pt idx="506">
                  <c:v>1.96839869</c:v>
                </c:pt>
                <c:pt idx="507">
                  <c:v>1.97228882</c:v>
                </c:pt>
                <c:pt idx="508">
                  <c:v>1.97617896</c:v>
                </c:pt>
                <c:pt idx="509">
                  <c:v>1.98006909</c:v>
                </c:pt>
                <c:pt idx="510">
                  <c:v>1.98395923</c:v>
                </c:pt>
                <c:pt idx="511">
                  <c:v>1.98784936</c:v>
                </c:pt>
                <c:pt idx="512">
                  <c:v>1.9917395</c:v>
                </c:pt>
                <c:pt idx="513">
                  <c:v>1.99562963</c:v>
                </c:pt>
                <c:pt idx="514">
                  <c:v>1.99951977</c:v>
                </c:pt>
                <c:pt idx="515">
                  <c:v>2.0034099</c:v>
                </c:pt>
                <c:pt idx="516">
                  <c:v>2.00730003</c:v>
                </c:pt>
                <c:pt idx="517">
                  <c:v>2.01119017</c:v>
                </c:pt>
                <c:pt idx="518">
                  <c:v>2.0150803</c:v>
                </c:pt>
                <c:pt idx="519">
                  <c:v>2.018970439999999</c:v>
                </c:pt>
                <c:pt idx="520">
                  <c:v>2.02286057</c:v>
                </c:pt>
                <c:pt idx="521">
                  <c:v>2.02675071</c:v>
                </c:pt>
                <c:pt idx="522">
                  <c:v>2.030640839999999</c:v>
                </c:pt>
                <c:pt idx="523">
                  <c:v>2.03453097</c:v>
                </c:pt>
                <c:pt idx="524">
                  <c:v>2.03842111</c:v>
                </c:pt>
                <c:pt idx="525">
                  <c:v>2.04231124</c:v>
                </c:pt>
                <c:pt idx="526">
                  <c:v>2.04620138</c:v>
                </c:pt>
                <c:pt idx="527">
                  <c:v>2.05009151</c:v>
                </c:pt>
                <c:pt idx="528">
                  <c:v>2.05398165</c:v>
                </c:pt>
                <c:pt idx="529">
                  <c:v>2.05787178</c:v>
                </c:pt>
                <c:pt idx="530">
                  <c:v>2.06176192</c:v>
                </c:pt>
                <c:pt idx="531">
                  <c:v>2.06565205</c:v>
                </c:pt>
                <c:pt idx="532">
                  <c:v>2.06954218</c:v>
                </c:pt>
                <c:pt idx="533">
                  <c:v>2.07343232</c:v>
                </c:pt>
                <c:pt idx="534">
                  <c:v>2.07732245</c:v>
                </c:pt>
                <c:pt idx="535">
                  <c:v>2.08121259</c:v>
                </c:pt>
                <c:pt idx="536">
                  <c:v>2.08510272</c:v>
                </c:pt>
                <c:pt idx="537">
                  <c:v>2.08899286</c:v>
                </c:pt>
                <c:pt idx="538">
                  <c:v>2.092882989999999</c:v>
                </c:pt>
                <c:pt idx="539">
                  <c:v>2.096773129999999</c:v>
                </c:pt>
                <c:pt idx="540">
                  <c:v>2.10066326</c:v>
                </c:pt>
                <c:pt idx="541">
                  <c:v>2.10455339</c:v>
                </c:pt>
                <c:pt idx="542">
                  <c:v>2.10844353</c:v>
                </c:pt>
                <c:pt idx="543">
                  <c:v>2.11233366</c:v>
                </c:pt>
                <c:pt idx="544">
                  <c:v>2.1162238</c:v>
                </c:pt>
                <c:pt idx="545">
                  <c:v>2.12011393</c:v>
                </c:pt>
                <c:pt idx="546">
                  <c:v>2.12400407</c:v>
                </c:pt>
                <c:pt idx="547">
                  <c:v>2.1278942</c:v>
                </c:pt>
                <c:pt idx="548">
                  <c:v>2.13178433</c:v>
                </c:pt>
                <c:pt idx="549">
                  <c:v>2.13567447</c:v>
                </c:pt>
                <c:pt idx="550">
                  <c:v>2.1395646</c:v>
                </c:pt>
                <c:pt idx="551">
                  <c:v>2.14345474</c:v>
                </c:pt>
                <c:pt idx="552">
                  <c:v>2.14734487</c:v>
                </c:pt>
                <c:pt idx="553">
                  <c:v>2.15123501</c:v>
                </c:pt>
                <c:pt idx="554">
                  <c:v>2.15512514</c:v>
                </c:pt>
                <c:pt idx="555">
                  <c:v>2.15901528</c:v>
                </c:pt>
                <c:pt idx="556">
                  <c:v>2.16290541</c:v>
                </c:pt>
                <c:pt idx="557">
                  <c:v>2.166795540000001</c:v>
                </c:pt>
                <c:pt idx="558">
                  <c:v>2.17068568</c:v>
                </c:pt>
                <c:pt idx="559">
                  <c:v>2.17457581</c:v>
                </c:pt>
                <c:pt idx="560">
                  <c:v>2.17846595</c:v>
                </c:pt>
                <c:pt idx="561">
                  <c:v>2.18235608</c:v>
                </c:pt>
                <c:pt idx="562">
                  <c:v>2.18624622</c:v>
                </c:pt>
                <c:pt idx="563">
                  <c:v>2.19013635</c:v>
                </c:pt>
                <c:pt idx="564">
                  <c:v>2.19402649</c:v>
                </c:pt>
                <c:pt idx="565">
                  <c:v>2.19791662</c:v>
                </c:pt>
                <c:pt idx="566">
                  <c:v>2.20180675</c:v>
                </c:pt>
                <c:pt idx="567">
                  <c:v>2.20569689</c:v>
                </c:pt>
                <c:pt idx="568">
                  <c:v>2.20958702</c:v>
                </c:pt>
                <c:pt idx="569">
                  <c:v>2.21347716</c:v>
                </c:pt>
                <c:pt idx="570">
                  <c:v>2.21736729</c:v>
                </c:pt>
                <c:pt idx="571">
                  <c:v>2.22125743</c:v>
                </c:pt>
                <c:pt idx="572">
                  <c:v>2.22514756</c:v>
                </c:pt>
                <c:pt idx="573">
                  <c:v>2.22903769</c:v>
                </c:pt>
                <c:pt idx="574">
                  <c:v>2.23292783</c:v>
                </c:pt>
                <c:pt idx="575">
                  <c:v>2.23681796</c:v>
                </c:pt>
                <c:pt idx="576">
                  <c:v>2.2407081</c:v>
                </c:pt>
                <c:pt idx="577">
                  <c:v>2.24459823</c:v>
                </c:pt>
                <c:pt idx="578">
                  <c:v>2.24848837</c:v>
                </c:pt>
                <c:pt idx="579">
                  <c:v>2.2523785</c:v>
                </c:pt>
                <c:pt idx="580">
                  <c:v>2.25626864</c:v>
                </c:pt>
                <c:pt idx="581">
                  <c:v>2.26015877</c:v>
                </c:pt>
                <c:pt idx="582">
                  <c:v>2.2640489</c:v>
                </c:pt>
                <c:pt idx="583">
                  <c:v>2.26793904</c:v>
                </c:pt>
                <c:pt idx="584">
                  <c:v>2.27182917</c:v>
                </c:pt>
                <c:pt idx="585">
                  <c:v>2.27571931</c:v>
                </c:pt>
                <c:pt idx="586">
                  <c:v>2.27960944</c:v>
                </c:pt>
                <c:pt idx="587">
                  <c:v>2.28349958</c:v>
                </c:pt>
                <c:pt idx="588">
                  <c:v>2.28738971</c:v>
                </c:pt>
                <c:pt idx="589">
                  <c:v>2.29127984</c:v>
                </c:pt>
                <c:pt idx="590">
                  <c:v>2.29516998</c:v>
                </c:pt>
                <c:pt idx="591">
                  <c:v>2.29906011</c:v>
                </c:pt>
                <c:pt idx="592">
                  <c:v>2.30295025</c:v>
                </c:pt>
                <c:pt idx="593">
                  <c:v>2.306840379999999</c:v>
                </c:pt>
                <c:pt idx="594">
                  <c:v>2.31073052</c:v>
                </c:pt>
                <c:pt idx="595">
                  <c:v>2.31462065</c:v>
                </c:pt>
                <c:pt idx="596">
                  <c:v>2.31851079</c:v>
                </c:pt>
                <c:pt idx="597">
                  <c:v>2.322400919999999</c:v>
                </c:pt>
                <c:pt idx="598">
                  <c:v>2.32629105</c:v>
                </c:pt>
                <c:pt idx="599">
                  <c:v>2.33018119</c:v>
                </c:pt>
                <c:pt idx="600">
                  <c:v>2.33407132</c:v>
                </c:pt>
                <c:pt idx="601">
                  <c:v>2.33796146</c:v>
                </c:pt>
                <c:pt idx="602">
                  <c:v>2.34185159</c:v>
                </c:pt>
                <c:pt idx="603">
                  <c:v>2.34574173</c:v>
                </c:pt>
                <c:pt idx="604">
                  <c:v>2.34963186</c:v>
                </c:pt>
                <c:pt idx="605">
                  <c:v>2.353522</c:v>
                </c:pt>
                <c:pt idx="606">
                  <c:v>2.357412129999999</c:v>
                </c:pt>
                <c:pt idx="607">
                  <c:v>2.36130226</c:v>
                </c:pt>
                <c:pt idx="608">
                  <c:v>2.3651924</c:v>
                </c:pt>
                <c:pt idx="609">
                  <c:v>2.36908253</c:v>
                </c:pt>
                <c:pt idx="610">
                  <c:v>2.372972669999999</c:v>
                </c:pt>
                <c:pt idx="611">
                  <c:v>2.376862799999999</c:v>
                </c:pt>
                <c:pt idx="612">
                  <c:v>2.380752939999999</c:v>
                </c:pt>
                <c:pt idx="613">
                  <c:v>2.38464307</c:v>
                </c:pt>
                <c:pt idx="614">
                  <c:v>2.3885332</c:v>
                </c:pt>
                <c:pt idx="615">
                  <c:v>2.39242334</c:v>
                </c:pt>
                <c:pt idx="616">
                  <c:v>2.396313469999999</c:v>
                </c:pt>
                <c:pt idx="617">
                  <c:v>2.40020361</c:v>
                </c:pt>
                <c:pt idx="618">
                  <c:v>2.40409374</c:v>
                </c:pt>
                <c:pt idx="619">
                  <c:v>2.40798388</c:v>
                </c:pt>
                <c:pt idx="620">
                  <c:v>2.41187401</c:v>
                </c:pt>
                <c:pt idx="621">
                  <c:v>2.41576415</c:v>
                </c:pt>
                <c:pt idx="622">
                  <c:v>2.41965428</c:v>
                </c:pt>
                <c:pt idx="623">
                  <c:v>2.42354441</c:v>
                </c:pt>
                <c:pt idx="624">
                  <c:v>2.42743455</c:v>
                </c:pt>
                <c:pt idx="625">
                  <c:v>2.43132468</c:v>
                </c:pt>
                <c:pt idx="626">
                  <c:v>2.43521482</c:v>
                </c:pt>
                <c:pt idx="627">
                  <c:v>2.43910495</c:v>
                </c:pt>
                <c:pt idx="628">
                  <c:v>2.44299509</c:v>
                </c:pt>
                <c:pt idx="629">
                  <c:v>2.446885219999999</c:v>
                </c:pt>
                <c:pt idx="630">
                  <c:v>2.45077536</c:v>
                </c:pt>
                <c:pt idx="631">
                  <c:v>2.454665489999999</c:v>
                </c:pt>
                <c:pt idx="632">
                  <c:v>2.45855562</c:v>
                </c:pt>
                <c:pt idx="633">
                  <c:v>2.46244576</c:v>
                </c:pt>
                <c:pt idx="634">
                  <c:v>2.46633589</c:v>
                </c:pt>
                <c:pt idx="635">
                  <c:v>2.47022603</c:v>
                </c:pt>
                <c:pt idx="636">
                  <c:v>2.47411616</c:v>
                </c:pt>
                <c:pt idx="637">
                  <c:v>2.4780063</c:v>
                </c:pt>
                <c:pt idx="638">
                  <c:v>2.481896429999999</c:v>
                </c:pt>
                <c:pt idx="639">
                  <c:v>2.48578656</c:v>
                </c:pt>
                <c:pt idx="640">
                  <c:v>2.4896767</c:v>
                </c:pt>
                <c:pt idx="641">
                  <c:v>2.49356683</c:v>
                </c:pt>
                <c:pt idx="642">
                  <c:v>2.49745697</c:v>
                </c:pt>
                <c:pt idx="643">
                  <c:v>2.5013471</c:v>
                </c:pt>
                <c:pt idx="644">
                  <c:v>2.50523724</c:v>
                </c:pt>
                <c:pt idx="645">
                  <c:v>2.50912737</c:v>
                </c:pt>
                <c:pt idx="646">
                  <c:v>2.51301751</c:v>
                </c:pt>
                <c:pt idx="647">
                  <c:v>2.516907639999999</c:v>
                </c:pt>
                <c:pt idx="648">
                  <c:v>2.52079777</c:v>
                </c:pt>
                <c:pt idx="649">
                  <c:v>2.52468791</c:v>
                </c:pt>
                <c:pt idx="650">
                  <c:v>2.52857804</c:v>
                </c:pt>
                <c:pt idx="651">
                  <c:v>2.532468179999999</c:v>
                </c:pt>
                <c:pt idx="652">
                  <c:v>2.536358309999999</c:v>
                </c:pt>
                <c:pt idx="653">
                  <c:v>2.54024845</c:v>
                </c:pt>
                <c:pt idx="654">
                  <c:v>2.544138580000001</c:v>
                </c:pt>
                <c:pt idx="655">
                  <c:v>2.54802871</c:v>
                </c:pt>
                <c:pt idx="656">
                  <c:v>2.55191885</c:v>
                </c:pt>
                <c:pt idx="657">
                  <c:v>2.555808979999999</c:v>
                </c:pt>
                <c:pt idx="658">
                  <c:v>2.559699119999999</c:v>
                </c:pt>
                <c:pt idx="659">
                  <c:v>2.56358925</c:v>
                </c:pt>
                <c:pt idx="660">
                  <c:v>2.56747939</c:v>
                </c:pt>
                <c:pt idx="661">
                  <c:v>2.57136952</c:v>
                </c:pt>
                <c:pt idx="662">
                  <c:v>2.575259659999999</c:v>
                </c:pt>
                <c:pt idx="663">
                  <c:v>2.57914979</c:v>
                </c:pt>
                <c:pt idx="664">
                  <c:v>2.58303992</c:v>
                </c:pt>
                <c:pt idx="665">
                  <c:v>2.58693006</c:v>
                </c:pt>
                <c:pt idx="666">
                  <c:v>2.59082019</c:v>
                </c:pt>
                <c:pt idx="667">
                  <c:v>2.59471033</c:v>
                </c:pt>
                <c:pt idx="668">
                  <c:v>2.59860046</c:v>
                </c:pt>
                <c:pt idx="669">
                  <c:v>2.6024906</c:v>
                </c:pt>
                <c:pt idx="670">
                  <c:v>2.60638073</c:v>
                </c:pt>
                <c:pt idx="671">
                  <c:v>2.61027087</c:v>
                </c:pt>
                <c:pt idx="672">
                  <c:v>2.614161</c:v>
                </c:pt>
                <c:pt idx="673">
                  <c:v>2.618051129999999</c:v>
                </c:pt>
                <c:pt idx="674">
                  <c:v>2.62194127</c:v>
                </c:pt>
                <c:pt idx="675">
                  <c:v>2.6258314</c:v>
                </c:pt>
                <c:pt idx="676">
                  <c:v>2.62972154</c:v>
                </c:pt>
                <c:pt idx="677">
                  <c:v>2.63361167</c:v>
                </c:pt>
                <c:pt idx="678">
                  <c:v>2.637501810000001</c:v>
                </c:pt>
                <c:pt idx="679">
                  <c:v>2.64139194</c:v>
                </c:pt>
                <c:pt idx="680">
                  <c:v>2.64528207</c:v>
                </c:pt>
                <c:pt idx="681">
                  <c:v>2.64917221</c:v>
                </c:pt>
                <c:pt idx="682">
                  <c:v>2.65306234</c:v>
                </c:pt>
                <c:pt idx="683">
                  <c:v>2.656952479999999</c:v>
                </c:pt>
                <c:pt idx="684">
                  <c:v>2.660842609999999</c:v>
                </c:pt>
                <c:pt idx="685">
                  <c:v>2.66473275</c:v>
                </c:pt>
                <c:pt idx="686">
                  <c:v>2.66862288</c:v>
                </c:pt>
                <c:pt idx="687">
                  <c:v>2.67251302</c:v>
                </c:pt>
                <c:pt idx="688">
                  <c:v>2.67640315</c:v>
                </c:pt>
                <c:pt idx="689">
                  <c:v>2.68029328</c:v>
                </c:pt>
                <c:pt idx="690">
                  <c:v>2.68418342</c:v>
                </c:pt>
                <c:pt idx="691">
                  <c:v>2.68807355</c:v>
                </c:pt>
                <c:pt idx="692">
                  <c:v>2.69196369</c:v>
                </c:pt>
                <c:pt idx="693">
                  <c:v>2.695853819999999</c:v>
                </c:pt>
                <c:pt idx="694">
                  <c:v>2.69974396</c:v>
                </c:pt>
                <c:pt idx="695">
                  <c:v>2.70363409</c:v>
                </c:pt>
                <c:pt idx="696">
                  <c:v>2.70752423</c:v>
                </c:pt>
                <c:pt idx="697">
                  <c:v>2.71141436</c:v>
                </c:pt>
                <c:pt idx="698">
                  <c:v>2.71530449</c:v>
                </c:pt>
                <c:pt idx="699">
                  <c:v>2.71919463</c:v>
                </c:pt>
                <c:pt idx="700">
                  <c:v>2.72308476</c:v>
                </c:pt>
                <c:pt idx="701">
                  <c:v>2.7269749</c:v>
                </c:pt>
                <c:pt idx="702">
                  <c:v>2.730865029999999</c:v>
                </c:pt>
                <c:pt idx="703">
                  <c:v>2.73475517</c:v>
                </c:pt>
                <c:pt idx="704">
                  <c:v>2.738645299999999</c:v>
                </c:pt>
                <c:pt idx="705">
                  <c:v>2.74253543</c:v>
                </c:pt>
                <c:pt idx="706">
                  <c:v>2.74642557</c:v>
                </c:pt>
                <c:pt idx="707">
                  <c:v>2.7503157</c:v>
                </c:pt>
                <c:pt idx="708">
                  <c:v>2.75420584</c:v>
                </c:pt>
                <c:pt idx="709">
                  <c:v>2.75809597</c:v>
                </c:pt>
                <c:pt idx="710">
                  <c:v>2.76198611</c:v>
                </c:pt>
                <c:pt idx="711">
                  <c:v>2.76587624</c:v>
                </c:pt>
                <c:pt idx="712">
                  <c:v>2.76976638</c:v>
                </c:pt>
                <c:pt idx="713">
                  <c:v>2.77365651</c:v>
                </c:pt>
                <c:pt idx="714">
                  <c:v>2.77754664</c:v>
                </c:pt>
                <c:pt idx="715">
                  <c:v>2.78143678</c:v>
                </c:pt>
                <c:pt idx="716">
                  <c:v>2.78532691</c:v>
                </c:pt>
                <c:pt idx="717">
                  <c:v>2.78921705</c:v>
                </c:pt>
                <c:pt idx="718">
                  <c:v>2.79310718</c:v>
                </c:pt>
                <c:pt idx="719">
                  <c:v>2.79699732</c:v>
                </c:pt>
                <c:pt idx="720">
                  <c:v>2.80088745</c:v>
                </c:pt>
                <c:pt idx="721">
                  <c:v>2.80477758</c:v>
                </c:pt>
                <c:pt idx="722">
                  <c:v>2.80866772</c:v>
                </c:pt>
                <c:pt idx="723">
                  <c:v>2.81255785</c:v>
                </c:pt>
                <c:pt idx="724">
                  <c:v>2.816447989999999</c:v>
                </c:pt>
                <c:pt idx="725">
                  <c:v>2.82033812</c:v>
                </c:pt>
                <c:pt idx="726">
                  <c:v>2.82422826</c:v>
                </c:pt>
                <c:pt idx="727">
                  <c:v>2.82811839</c:v>
                </c:pt>
                <c:pt idx="728">
                  <c:v>2.832008529999999</c:v>
                </c:pt>
                <c:pt idx="729">
                  <c:v>2.835898659999999</c:v>
                </c:pt>
                <c:pt idx="730">
                  <c:v>2.839788789999999</c:v>
                </c:pt>
                <c:pt idx="731">
                  <c:v>2.84367893</c:v>
                </c:pt>
                <c:pt idx="732">
                  <c:v>2.84756906</c:v>
                </c:pt>
                <c:pt idx="733">
                  <c:v>2.851459199999999</c:v>
                </c:pt>
                <c:pt idx="734">
                  <c:v>2.855349329999999</c:v>
                </c:pt>
                <c:pt idx="735">
                  <c:v>2.859239469999999</c:v>
                </c:pt>
                <c:pt idx="736">
                  <c:v>2.8631296</c:v>
                </c:pt>
                <c:pt idx="737">
                  <c:v>2.86701974</c:v>
                </c:pt>
                <c:pt idx="738">
                  <c:v>2.87090987</c:v>
                </c:pt>
                <c:pt idx="739">
                  <c:v>2.8748</c:v>
                </c:pt>
                <c:pt idx="740">
                  <c:v>2.878690139999999</c:v>
                </c:pt>
                <c:pt idx="741">
                  <c:v>2.88258027</c:v>
                </c:pt>
                <c:pt idx="742">
                  <c:v>2.886470409999999</c:v>
                </c:pt>
                <c:pt idx="743">
                  <c:v>2.89036054</c:v>
                </c:pt>
                <c:pt idx="744">
                  <c:v>2.894250679999999</c:v>
                </c:pt>
                <c:pt idx="745">
                  <c:v>2.89814081</c:v>
                </c:pt>
                <c:pt idx="746">
                  <c:v>2.902030939999999</c:v>
                </c:pt>
                <c:pt idx="747">
                  <c:v>2.90592108</c:v>
                </c:pt>
                <c:pt idx="748">
                  <c:v>2.90981121</c:v>
                </c:pt>
                <c:pt idx="749">
                  <c:v>2.91370135</c:v>
                </c:pt>
                <c:pt idx="750">
                  <c:v>2.91759148</c:v>
                </c:pt>
                <c:pt idx="751">
                  <c:v>2.92148162</c:v>
                </c:pt>
                <c:pt idx="752">
                  <c:v>2.92537175</c:v>
                </c:pt>
                <c:pt idx="753">
                  <c:v>2.92926189</c:v>
                </c:pt>
                <c:pt idx="754">
                  <c:v>2.93315202</c:v>
                </c:pt>
                <c:pt idx="755">
                  <c:v>2.937042149999999</c:v>
                </c:pt>
                <c:pt idx="756">
                  <c:v>2.94093229</c:v>
                </c:pt>
                <c:pt idx="757">
                  <c:v>2.944822419999999</c:v>
                </c:pt>
                <c:pt idx="758">
                  <c:v>2.94871256</c:v>
                </c:pt>
                <c:pt idx="759">
                  <c:v>2.952602689999999</c:v>
                </c:pt>
                <c:pt idx="760">
                  <c:v>2.956492829999999</c:v>
                </c:pt>
                <c:pt idx="761">
                  <c:v>2.96038296</c:v>
                </c:pt>
                <c:pt idx="762">
                  <c:v>2.9642731</c:v>
                </c:pt>
                <c:pt idx="763">
                  <c:v>2.96816323</c:v>
                </c:pt>
                <c:pt idx="764">
                  <c:v>2.97205336</c:v>
                </c:pt>
                <c:pt idx="765">
                  <c:v>2.9759435</c:v>
                </c:pt>
                <c:pt idx="766">
                  <c:v>2.979833629999999</c:v>
                </c:pt>
                <c:pt idx="767">
                  <c:v>2.98372377</c:v>
                </c:pt>
                <c:pt idx="768">
                  <c:v>2.9876139</c:v>
                </c:pt>
                <c:pt idx="769">
                  <c:v>2.99150404</c:v>
                </c:pt>
                <c:pt idx="770">
                  <c:v>2.99539417</c:v>
                </c:pt>
                <c:pt idx="771">
                  <c:v>2.9992843</c:v>
                </c:pt>
                <c:pt idx="772">
                  <c:v>3.00317444</c:v>
                </c:pt>
                <c:pt idx="773">
                  <c:v>3.00706457</c:v>
                </c:pt>
                <c:pt idx="774">
                  <c:v>3.01095471</c:v>
                </c:pt>
                <c:pt idx="775">
                  <c:v>3.014844839999999</c:v>
                </c:pt>
                <c:pt idx="776">
                  <c:v>3.01873498</c:v>
                </c:pt>
                <c:pt idx="777">
                  <c:v>3.022625109999999</c:v>
                </c:pt>
                <c:pt idx="778">
                  <c:v>3.02651525</c:v>
                </c:pt>
                <c:pt idx="779">
                  <c:v>3.030405379999999</c:v>
                </c:pt>
                <c:pt idx="780">
                  <c:v>3.03429551</c:v>
                </c:pt>
                <c:pt idx="781">
                  <c:v>3.03818565</c:v>
                </c:pt>
                <c:pt idx="782">
                  <c:v>3.04207578</c:v>
                </c:pt>
                <c:pt idx="783">
                  <c:v>3.04596592</c:v>
                </c:pt>
                <c:pt idx="784">
                  <c:v>3.04985605</c:v>
                </c:pt>
                <c:pt idx="785">
                  <c:v>3.05374619</c:v>
                </c:pt>
                <c:pt idx="786">
                  <c:v>3.05763632</c:v>
                </c:pt>
                <c:pt idx="787">
                  <c:v>3.06152645</c:v>
                </c:pt>
                <c:pt idx="788">
                  <c:v>3.06541659</c:v>
                </c:pt>
                <c:pt idx="789">
                  <c:v>3.06930672</c:v>
                </c:pt>
                <c:pt idx="790">
                  <c:v>3.07319686</c:v>
                </c:pt>
                <c:pt idx="791">
                  <c:v>3.07708699</c:v>
                </c:pt>
                <c:pt idx="792">
                  <c:v>3.08097713</c:v>
                </c:pt>
                <c:pt idx="793">
                  <c:v>3.08486726</c:v>
                </c:pt>
                <c:pt idx="794">
                  <c:v>3.0887574</c:v>
                </c:pt>
                <c:pt idx="795">
                  <c:v>3.092647529999999</c:v>
                </c:pt>
                <c:pt idx="796">
                  <c:v>3.09653766</c:v>
                </c:pt>
                <c:pt idx="797">
                  <c:v>3.1004278</c:v>
                </c:pt>
                <c:pt idx="798">
                  <c:v>3.10431793</c:v>
                </c:pt>
                <c:pt idx="799">
                  <c:v>3.10820807</c:v>
                </c:pt>
                <c:pt idx="800">
                  <c:v>3.112098199999999</c:v>
                </c:pt>
                <c:pt idx="801">
                  <c:v>3.115988339999999</c:v>
                </c:pt>
                <c:pt idx="802">
                  <c:v>3.119878469999999</c:v>
                </c:pt>
                <c:pt idx="803">
                  <c:v>3.12376861</c:v>
                </c:pt>
                <c:pt idx="804">
                  <c:v>3.12765874</c:v>
                </c:pt>
                <c:pt idx="805">
                  <c:v>3.131548689999999</c:v>
                </c:pt>
                <c:pt idx="806">
                  <c:v>3.13543864</c:v>
                </c:pt>
                <c:pt idx="807">
                  <c:v>3.139328579999999</c:v>
                </c:pt>
                <c:pt idx="808">
                  <c:v>3.14321853</c:v>
                </c:pt>
                <c:pt idx="809">
                  <c:v>3.14710848</c:v>
                </c:pt>
                <c:pt idx="810">
                  <c:v>3.15099843</c:v>
                </c:pt>
                <c:pt idx="811">
                  <c:v>3.154888379999999</c:v>
                </c:pt>
                <c:pt idx="812">
                  <c:v>3.15877832</c:v>
                </c:pt>
                <c:pt idx="813">
                  <c:v>3.16266827</c:v>
                </c:pt>
                <c:pt idx="814">
                  <c:v>3.16655822</c:v>
                </c:pt>
                <c:pt idx="815">
                  <c:v>3.170448169999999</c:v>
                </c:pt>
                <c:pt idx="816">
                  <c:v>3.17433812</c:v>
                </c:pt>
                <c:pt idx="817">
                  <c:v>3.17822807</c:v>
                </c:pt>
                <c:pt idx="818">
                  <c:v>3.18211801</c:v>
                </c:pt>
                <c:pt idx="819">
                  <c:v>3.18600796</c:v>
                </c:pt>
                <c:pt idx="820">
                  <c:v>3.18989791</c:v>
                </c:pt>
                <c:pt idx="821">
                  <c:v>3.19378786</c:v>
                </c:pt>
                <c:pt idx="822">
                  <c:v>3.19767781</c:v>
                </c:pt>
                <c:pt idx="823">
                  <c:v>3.20156775</c:v>
                </c:pt>
                <c:pt idx="824">
                  <c:v>3.2054577</c:v>
                </c:pt>
                <c:pt idx="825">
                  <c:v>3.20934765</c:v>
                </c:pt>
                <c:pt idx="826">
                  <c:v>3.2132376</c:v>
                </c:pt>
                <c:pt idx="827">
                  <c:v>3.21712755</c:v>
                </c:pt>
                <c:pt idx="828">
                  <c:v>3.22101749</c:v>
                </c:pt>
                <c:pt idx="829">
                  <c:v>3.22490744</c:v>
                </c:pt>
                <c:pt idx="830">
                  <c:v>3.228797390000001</c:v>
                </c:pt>
                <c:pt idx="831">
                  <c:v>3.232687339999999</c:v>
                </c:pt>
                <c:pt idx="832">
                  <c:v>3.23657729</c:v>
                </c:pt>
                <c:pt idx="833">
                  <c:v>3.24046724</c:v>
                </c:pt>
                <c:pt idx="834">
                  <c:v>3.24435718</c:v>
                </c:pt>
                <c:pt idx="835">
                  <c:v>3.24824713</c:v>
                </c:pt>
                <c:pt idx="836">
                  <c:v>3.25213708</c:v>
                </c:pt>
                <c:pt idx="837">
                  <c:v>3.25602703</c:v>
                </c:pt>
                <c:pt idx="838">
                  <c:v>3.25991698</c:v>
                </c:pt>
                <c:pt idx="839">
                  <c:v>3.26380692</c:v>
                </c:pt>
                <c:pt idx="840">
                  <c:v>3.267696870000001</c:v>
                </c:pt>
                <c:pt idx="841">
                  <c:v>3.27158682</c:v>
                </c:pt>
                <c:pt idx="842">
                  <c:v>3.27547677</c:v>
                </c:pt>
                <c:pt idx="843">
                  <c:v>3.27936672</c:v>
                </c:pt>
                <c:pt idx="844">
                  <c:v>3.28325666</c:v>
                </c:pt>
                <c:pt idx="845">
                  <c:v>3.28714661</c:v>
                </c:pt>
                <c:pt idx="846">
                  <c:v>3.29103656</c:v>
                </c:pt>
                <c:pt idx="847">
                  <c:v>3.29492651</c:v>
                </c:pt>
                <c:pt idx="848">
                  <c:v>3.29881646</c:v>
                </c:pt>
                <c:pt idx="849">
                  <c:v>3.30270641</c:v>
                </c:pt>
                <c:pt idx="850">
                  <c:v>3.306596349999999</c:v>
                </c:pt>
                <c:pt idx="851">
                  <c:v>3.3104863</c:v>
                </c:pt>
                <c:pt idx="852">
                  <c:v>3.31437625</c:v>
                </c:pt>
                <c:pt idx="853">
                  <c:v>3.3182662</c:v>
                </c:pt>
                <c:pt idx="854">
                  <c:v>3.32215615</c:v>
                </c:pt>
                <c:pt idx="855">
                  <c:v>3.326046089999999</c:v>
                </c:pt>
                <c:pt idx="856">
                  <c:v>3.32993604</c:v>
                </c:pt>
                <c:pt idx="857">
                  <c:v>3.333825989999999</c:v>
                </c:pt>
                <c:pt idx="858">
                  <c:v>3.33771594</c:v>
                </c:pt>
                <c:pt idx="859">
                  <c:v>3.341605889999999</c:v>
                </c:pt>
                <c:pt idx="860">
                  <c:v>3.345495829999999</c:v>
                </c:pt>
                <c:pt idx="861">
                  <c:v>3.34938578</c:v>
                </c:pt>
                <c:pt idx="862">
                  <c:v>3.35327573</c:v>
                </c:pt>
                <c:pt idx="863">
                  <c:v>3.35716568</c:v>
                </c:pt>
                <c:pt idx="864">
                  <c:v>3.361055629999999</c:v>
                </c:pt>
                <c:pt idx="865">
                  <c:v>3.36494558</c:v>
                </c:pt>
                <c:pt idx="866">
                  <c:v>3.36883552</c:v>
                </c:pt>
                <c:pt idx="867">
                  <c:v>3.372725469999999</c:v>
                </c:pt>
                <c:pt idx="868">
                  <c:v>3.376615419999999</c:v>
                </c:pt>
                <c:pt idx="869">
                  <c:v>3.38050537</c:v>
                </c:pt>
                <c:pt idx="870">
                  <c:v>3.38439532</c:v>
                </c:pt>
                <c:pt idx="871">
                  <c:v>3.38828526</c:v>
                </c:pt>
                <c:pt idx="872">
                  <c:v>3.392175209999999</c:v>
                </c:pt>
                <c:pt idx="873">
                  <c:v>3.396065159999999</c:v>
                </c:pt>
                <c:pt idx="874">
                  <c:v>3.399955109999999</c:v>
                </c:pt>
                <c:pt idx="875">
                  <c:v>3.40384506</c:v>
                </c:pt>
                <c:pt idx="876">
                  <c:v>3.40773501</c:v>
                </c:pt>
                <c:pt idx="877">
                  <c:v>3.41162495</c:v>
                </c:pt>
                <c:pt idx="878">
                  <c:v>3.4155149</c:v>
                </c:pt>
                <c:pt idx="879">
                  <c:v>3.41940485</c:v>
                </c:pt>
                <c:pt idx="880">
                  <c:v>3.4232948</c:v>
                </c:pt>
                <c:pt idx="881">
                  <c:v>3.42718475</c:v>
                </c:pt>
                <c:pt idx="882">
                  <c:v>3.43107469</c:v>
                </c:pt>
                <c:pt idx="883">
                  <c:v>3.43496464</c:v>
                </c:pt>
                <c:pt idx="884">
                  <c:v>3.438854589999999</c:v>
                </c:pt>
                <c:pt idx="885">
                  <c:v>3.44274454</c:v>
                </c:pt>
                <c:pt idx="886">
                  <c:v>3.44663449</c:v>
                </c:pt>
                <c:pt idx="887">
                  <c:v>3.45052443</c:v>
                </c:pt>
                <c:pt idx="888">
                  <c:v>3.45441438</c:v>
                </c:pt>
                <c:pt idx="889">
                  <c:v>3.45830433</c:v>
                </c:pt>
                <c:pt idx="890">
                  <c:v>3.46219428</c:v>
                </c:pt>
                <c:pt idx="891">
                  <c:v>3.46608423</c:v>
                </c:pt>
                <c:pt idx="892">
                  <c:v>3.46997418</c:v>
                </c:pt>
                <c:pt idx="893">
                  <c:v>3.47386412</c:v>
                </c:pt>
                <c:pt idx="894">
                  <c:v>3.47775407</c:v>
                </c:pt>
                <c:pt idx="895">
                  <c:v>3.48164402</c:v>
                </c:pt>
                <c:pt idx="896">
                  <c:v>3.48553397</c:v>
                </c:pt>
                <c:pt idx="897">
                  <c:v>3.48942392</c:v>
                </c:pt>
                <c:pt idx="898">
                  <c:v>3.49331386</c:v>
                </c:pt>
                <c:pt idx="899">
                  <c:v>3.49720381</c:v>
                </c:pt>
                <c:pt idx="900">
                  <c:v>3.50109376</c:v>
                </c:pt>
                <c:pt idx="901">
                  <c:v>3.504983710000001</c:v>
                </c:pt>
                <c:pt idx="902">
                  <c:v>3.50887366</c:v>
                </c:pt>
                <c:pt idx="903">
                  <c:v>3.512763599999999</c:v>
                </c:pt>
                <c:pt idx="904">
                  <c:v>3.51665355</c:v>
                </c:pt>
                <c:pt idx="905">
                  <c:v>3.5205435</c:v>
                </c:pt>
                <c:pt idx="906">
                  <c:v>3.52443345</c:v>
                </c:pt>
                <c:pt idx="907">
                  <c:v>3.5283234</c:v>
                </c:pt>
                <c:pt idx="908">
                  <c:v>3.53221335</c:v>
                </c:pt>
                <c:pt idx="909">
                  <c:v>3.53610329</c:v>
                </c:pt>
                <c:pt idx="910">
                  <c:v>3.539993240000001</c:v>
                </c:pt>
                <c:pt idx="911">
                  <c:v>3.54388319</c:v>
                </c:pt>
                <c:pt idx="912">
                  <c:v>3.54777314</c:v>
                </c:pt>
                <c:pt idx="913">
                  <c:v>3.551663089999999</c:v>
                </c:pt>
                <c:pt idx="914">
                  <c:v>3.55555303</c:v>
                </c:pt>
                <c:pt idx="915">
                  <c:v>3.559442979999999</c:v>
                </c:pt>
                <c:pt idx="916">
                  <c:v>3.56333293</c:v>
                </c:pt>
                <c:pt idx="917">
                  <c:v>3.56722288</c:v>
                </c:pt>
                <c:pt idx="918">
                  <c:v>3.57111283</c:v>
                </c:pt>
                <c:pt idx="919">
                  <c:v>3.57500277</c:v>
                </c:pt>
                <c:pt idx="920">
                  <c:v>3.57889272</c:v>
                </c:pt>
                <c:pt idx="921">
                  <c:v>3.58278267</c:v>
                </c:pt>
                <c:pt idx="922">
                  <c:v>3.586672619999999</c:v>
                </c:pt>
                <c:pt idx="923">
                  <c:v>3.59056257</c:v>
                </c:pt>
                <c:pt idx="924">
                  <c:v>3.594452519999999</c:v>
                </c:pt>
                <c:pt idx="925">
                  <c:v>3.59834246</c:v>
                </c:pt>
                <c:pt idx="926">
                  <c:v>3.60223241</c:v>
                </c:pt>
                <c:pt idx="927">
                  <c:v>3.60612236</c:v>
                </c:pt>
                <c:pt idx="928">
                  <c:v>3.61001231</c:v>
                </c:pt>
                <c:pt idx="929">
                  <c:v>3.61390226</c:v>
                </c:pt>
                <c:pt idx="930">
                  <c:v>3.6177922</c:v>
                </c:pt>
                <c:pt idx="931">
                  <c:v>3.62168215</c:v>
                </c:pt>
                <c:pt idx="932">
                  <c:v>3.6255721</c:v>
                </c:pt>
                <c:pt idx="933">
                  <c:v>3.62946205</c:v>
                </c:pt>
                <c:pt idx="934">
                  <c:v>3.633352</c:v>
                </c:pt>
                <c:pt idx="935">
                  <c:v>3.63724194</c:v>
                </c:pt>
                <c:pt idx="936">
                  <c:v>3.641131890000001</c:v>
                </c:pt>
                <c:pt idx="937">
                  <c:v>3.64502184</c:v>
                </c:pt>
                <c:pt idx="938">
                  <c:v>3.64891179</c:v>
                </c:pt>
                <c:pt idx="939">
                  <c:v>3.65280174</c:v>
                </c:pt>
                <c:pt idx="940">
                  <c:v>3.65669169</c:v>
                </c:pt>
                <c:pt idx="941">
                  <c:v>3.660581630000001</c:v>
                </c:pt>
                <c:pt idx="942">
                  <c:v>3.66447158</c:v>
                </c:pt>
                <c:pt idx="943">
                  <c:v>3.66836153</c:v>
                </c:pt>
                <c:pt idx="944">
                  <c:v>3.67225148</c:v>
                </c:pt>
                <c:pt idx="945">
                  <c:v>3.67614143</c:v>
                </c:pt>
                <c:pt idx="946">
                  <c:v>3.68003137</c:v>
                </c:pt>
                <c:pt idx="947">
                  <c:v>3.68392132</c:v>
                </c:pt>
                <c:pt idx="948">
                  <c:v>3.68781127</c:v>
                </c:pt>
                <c:pt idx="949">
                  <c:v>3.69170122</c:v>
                </c:pt>
                <c:pt idx="950">
                  <c:v>3.69559117</c:v>
                </c:pt>
                <c:pt idx="951">
                  <c:v>3.69948111</c:v>
                </c:pt>
                <c:pt idx="952">
                  <c:v>3.70337106</c:v>
                </c:pt>
                <c:pt idx="953">
                  <c:v>3.70726101</c:v>
                </c:pt>
                <c:pt idx="954">
                  <c:v>3.71115096</c:v>
                </c:pt>
                <c:pt idx="955">
                  <c:v>3.715040909999999</c:v>
                </c:pt>
                <c:pt idx="956">
                  <c:v>3.71893086</c:v>
                </c:pt>
                <c:pt idx="957">
                  <c:v>3.7228208</c:v>
                </c:pt>
                <c:pt idx="958">
                  <c:v>3.72671075</c:v>
                </c:pt>
                <c:pt idx="959">
                  <c:v>3.7306007</c:v>
                </c:pt>
                <c:pt idx="960">
                  <c:v>3.73449065</c:v>
                </c:pt>
                <c:pt idx="961">
                  <c:v>3.7383806</c:v>
                </c:pt>
                <c:pt idx="962">
                  <c:v>3.74227054</c:v>
                </c:pt>
                <c:pt idx="963">
                  <c:v>3.74616049</c:v>
                </c:pt>
                <c:pt idx="964">
                  <c:v>3.75005044</c:v>
                </c:pt>
                <c:pt idx="965">
                  <c:v>3.75394039</c:v>
                </c:pt>
                <c:pt idx="966">
                  <c:v>3.75783034</c:v>
                </c:pt>
                <c:pt idx="967">
                  <c:v>3.76172028</c:v>
                </c:pt>
                <c:pt idx="968">
                  <c:v>3.76561023</c:v>
                </c:pt>
                <c:pt idx="969">
                  <c:v>3.76950018</c:v>
                </c:pt>
                <c:pt idx="970">
                  <c:v>3.77339013</c:v>
                </c:pt>
                <c:pt idx="971">
                  <c:v>3.77728008</c:v>
                </c:pt>
                <c:pt idx="972">
                  <c:v>3.78117003</c:v>
                </c:pt>
                <c:pt idx="973">
                  <c:v>3.78505997</c:v>
                </c:pt>
                <c:pt idx="974">
                  <c:v>3.78894992</c:v>
                </c:pt>
                <c:pt idx="975">
                  <c:v>3.79283987</c:v>
                </c:pt>
                <c:pt idx="976">
                  <c:v>3.79672982</c:v>
                </c:pt>
                <c:pt idx="977">
                  <c:v>3.80061977</c:v>
                </c:pt>
                <c:pt idx="978">
                  <c:v>3.80450971</c:v>
                </c:pt>
                <c:pt idx="979">
                  <c:v>3.80839966</c:v>
                </c:pt>
                <c:pt idx="980">
                  <c:v>3.812289609999999</c:v>
                </c:pt>
                <c:pt idx="981">
                  <c:v>3.81617956</c:v>
                </c:pt>
                <c:pt idx="982">
                  <c:v>3.82006951</c:v>
                </c:pt>
                <c:pt idx="983">
                  <c:v>3.82395945</c:v>
                </c:pt>
                <c:pt idx="984">
                  <c:v>3.8278494</c:v>
                </c:pt>
                <c:pt idx="985">
                  <c:v>3.83173935</c:v>
                </c:pt>
                <c:pt idx="986">
                  <c:v>3.835629299999999</c:v>
                </c:pt>
                <c:pt idx="987">
                  <c:v>3.83951925</c:v>
                </c:pt>
                <c:pt idx="988">
                  <c:v>3.8434092</c:v>
                </c:pt>
                <c:pt idx="989">
                  <c:v>3.84729914</c:v>
                </c:pt>
                <c:pt idx="990">
                  <c:v>3.851189089999999</c:v>
                </c:pt>
                <c:pt idx="991">
                  <c:v>3.85507904</c:v>
                </c:pt>
                <c:pt idx="992">
                  <c:v>3.858968989999999</c:v>
                </c:pt>
                <c:pt idx="993">
                  <c:v>3.862858939999999</c:v>
                </c:pt>
                <c:pt idx="994">
                  <c:v>3.866748879999999</c:v>
                </c:pt>
                <c:pt idx="995">
                  <c:v>3.870638829999999</c:v>
                </c:pt>
                <c:pt idx="996">
                  <c:v>3.87452878</c:v>
                </c:pt>
                <c:pt idx="997">
                  <c:v>3.87841873</c:v>
                </c:pt>
                <c:pt idx="998">
                  <c:v>3.88230868</c:v>
                </c:pt>
                <c:pt idx="999">
                  <c:v>3.886198619999999</c:v>
                </c:pt>
              </c:numCache>
            </c:numRef>
          </c:xVal>
          <c:yVal>
            <c:numRef>
              <c:f>'[pPleatCLmedia-4cfm_axial_square_no_Baffle-FMB.xlsx]pPleatCLmedia-4cfm_axial_square'!$H$6:$H$1005</c:f>
              <c:numCache>
                <c:formatCode>0</c:formatCode>
                <c:ptCount val="1000"/>
                <c:pt idx="0">
                  <c:v>1.61015153</c:v>
                </c:pt>
                <c:pt idx="1">
                  <c:v>1.52429914</c:v>
                </c:pt>
                <c:pt idx="2">
                  <c:v>1.43665969</c:v>
                </c:pt>
                <c:pt idx="3">
                  <c:v>1.34723866</c:v>
                </c:pt>
                <c:pt idx="4">
                  <c:v>1.25603926</c:v>
                </c:pt>
                <c:pt idx="5">
                  <c:v>1.16306722</c:v>
                </c:pt>
                <c:pt idx="6">
                  <c:v>1.068326</c:v>
                </c:pt>
                <c:pt idx="7">
                  <c:v>0.971821129</c:v>
                </c:pt>
                <c:pt idx="8">
                  <c:v>0.873556852</c:v>
                </c:pt>
                <c:pt idx="9">
                  <c:v>0.71991694</c:v>
                </c:pt>
                <c:pt idx="10">
                  <c:v>0.550723374</c:v>
                </c:pt>
                <c:pt idx="11">
                  <c:v>0.361480057</c:v>
                </c:pt>
                <c:pt idx="12">
                  <c:v>0.13249436</c:v>
                </c:pt>
                <c:pt idx="13">
                  <c:v>-0.104674004</c:v>
                </c:pt>
                <c:pt idx="14">
                  <c:v>-0.352256894</c:v>
                </c:pt>
                <c:pt idx="15">
                  <c:v>-0.612097204</c:v>
                </c:pt>
                <c:pt idx="16">
                  <c:v>-0.88772428</c:v>
                </c:pt>
                <c:pt idx="17">
                  <c:v>-1.18429542</c:v>
                </c:pt>
                <c:pt idx="18">
                  <c:v>-1.51038373</c:v>
                </c:pt>
                <c:pt idx="19">
                  <c:v>-1.7962383</c:v>
                </c:pt>
                <c:pt idx="20">
                  <c:v>-2.09035063</c:v>
                </c:pt>
                <c:pt idx="21">
                  <c:v>-2.32868505</c:v>
                </c:pt>
                <c:pt idx="22">
                  <c:v>-2.25702333</c:v>
                </c:pt>
                <c:pt idx="23">
                  <c:v>-2.21704149</c:v>
                </c:pt>
                <c:pt idx="24">
                  <c:v>-2.2200892</c:v>
                </c:pt>
                <c:pt idx="25">
                  <c:v>-2.22696209</c:v>
                </c:pt>
                <c:pt idx="26">
                  <c:v>-2.2380898</c:v>
                </c:pt>
                <c:pt idx="27">
                  <c:v>-2.25483489</c:v>
                </c:pt>
                <c:pt idx="28">
                  <c:v>-2.2730577</c:v>
                </c:pt>
                <c:pt idx="29">
                  <c:v>-2.29145384</c:v>
                </c:pt>
                <c:pt idx="30">
                  <c:v>-2.29036665</c:v>
                </c:pt>
                <c:pt idx="31">
                  <c:v>-2.24743128</c:v>
                </c:pt>
                <c:pt idx="32">
                  <c:v>-2.20669365</c:v>
                </c:pt>
                <c:pt idx="33">
                  <c:v>-2.16808319</c:v>
                </c:pt>
                <c:pt idx="34">
                  <c:v>-2.16028762</c:v>
                </c:pt>
                <c:pt idx="35">
                  <c:v>-2.16702127</c:v>
                </c:pt>
                <c:pt idx="36">
                  <c:v>-2.18658566</c:v>
                </c:pt>
                <c:pt idx="37">
                  <c:v>-2.22158766</c:v>
                </c:pt>
                <c:pt idx="38">
                  <c:v>-2.012728929999999</c:v>
                </c:pt>
                <c:pt idx="39">
                  <c:v>-1.68844962</c:v>
                </c:pt>
                <c:pt idx="40">
                  <c:v>-1.37906384</c:v>
                </c:pt>
                <c:pt idx="41">
                  <c:v>-1.08346093</c:v>
                </c:pt>
                <c:pt idx="42">
                  <c:v>-0.791808188</c:v>
                </c:pt>
                <c:pt idx="43">
                  <c:v>-0.488448232</c:v>
                </c:pt>
                <c:pt idx="44">
                  <c:v>-0.205289572</c:v>
                </c:pt>
                <c:pt idx="45">
                  <c:v>0.0595782772</c:v>
                </c:pt>
                <c:pt idx="46">
                  <c:v>0.307827175</c:v>
                </c:pt>
                <c:pt idx="47">
                  <c:v>0.477331758</c:v>
                </c:pt>
                <c:pt idx="48">
                  <c:v>0.636329472</c:v>
                </c:pt>
                <c:pt idx="49">
                  <c:v>0.783689737</c:v>
                </c:pt>
                <c:pt idx="50">
                  <c:v>0.920513093</c:v>
                </c:pt>
                <c:pt idx="51">
                  <c:v>1.05005479</c:v>
                </c:pt>
                <c:pt idx="52">
                  <c:v>1.17260778</c:v>
                </c:pt>
                <c:pt idx="53">
                  <c:v>1.28790212</c:v>
                </c:pt>
                <c:pt idx="54">
                  <c:v>1.34948754</c:v>
                </c:pt>
                <c:pt idx="55">
                  <c:v>1.40457284</c:v>
                </c:pt>
                <c:pt idx="56">
                  <c:v>1.45304012</c:v>
                </c:pt>
                <c:pt idx="57">
                  <c:v>1.49442828</c:v>
                </c:pt>
                <c:pt idx="58">
                  <c:v>1.50632811</c:v>
                </c:pt>
                <c:pt idx="59">
                  <c:v>1.5122149</c:v>
                </c:pt>
                <c:pt idx="60">
                  <c:v>1.51175308</c:v>
                </c:pt>
                <c:pt idx="61">
                  <c:v>1.49422324</c:v>
                </c:pt>
                <c:pt idx="62">
                  <c:v>1.45873559</c:v>
                </c:pt>
                <c:pt idx="63">
                  <c:v>1.41636848</c:v>
                </c:pt>
                <c:pt idx="64">
                  <c:v>1.36706543</c:v>
                </c:pt>
                <c:pt idx="65">
                  <c:v>1.28024817</c:v>
                </c:pt>
                <c:pt idx="66">
                  <c:v>1.15615296</c:v>
                </c:pt>
                <c:pt idx="67">
                  <c:v>1.02464151</c:v>
                </c:pt>
                <c:pt idx="68">
                  <c:v>0.885209739</c:v>
                </c:pt>
                <c:pt idx="69">
                  <c:v>0.737302303</c:v>
                </c:pt>
                <c:pt idx="70">
                  <c:v>0.581157565</c:v>
                </c:pt>
                <c:pt idx="71">
                  <c:v>0.418059349</c:v>
                </c:pt>
                <c:pt idx="72">
                  <c:v>0.159620225</c:v>
                </c:pt>
                <c:pt idx="73">
                  <c:v>-0.12841408</c:v>
                </c:pt>
                <c:pt idx="74">
                  <c:v>-0.425685257</c:v>
                </c:pt>
                <c:pt idx="75">
                  <c:v>-0.733193994</c:v>
                </c:pt>
                <c:pt idx="76">
                  <c:v>-1.05170178</c:v>
                </c:pt>
                <c:pt idx="77">
                  <c:v>-1.34764659</c:v>
                </c:pt>
                <c:pt idx="78">
                  <c:v>-1.62470472</c:v>
                </c:pt>
                <c:pt idx="79">
                  <c:v>-1.91155934</c:v>
                </c:pt>
                <c:pt idx="80">
                  <c:v>-2.07150435</c:v>
                </c:pt>
                <c:pt idx="81">
                  <c:v>-1.98001575</c:v>
                </c:pt>
                <c:pt idx="82">
                  <c:v>-1.959524749999999</c:v>
                </c:pt>
                <c:pt idx="83">
                  <c:v>-1.948107</c:v>
                </c:pt>
                <c:pt idx="84">
                  <c:v>-1.94499052</c:v>
                </c:pt>
                <c:pt idx="85">
                  <c:v>-1.95015872</c:v>
                </c:pt>
                <c:pt idx="86">
                  <c:v>-1.95739675</c:v>
                </c:pt>
                <c:pt idx="87">
                  <c:v>-1.96622515</c:v>
                </c:pt>
                <c:pt idx="88">
                  <c:v>-1.9766767</c:v>
                </c:pt>
                <c:pt idx="89">
                  <c:v>-1.95760572</c:v>
                </c:pt>
                <c:pt idx="90">
                  <c:v>-1.92819166</c:v>
                </c:pt>
                <c:pt idx="91">
                  <c:v>-1.9007535</c:v>
                </c:pt>
                <c:pt idx="92">
                  <c:v>-1.87521851</c:v>
                </c:pt>
                <c:pt idx="93">
                  <c:v>-1.85726535</c:v>
                </c:pt>
                <c:pt idx="94">
                  <c:v>-1.84884953</c:v>
                </c:pt>
                <c:pt idx="95">
                  <c:v>-1.84925508</c:v>
                </c:pt>
                <c:pt idx="96">
                  <c:v>-1.8805486</c:v>
                </c:pt>
                <c:pt idx="97">
                  <c:v>-1.88976002</c:v>
                </c:pt>
                <c:pt idx="98">
                  <c:v>-1.6035583</c:v>
                </c:pt>
                <c:pt idx="99">
                  <c:v>-1.33768868</c:v>
                </c:pt>
                <c:pt idx="100">
                  <c:v>-1.08848095</c:v>
                </c:pt>
                <c:pt idx="101">
                  <c:v>-0.853250563</c:v>
                </c:pt>
                <c:pt idx="102">
                  <c:v>-0.586179018</c:v>
                </c:pt>
                <c:pt idx="103">
                  <c:v>-0.327189445</c:v>
                </c:pt>
                <c:pt idx="104">
                  <c:v>-0.0803415626</c:v>
                </c:pt>
                <c:pt idx="105">
                  <c:v>0.155499354</c:v>
                </c:pt>
                <c:pt idx="106">
                  <c:v>0.381328106</c:v>
                </c:pt>
                <c:pt idx="107">
                  <c:v>0.598020494</c:v>
                </c:pt>
                <c:pt idx="108">
                  <c:v>0.724196076</c:v>
                </c:pt>
                <c:pt idx="109">
                  <c:v>0.834865749</c:v>
                </c:pt>
                <c:pt idx="110">
                  <c:v>0.941457868</c:v>
                </c:pt>
                <c:pt idx="111">
                  <c:v>1.04356194</c:v>
                </c:pt>
                <c:pt idx="112">
                  <c:v>1.14163792</c:v>
                </c:pt>
                <c:pt idx="113">
                  <c:v>1.23609006</c:v>
                </c:pt>
                <c:pt idx="114">
                  <c:v>1.32727575</c:v>
                </c:pt>
                <c:pt idx="115">
                  <c:v>1.41551149</c:v>
                </c:pt>
                <c:pt idx="116">
                  <c:v>1.41229403</c:v>
                </c:pt>
                <c:pt idx="117">
                  <c:v>1.36761796</c:v>
                </c:pt>
                <c:pt idx="118">
                  <c:v>1.32314181</c:v>
                </c:pt>
                <c:pt idx="119">
                  <c:v>1.27886653</c:v>
                </c:pt>
                <c:pt idx="120">
                  <c:v>1.23479366</c:v>
                </c:pt>
                <c:pt idx="121">
                  <c:v>1.19092429</c:v>
                </c:pt>
                <c:pt idx="122">
                  <c:v>1.14725971</c:v>
                </c:pt>
                <c:pt idx="123">
                  <c:v>1.10380077</c:v>
                </c:pt>
                <c:pt idx="124">
                  <c:v>1.06054854</c:v>
                </c:pt>
                <c:pt idx="125">
                  <c:v>0.959853768</c:v>
                </c:pt>
                <c:pt idx="126">
                  <c:v>0.778783441</c:v>
                </c:pt>
                <c:pt idx="127">
                  <c:v>0.596786737</c:v>
                </c:pt>
                <c:pt idx="128">
                  <c:v>0.43540898</c:v>
                </c:pt>
                <c:pt idx="129">
                  <c:v>0.2667225</c:v>
                </c:pt>
                <c:pt idx="130">
                  <c:v>0.0898112506</c:v>
                </c:pt>
                <c:pt idx="131">
                  <c:v>-0.0972131342</c:v>
                </c:pt>
                <c:pt idx="132">
                  <c:v>-0.295292646</c:v>
                </c:pt>
                <c:pt idx="133">
                  <c:v>-0.506844878</c:v>
                </c:pt>
                <c:pt idx="134">
                  <c:v>-0.73482734</c:v>
                </c:pt>
                <c:pt idx="135">
                  <c:v>-0.975114346</c:v>
                </c:pt>
                <c:pt idx="136">
                  <c:v>-1.21478736</c:v>
                </c:pt>
                <c:pt idx="137">
                  <c:v>-1.46884441</c:v>
                </c:pt>
                <c:pt idx="138">
                  <c:v>-1.55613923</c:v>
                </c:pt>
                <c:pt idx="139">
                  <c:v>-1.52837932</c:v>
                </c:pt>
                <c:pt idx="140">
                  <c:v>-1.53024948</c:v>
                </c:pt>
                <c:pt idx="141">
                  <c:v>-1.56018901</c:v>
                </c:pt>
                <c:pt idx="142">
                  <c:v>-1.59502578</c:v>
                </c:pt>
                <c:pt idx="143">
                  <c:v>-1.63487959</c:v>
                </c:pt>
                <c:pt idx="144">
                  <c:v>-1.67167032</c:v>
                </c:pt>
                <c:pt idx="145">
                  <c:v>-1.70081663</c:v>
                </c:pt>
                <c:pt idx="146">
                  <c:v>-1.73102772</c:v>
                </c:pt>
                <c:pt idx="147">
                  <c:v>-1.76233506</c:v>
                </c:pt>
                <c:pt idx="148">
                  <c:v>-1.73036575</c:v>
                </c:pt>
                <c:pt idx="149">
                  <c:v>-1.70033121</c:v>
                </c:pt>
                <c:pt idx="150">
                  <c:v>-1.6722281</c:v>
                </c:pt>
                <c:pt idx="151">
                  <c:v>-1.64529645</c:v>
                </c:pt>
                <c:pt idx="152">
                  <c:v>-1.62876153</c:v>
                </c:pt>
                <c:pt idx="153">
                  <c:v>-1.62471509</c:v>
                </c:pt>
                <c:pt idx="154">
                  <c:v>-1.63205647</c:v>
                </c:pt>
                <c:pt idx="155">
                  <c:v>-1.65539277</c:v>
                </c:pt>
                <c:pt idx="156">
                  <c:v>-1.63889718</c:v>
                </c:pt>
                <c:pt idx="157">
                  <c:v>-1.36153901</c:v>
                </c:pt>
                <c:pt idx="158">
                  <c:v>-1.09782219</c:v>
                </c:pt>
                <c:pt idx="159">
                  <c:v>-0.846494257</c:v>
                </c:pt>
                <c:pt idx="160">
                  <c:v>-0.606454492</c:v>
                </c:pt>
                <c:pt idx="161">
                  <c:v>-0.374713182</c:v>
                </c:pt>
                <c:pt idx="162">
                  <c:v>-0.156034842</c:v>
                </c:pt>
                <c:pt idx="163">
                  <c:v>0.0473547317</c:v>
                </c:pt>
                <c:pt idx="164">
                  <c:v>0.237434387</c:v>
                </c:pt>
                <c:pt idx="165">
                  <c:v>0.415840328</c:v>
                </c:pt>
                <c:pt idx="166">
                  <c:v>0.583937824</c:v>
                </c:pt>
                <c:pt idx="167">
                  <c:v>0.709225893</c:v>
                </c:pt>
                <c:pt idx="168">
                  <c:v>0.800316513</c:v>
                </c:pt>
                <c:pt idx="169">
                  <c:v>0.88636601</c:v>
                </c:pt>
                <c:pt idx="170">
                  <c:v>0.967652917</c:v>
                </c:pt>
                <c:pt idx="171">
                  <c:v>1.04412758</c:v>
                </c:pt>
                <c:pt idx="172">
                  <c:v>1.10276675</c:v>
                </c:pt>
                <c:pt idx="173">
                  <c:v>1.15419638</c:v>
                </c:pt>
                <c:pt idx="174">
                  <c:v>1.19936061</c:v>
                </c:pt>
                <c:pt idx="175">
                  <c:v>1.23902977</c:v>
                </c:pt>
                <c:pt idx="176">
                  <c:v>1.25070274</c:v>
                </c:pt>
                <c:pt idx="177">
                  <c:v>1.22099042</c:v>
                </c:pt>
                <c:pt idx="178">
                  <c:v>1.18631196</c:v>
                </c:pt>
                <c:pt idx="179">
                  <c:v>1.14641869</c:v>
                </c:pt>
                <c:pt idx="180">
                  <c:v>1.10105205</c:v>
                </c:pt>
                <c:pt idx="181">
                  <c:v>1.04993832</c:v>
                </c:pt>
                <c:pt idx="182">
                  <c:v>0.992794454</c:v>
                </c:pt>
                <c:pt idx="183">
                  <c:v>0.929274321</c:v>
                </c:pt>
                <c:pt idx="184">
                  <c:v>0.859158933</c:v>
                </c:pt>
                <c:pt idx="185">
                  <c:v>0.782100797</c:v>
                </c:pt>
                <c:pt idx="186">
                  <c:v>0.660329401</c:v>
                </c:pt>
                <c:pt idx="187">
                  <c:v>0.498215884</c:v>
                </c:pt>
                <c:pt idx="188">
                  <c:v>0.327150673</c:v>
                </c:pt>
                <c:pt idx="189">
                  <c:v>0.146022603</c:v>
                </c:pt>
                <c:pt idx="190">
                  <c:v>-0.0463415384</c:v>
                </c:pt>
                <c:pt idx="191">
                  <c:v>-0.251828909</c:v>
                </c:pt>
                <c:pt idx="192">
                  <c:v>-0.471845478</c:v>
                </c:pt>
                <c:pt idx="193">
                  <c:v>-0.708898306</c:v>
                </c:pt>
                <c:pt idx="194">
                  <c:v>-0.942290366</c:v>
                </c:pt>
                <c:pt idx="195">
                  <c:v>-1.1844275</c:v>
                </c:pt>
                <c:pt idx="196">
                  <c:v>-1.4402473</c:v>
                </c:pt>
                <c:pt idx="197">
                  <c:v>-1.71105814</c:v>
                </c:pt>
                <c:pt idx="198">
                  <c:v>-1.70310831</c:v>
                </c:pt>
                <c:pt idx="199">
                  <c:v>-1.68203926</c:v>
                </c:pt>
                <c:pt idx="200">
                  <c:v>-1.68148828</c:v>
                </c:pt>
                <c:pt idx="201">
                  <c:v>-1.68785584</c:v>
                </c:pt>
                <c:pt idx="202">
                  <c:v>-1.70172763</c:v>
                </c:pt>
                <c:pt idx="203">
                  <c:v>-1.71968889</c:v>
                </c:pt>
                <c:pt idx="204">
                  <c:v>-1.73777902</c:v>
                </c:pt>
                <c:pt idx="205">
                  <c:v>-1.75682592</c:v>
                </c:pt>
                <c:pt idx="206">
                  <c:v>-1.76974499</c:v>
                </c:pt>
                <c:pt idx="207">
                  <c:v>-1.7586652</c:v>
                </c:pt>
                <c:pt idx="208">
                  <c:v>-1.74973679</c:v>
                </c:pt>
                <c:pt idx="209">
                  <c:v>-1.74290872</c:v>
                </c:pt>
                <c:pt idx="210">
                  <c:v>-1.7477783</c:v>
                </c:pt>
                <c:pt idx="211">
                  <c:v>-1.76324129</c:v>
                </c:pt>
                <c:pt idx="212">
                  <c:v>-1.78684115</c:v>
                </c:pt>
                <c:pt idx="213">
                  <c:v>-1.81800282</c:v>
                </c:pt>
                <c:pt idx="214">
                  <c:v>-1.88829446</c:v>
                </c:pt>
                <c:pt idx="215">
                  <c:v>-1.60778642</c:v>
                </c:pt>
                <c:pt idx="216">
                  <c:v>-1.34432554</c:v>
                </c:pt>
                <c:pt idx="217">
                  <c:v>-1.09558535</c:v>
                </c:pt>
                <c:pt idx="218">
                  <c:v>-0.844872773</c:v>
                </c:pt>
                <c:pt idx="219">
                  <c:v>-0.572736382</c:v>
                </c:pt>
                <c:pt idx="220">
                  <c:v>-0.313948601</c:v>
                </c:pt>
                <c:pt idx="221">
                  <c:v>-0.0677215829</c:v>
                </c:pt>
                <c:pt idx="222">
                  <c:v>0.166696638</c:v>
                </c:pt>
                <c:pt idx="223">
                  <c:v>0.390022606</c:v>
                </c:pt>
                <c:pt idx="224">
                  <c:v>0.563333511</c:v>
                </c:pt>
                <c:pt idx="225">
                  <c:v>0.69401145</c:v>
                </c:pt>
                <c:pt idx="226">
                  <c:v>0.816257358</c:v>
                </c:pt>
                <c:pt idx="227">
                  <c:v>0.931070089</c:v>
                </c:pt>
                <c:pt idx="228">
                  <c:v>1.03891253</c:v>
                </c:pt>
                <c:pt idx="229">
                  <c:v>1.14021528</c:v>
                </c:pt>
                <c:pt idx="230">
                  <c:v>1.23537993</c:v>
                </c:pt>
                <c:pt idx="231">
                  <c:v>1.29097819</c:v>
                </c:pt>
                <c:pt idx="232">
                  <c:v>1.32591605</c:v>
                </c:pt>
                <c:pt idx="233">
                  <c:v>1.35540223</c:v>
                </c:pt>
                <c:pt idx="234">
                  <c:v>1.36655116</c:v>
                </c:pt>
                <c:pt idx="235">
                  <c:v>1.36778152</c:v>
                </c:pt>
                <c:pt idx="236">
                  <c:v>1.36280429</c:v>
                </c:pt>
                <c:pt idx="237">
                  <c:v>1.35130095</c:v>
                </c:pt>
                <c:pt idx="238">
                  <c:v>1.32220626</c:v>
                </c:pt>
                <c:pt idx="239">
                  <c:v>1.28069496</c:v>
                </c:pt>
                <c:pt idx="240">
                  <c:v>1.23426366</c:v>
                </c:pt>
                <c:pt idx="241">
                  <c:v>1.1828146</c:v>
                </c:pt>
                <c:pt idx="242">
                  <c:v>1.08397532</c:v>
                </c:pt>
                <c:pt idx="243">
                  <c:v>0.973595262</c:v>
                </c:pt>
                <c:pt idx="244">
                  <c:v>0.854467869</c:v>
                </c:pt>
                <c:pt idx="245">
                  <c:v>0.72472322</c:v>
                </c:pt>
                <c:pt idx="246">
                  <c:v>0.583038509</c:v>
                </c:pt>
                <c:pt idx="247">
                  <c:v>0.431470156</c:v>
                </c:pt>
                <c:pt idx="248">
                  <c:v>0.270871729</c:v>
                </c:pt>
                <c:pt idx="249">
                  <c:v>0.0373900272</c:v>
                </c:pt>
                <c:pt idx="250">
                  <c:v>-0.224734709</c:v>
                </c:pt>
                <c:pt idx="251">
                  <c:v>-0.499769032</c:v>
                </c:pt>
                <c:pt idx="252">
                  <c:v>-0.789765179</c:v>
                </c:pt>
                <c:pt idx="253">
                  <c:v>-1.07173038</c:v>
                </c:pt>
                <c:pt idx="254">
                  <c:v>-1.32535648</c:v>
                </c:pt>
                <c:pt idx="255">
                  <c:v>-1.58912718</c:v>
                </c:pt>
                <c:pt idx="256">
                  <c:v>-1.86468577</c:v>
                </c:pt>
                <c:pt idx="257">
                  <c:v>-1.96091008</c:v>
                </c:pt>
                <c:pt idx="258">
                  <c:v>-1.88709533</c:v>
                </c:pt>
                <c:pt idx="259">
                  <c:v>-1.839821699999999</c:v>
                </c:pt>
                <c:pt idx="260">
                  <c:v>-1.79990435</c:v>
                </c:pt>
                <c:pt idx="261">
                  <c:v>-1.76784563</c:v>
                </c:pt>
                <c:pt idx="262">
                  <c:v>-1.76863039</c:v>
                </c:pt>
                <c:pt idx="263">
                  <c:v>-1.77298212</c:v>
                </c:pt>
                <c:pt idx="264">
                  <c:v>-1.77829123</c:v>
                </c:pt>
                <c:pt idx="265">
                  <c:v>-1.77523816</c:v>
                </c:pt>
                <c:pt idx="266">
                  <c:v>-1.76503801</c:v>
                </c:pt>
                <c:pt idx="267">
                  <c:v>-1.75595951</c:v>
                </c:pt>
                <c:pt idx="268">
                  <c:v>-1.75190949</c:v>
                </c:pt>
                <c:pt idx="269">
                  <c:v>-1.77330065</c:v>
                </c:pt>
                <c:pt idx="270">
                  <c:v>-1.80246806</c:v>
                </c:pt>
                <c:pt idx="271">
                  <c:v>-1.83883846</c:v>
                </c:pt>
                <c:pt idx="272">
                  <c:v>-1.91605914</c:v>
                </c:pt>
                <c:pt idx="273">
                  <c:v>-1.8557477</c:v>
                </c:pt>
                <c:pt idx="274">
                  <c:v>-1.59078169</c:v>
                </c:pt>
                <c:pt idx="275">
                  <c:v>-1.33836889</c:v>
                </c:pt>
                <c:pt idx="276">
                  <c:v>-1.09707403</c:v>
                </c:pt>
                <c:pt idx="277">
                  <c:v>-0.833643675</c:v>
                </c:pt>
                <c:pt idx="278">
                  <c:v>-0.575203657</c:v>
                </c:pt>
                <c:pt idx="279">
                  <c:v>-0.333924532</c:v>
                </c:pt>
                <c:pt idx="280">
                  <c:v>-0.107258074</c:v>
                </c:pt>
                <c:pt idx="281">
                  <c:v>0.106846809</c:v>
                </c:pt>
                <c:pt idx="282">
                  <c:v>0.310059547</c:v>
                </c:pt>
                <c:pt idx="283">
                  <c:v>0.479141295</c:v>
                </c:pt>
                <c:pt idx="284">
                  <c:v>0.61358887</c:v>
                </c:pt>
                <c:pt idx="285">
                  <c:v>0.735969663</c:v>
                </c:pt>
                <c:pt idx="286">
                  <c:v>0.848105431</c:v>
                </c:pt>
                <c:pt idx="287">
                  <c:v>0.951454401</c:v>
                </c:pt>
                <c:pt idx="288">
                  <c:v>1.04719651</c:v>
                </c:pt>
                <c:pt idx="289">
                  <c:v>1.13629723</c:v>
                </c:pt>
                <c:pt idx="290">
                  <c:v>1.21955347</c:v>
                </c:pt>
                <c:pt idx="291">
                  <c:v>1.29874516</c:v>
                </c:pt>
                <c:pt idx="292">
                  <c:v>1.31823707</c:v>
                </c:pt>
                <c:pt idx="293">
                  <c:v>1.31216824</c:v>
                </c:pt>
                <c:pt idx="294">
                  <c:v>1.30356371</c:v>
                </c:pt>
                <c:pt idx="295">
                  <c:v>1.29219699</c:v>
                </c:pt>
                <c:pt idx="296">
                  <c:v>1.277724389999999</c:v>
                </c:pt>
                <c:pt idx="297">
                  <c:v>1.25975657</c:v>
                </c:pt>
                <c:pt idx="298">
                  <c:v>1.23782873</c:v>
                </c:pt>
                <c:pt idx="299">
                  <c:v>1.19614494</c:v>
                </c:pt>
                <c:pt idx="300">
                  <c:v>1.09791267</c:v>
                </c:pt>
                <c:pt idx="301">
                  <c:v>0.994218588</c:v>
                </c:pt>
                <c:pt idx="302">
                  <c:v>0.884747863</c:v>
                </c:pt>
                <c:pt idx="303">
                  <c:v>0.769322097</c:v>
                </c:pt>
                <c:pt idx="304">
                  <c:v>0.647481799</c:v>
                </c:pt>
                <c:pt idx="305">
                  <c:v>0.518980801</c:v>
                </c:pt>
                <c:pt idx="306">
                  <c:v>0.383708119</c:v>
                </c:pt>
                <c:pt idx="307">
                  <c:v>0.194572553</c:v>
                </c:pt>
                <c:pt idx="308">
                  <c:v>-0.0381995365</c:v>
                </c:pt>
                <c:pt idx="309">
                  <c:v>-0.282700777</c:v>
                </c:pt>
                <c:pt idx="310">
                  <c:v>-0.540208042</c:v>
                </c:pt>
                <c:pt idx="311">
                  <c:v>-0.812193573</c:v>
                </c:pt>
                <c:pt idx="312">
                  <c:v>-1.07225156</c:v>
                </c:pt>
                <c:pt idx="313">
                  <c:v>-1.3087405</c:v>
                </c:pt>
                <c:pt idx="314">
                  <c:v>-1.55328631</c:v>
                </c:pt>
                <c:pt idx="315">
                  <c:v>-1.80662596</c:v>
                </c:pt>
                <c:pt idx="316">
                  <c:v>-1.72840476</c:v>
                </c:pt>
                <c:pt idx="317">
                  <c:v>-1.65373445</c:v>
                </c:pt>
                <c:pt idx="318">
                  <c:v>-1.5988884</c:v>
                </c:pt>
                <c:pt idx="319">
                  <c:v>-1.55402315</c:v>
                </c:pt>
                <c:pt idx="320">
                  <c:v>-1.52067018</c:v>
                </c:pt>
                <c:pt idx="321">
                  <c:v>-1.51058221</c:v>
                </c:pt>
                <c:pt idx="322">
                  <c:v>-1.50347948</c:v>
                </c:pt>
                <c:pt idx="323">
                  <c:v>-1.49937809</c:v>
                </c:pt>
                <c:pt idx="324">
                  <c:v>-1.48310363</c:v>
                </c:pt>
                <c:pt idx="325">
                  <c:v>-1.46260667</c:v>
                </c:pt>
                <c:pt idx="326">
                  <c:v>-1.44321263</c:v>
                </c:pt>
                <c:pt idx="327">
                  <c:v>-1.43701506</c:v>
                </c:pt>
                <c:pt idx="328">
                  <c:v>-1.45753455</c:v>
                </c:pt>
                <c:pt idx="329">
                  <c:v>-1.48915493</c:v>
                </c:pt>
                <c:pt idx="330">
                  <c:v>-1.53114462</c:v>
                </c:pt>
                <c:pt idx="331">
                  <c:v>-1.62644088</c:v>
                </c:pt>
                <c:pt idx="332">
                  <c:v>-1.61418283</c:v>
                </c:pt>
                <c:pt idx="333">
                  <c:v>-1.38095355</c:v>
                </c:pt>
                <c:pt idx="334">
                  <c:v>-1.15714073</c:v>
                </c:pt>
                <c:pt idx="335">
                  <c:v>-0.941813111</c:v>
                </c:pt>
                <c:pt idx="336">
                  <c:v>-0.701139867</c:v>
                </c:pt>
                <c:pt idx="337">
                  <c:v>-0.44525364</c:v>
                </c:pt>
                <c:pt idx="338">
                  <c:v>-0.197715878</c:v>
                </c:pt>
                <c:pt idx="339">
                  <c:v>0.0419149995</c:v>
                </c:pt>
                <c:pt idx="340">
                  <c:v>0.273934036</c:v>
                </c:pt>
                <c:pt idx="341">
                  <c:v>0.386791587</c:v>
                </c:pt>
                <c:pt idx="342">
                  <c:v>0.490222782</c:v>
                </c:pt>
                <c:pt idx="343">
                  <c:v>0.587003112</c:v>
                </c:pt>
                <c:pt idx="344">
                  <c:v>0.681769907</c:v>
                </c:pt>
                <c:pt idx="345">
                  <c:v>0.774706364</c:v>
                </c:pt>
                <c:pt idx="346">
                  <c:v>0.86583221</c:v>
                </c:pt>
                <c:pt idx="347">
                  <c:v>0.955181003</c:v>
                </c:pt>
                <c:pt idx="348">
                  <c:v>1.04279923</c:v>
                </c:pt>
                <c:pt idx="349">
                  <c:v>1.11036503</c:v>
                </c:pt>
                <c:pt idx="350">
                  <c:v>1.10948873</c:v>
                </c:pt>
                <c:pt idx="351">
                  <c:v>1.10861349</c:v>
                </c:pt>
                <c:pt idx="352">
                  <c:v>1.10773993</c:v>
                </c:pt>
                <c:pt idx="353">
                  <c:v>1.10686612</c:v>
                </c:pt>
                <c:pt idx="354">
                  <c:v>1.10599446</c:v>
                </c:pt>
                <c:pt idx="355">
                  <c:v>1.10512304</c:v>
                </c:pt>
                <c:pt idx="356">
                  <c:v>1.10425222</c:v>
                </c:pt>
                <c:pt idx="357">
                  <c:v>1.07235742</c:v>
                </c:pt>
                <c:pt idx="358">
                  <c:v>0.981337726</c:v>
                </c:pt>
                <c:pt idx="359">
                  <c:v>0.889537573</c:v>
                </c:pt>
                <c:pt idx="360">
                  <c:v>0.79698509</c:v>
                </c:pt>
                <c:pt idx="361">
                  <c:v>0.703681231</c:v>
                </c:pt>
                <c:pt idx="362">
                  <c:v>0.609646857</c:v>
                </c:pt>
                <c:pt idx="363">
                  <c:v>0.514913797</c:v>
                </c:pt>
                <c:pt idx="364">
                  <c:v>0.416735023</c:v>
                </c:pt>
                <c:pt idx="365">
                  <c:v>0.309915811</c:v>
                </c:pt>
                <c:pt idx="366">
                  <c:v>0.138795495</c:v>
                </c:pt>
                <c:pt idx="367">
                  <c:v>-0.113771737</c:v>
                </c:pt>
                <c:pt idx="368">
                  <c:v>-0.368468046</c:v>
                </c:pt>
                <c:pt idx="369">
                  <c:v>-0.625427783</c:v>
                </c:pt>
                <c:pt idx="370">
                  <c:v>-0.88452965</c:v>
                </c:pt>
                <c:pt idx="371">
                  <c:v>-1.0855788</c:v>
                </c:pt>
                <c:pt idx="372">
                  <c:v>-1.29157221</c:v>
                </c:pt>
                <c:pt idx="373">
                  <c:v>-1.50712085</c:v>
                </c:pt>
                <c:pt idx="374">
                  <c:v>-1.69783795</c:v>
                </c:pt>
                <c:pt idx="375">
                  <c:v>-1.54579496</c:v>
                </c:pt>
                <c:pt idx="376">
                  <c:v>-1.4872489</c:v>
                </c:pt>
                <c:pt idx="377">
                  <c:v>-1.43616414</c:v>
                </c:pt>
                <c:pt idx="378">
                  <c:v>-1.3929373</c:v>
                </c:pt>
                <c:pt idx="379">
                  <c:v>-1.36189294</c:v>
                </c:pt>
                <c:pt idx="380">
                  <c:v>-1.35183012</c:v>
                </c:pt>
                <c:pt idx="381">
                  <c:v>-1.34281719</c:v>
                </c:pt>
                <c:pt idx="382">
                  <c:v>-1.33485734</c:v>
                </c:pt>
                <c:pt idx="383">
                  <c:v>-1.31937492</c:v>
                </c:pt>
                <c:pt idx="384">
                  <c:v>-1.30321956</c:v>
                </c:pt>
                <c:pt idx="385">
                  <c:v>-1.28878224</c:v>
                </c:pt>
                <c:pt idx="386">
                  <c:v>-1.28464079</c:v>
                </c:pt>
                <c:pt idx="387">
                  <c:v>-1.30544448</c:v>
                </c:pt>
                <c:pt idx="388">
                  <c:v>-1.33258224</c:v>
                </c:pt>
                <c:pt idx="389">
                  <c:v>-1.36546206</c:v>
                </c:pt>
                <c:pt idx="390">
                  <c:v>-1.41471899</c:v>
                </c:pt>
                <c:pt idx="391">
                  <c:v>-1.42335737</c:v>
                </c:pt>
                <c:pt idx="392">
                  <c:v>-1.20644915</c:v>
                </c:pt>
                <c:pt idx="393">
                  <c:v>-1.00141931</c:v>
                </c:pt>
                <c:pt idx="394">
                  <c:v>-0.806767106</c:v>
                </c:pt>
                <c:pt idx="395">
                  <c:v>-0.621203184</c:v>
                </c:pt>
                <c:pt idx="396">
                  <c:v>-0.42238161</c:v>
                </c:pt>
                <c:pt idx="397">
                  <c:v>-0.231490657</c:v>
                </c:pt>
                <c:pt idx="398">
                  <c:v>-0.0512877665</c:v>
                </c:pt>
                <c:pt idx="399">
                  <c:v>0.119389139</c:v>
                </c:pt>
                <c:pt idx="400">
                  <c:v>0.281530946</c:v>
                </c:pt>
                <c:pt idx="401">
                  <c:v>0.423616856</c:v>
                </c:pt>
                <c:pt idx="402">
                  <c:v>0.508529544</c:v>
                </c:pt>
                <c:pt idx="403">
                  <c:v>0.587026954</c:v>
                </c:pt>
                <c:pt idx="404">
                  <c:v>0.66209358</c:v>
                </c:pt>
                <c:pt idx="405">
                  <c:v>0.734146655</c:v>
                </c:pt>
                <c:pt idx="406">
                  <c:v>0.803385198</c:v>
                </c:pt>
                <c:pt idx="407">
                  <c:v>0.870057404</c:v>
                </c:pt>
                <c:pt idx="408">
                  <c:v>0.934388459</c:v>
                </c:pt>
                <c:pt idx="409">
                  <c:v>0.996582329</c:v>
                </c:pt>
                <c:pt idx="410">
                  <c:v>0.990643442</c:v>
                </c:pt>
                <c:pt idx="411">
                  <c:v>0.953888595</c:v>
                </c:pt>
                <c:pt idx="412">
                  <c:v>0.917305231</c:v>
                </c:pt>
                <c:pt idx="413">
                  <c:v>0.880895555</c:v>
                </c:pt>
                <c:pt idx="414">
                  <c:v>0.844661951</c:v>
                </c:pt>
                <c:pt idx="415">
                  <c:v>0.808606923</c:v>
                </c:pt>
                <c:pt idx="416">
                  <c:v>0.77273196</c:v>
                </c:pt>
                <c:pt idx="417">
                  <c:v>0.737039447</c:v>
                </c:pt>
                <c:pt idx="418">
                  <c:v>0.685314596</c:v>
                </c:pt>
                <c:pt idx="419">
                  <c:v>0.564298332</c:v>
                </c:pt>
                <c:pt idx="420">
                  <c:v>0.439743131</c:v>
                </c:pt>
                <c:pt idx="421">
                  <c:v>0.329526186</c:v>
                </c:pt>
                <c:pt idx="422">
                  <c:v>0.220848382</c:v>
                </c:pt>
                <c:pt idx="423">
                  <c:v>0.10699904</c:v>
                </c:pt>
                <c:pt idx="424">
                  <c:v>-0.0131970197</c:v>
                </c:pt>
                <c:pt idx="425">
                  <c:v>-0.140495375</c:v>
                </c:pt>
                <c:pt idx="426">
                  <c:v>-0.276499212</c:v>
                </c:pt>
                <c:pt idx="427">
                  <c:v>-0.423262745</c:v>
                </c:pt>
                <c:pt idx="428">
                  <c:v>-0.583775461</c:v>
                </c:pt>
                <c:pt idx="429">
                  <c:v>-0.751268566</c:v>
                </c:pt>
                <c:pt idx="430">
                  <c:v>-0.924912095</c:v>
                </c:pt>
                <c:pt idx="431">
                  <c:v>-1.05923867</c:v>
                </c:pt>
                <c:pt idx="432">
                  <c:v>-1.00236702</c:v>
                </c:pt>
                <c:pt idx="433">
                  <c:v>-0.954935431</c:v>
                </c:pt>
                <c:pt idx="434">
                  <c:v>-0.940876544</c:v>
                </c:pt>
                <c:pt idx="435">
                  <c:v>-0.942324519</c:v>
                </c:pt>
                <c:pt idx="436">
                  <c:v>-0.94811523</c:v>
                </c:pt>
                <c:pt idx="437">
                  <c:v>-0.958450317</c:v>
                </c:pt>
                <c:pt idx="438">
                  <c:v>-0.983235836</c:v>
                </c:pt>
                <c:pt idx="439">
                  <c:v>-1.01274705</c:v>
                </c:pt>
                <c:pt idx="440">
                  <c:v>-1.04274738</c:v>
                </c:pt>
                <c:pt idx="441">
                  <c:v>-1.06593418</c:v>
                </c:pt>
                <c:pt idx="442">
                  <c:v>-1.06932747</c:v>
                </c:pt>
                <c:pt idx="443">
                  <c:v>-1.07539225</c:v>
                </c:pt>
                <c:pt idx="444">
                  <c:v>-1.08411598</c:v>
                </c:pt>
                <c:pt idx="445">
                  <c:v>-1.09975421</c:v>
                </c:pt>
                <c:pt idx="446">
                  <c:v>-1.12478936</c:v>
                </c:pt>
                <c:pt idx="447">
                  <c:v>-1.15836406</c:v>
                </c:pt>
                <c:pt idx="448">
                  <c:v>-1.20375848</c:v>
                </c:pt>
                <c:pt idx="449">
                  <c:v>-1.30956864</c:v>
                </c:pt>
                <c:pt idx="450">
                  <c:v>-1.24650729</c:v>
                </c:pt>
                <c:pt idx="451">
                  <c:v>-1.04702234</c:v>
                </c:pt>
                <c:pt idx="452">
                  <c:v>-0.858081758</c:v>
                </c:pt>
                <c:pt idx="453">
                  <c:v>-0.662026167</c:v>
                </c:pt>
                <c:pt idx="454">
                  <c:v>-0.45442915</c:v>
                </c:pt>
                <c:pt idx="455">
                  <c:v>-0.257238269</c:v>
                </c:pt>
                <c:pt idx="456">
                  <c:v>-0.069541201</c:v>
                </c:pt>
                <c:pt idx="457">
                  <c:v>0.109476201</c:v>
                </c:pt>
                <c:pt idx="458">
                  <c:v>0.276617855</c:v>
                </c:pt>
                <c:pt idx="459">
                  <c:v>0.376240134</c:v>
                </c:pt>
                <c:pt idx="460">
                  <c:v>0.463694513</c:v>
                </c:pt>
                <c:pt idx="461">
                  <c:v>0.546753585</c:v>
                </c:pt>
                <c:pt idx="462">
                  <c:v>0.625271678</c:v>
                </c:pt>
                <c:pt idx="463">
                  <c:v>0.699349344</c:v>
                </c:pt>
                <c:pt idx="464">
                  <c:v>0.769088387</c:v>
                </c:pt>
                <c:pt idx="465">
                  <c:v>0.834591687</c:v>
                </c:pt>
                <c:pt idx="466">
                  <c:v>0.895962656</c:v>
                </c:pt>
                <c:pt idx="467">
                  <c:v>0.94579345</c:v>
                </c:pt>
                <c:pt idx="468">
                  <c:v>0.986704111</c:v>
                </c:pt>
                <c:pt idx="469">
                  <c:v>0.985603988</c:v>
                </c:pt>
                <c:pt idx="470">
                  <c:v>0.980232775</c:v>
                </c:pt>
                <c:pt idx="471">
                  <c:v>0.971086681</c:v>
                </c:pt>
                <c:pt idx="472">
                  <c:v>0.958113968</c:v>
                </c:pt>
                <c:pt idx="473">
                  <c:v>0.941276073</c:v>
                </c:pt>
                <c:pt idx="474">
                  <c:v>0.920549154</c:v>
                </c:pt>
                <c:pt idx="475">
                  <c:v>0.883153677</c:v>
                </c:pt>
                <c:pt idx="476">
                  <c:v>0.814846456</c:v>
                </c:pt>
                <c:pt idx="477">
                  <c:v>0.741948605</c:v>
                </c:pt>
                <c:pt idx="478">
                  <c:v>0.663502574</c:v>
                </c:pt>
                <c:pt idx="479">
                  <c:v>0.578747153</c:v>
                </c:pt>
                <c:pt idx="480">
                  <c:v>0.484050035</c:v>
                </c:pt>
                <c:pt idx="481">
                  <c:v>0.381756932</c:v>
                </c:pt>
                <c:pt idx="482">
                  <c:v>0.272038728</c:v>
                </c:pt>
                <c:pt idx="483">
                  <c:v>0.117898226</c:v>
                </c:pt>
                <c:pt idx="484">
                  <c:v>-0.0571737029</c:v>
                </c:pt>
                <c:pt idx="485">
                  <c:v>-0.241069898</c:v>
                </c:pt>
                <c:pt idx="486">
                  <c:v>-0.434886396</c:v>
                </c:pt>
                <c:pt idx="487">
                  <c:v>-0.640319347</c:v>
                </c:pt>
                <c:pt idx="488">
                  <c:v>-0.82817781</c:v>
                </c:pt>
                <c:pt idx="489">
                  <c:v>-1.01488674</c:v>
                </c:pt>
                <c:pt idx="490">
                  <c:v>-1.20907402</c:v>
                </c:pt>
                <c:pt idx="491">
                  <c:v>-1.41148865</c:v>
                </c:pt>
                <c:pt idx="492">
                  <c:v>-1.44381225</c:v>
                </c:pt>
                <c:pt idx="493">
                  <c:v>-1.35495496</c:v>
                </c:pt>
                <c:pt idx="494">
                  <c:v>-1.28999352</c:v>
                </c:pt>
                <c:pt idx="495">
                  <c:v>-1.23213732</c:v>
                </c:pt>
                <c:pt idx="496">
                  <c:v>-1.18185306</c:v>
                </c:pt>
                <c:pt idx="497">
                  <c:v>-1.16626334</c:v>
                </c:pt>
                <c:pt idx="498">
                  <c:v>-1.15541077</c:v>
                </c:pt>
                <c:pt idx="499">
                  <c:v>-1.14590907</c:v>
                </c:pt>
                <c:pt idx="500">
                  <c:v>-1.13419092</c:v>
                </c:pt>
                <c:pt idx="501">
                  <c:v>-1.11960173</c:v>
                </c:pt>
                <c:pt idx="502">
                  <c:v>-1.10546207</c:v>
                </c:pt>
                <c:pt idx="503">
                  <c:v>-1.09521186</c:v>
                </c:pt>
                <c:pt idx="504">
                  <c:v>-1.11390984</c:v>
                </c:pt>
                <c:pt idx="505">
                  <c:v>-1.13759875</c:v>
                </c:pt>
                <c:pt idx="506">
                  <c:v>-1.16582632</c:v>
                </c:pt>
                <c:pt idx="507">
                  <c:v>-1.20859957</c:v>
                </c:pt>
                <c:pt idx="508">
                  <c:v>-1.31367159</c:v>
                </c:pt>
                <c:pt idx="509">
                  <c:v>-1.15051281</c:v>
                </c:pt>
                <c:pt idx="510">
                  <c:v>-0.96342361</c:v>
                </c:pt>
                <c:pt idx="511">
                  <c:v>-0.785416842</c:v>
                </c:pt>
                <c:pt idx="512">
                  <c:v>-0.611195624</c:v>
                </c:pt>
                <c:pt idx="513">
                  <c:v>-0.432980359</c:v>
                </c:pt>
                <c:pt idx="514">
                  <c:v>-0.266534269</c:v>
                </c:pt>
                <c:pt idx="515">
                  <c:v>-0.110375747</c:v>
                </c:pt>
                <c:pt idx="516">
                  <c:v>0.0367278531</c:v>
                </c:pt>
                <c:pt idx="517">
                  <c:v>0.175810307</c:v>
                </c:pt>
                <c:pt idx="518">
                  <c:v>0.307819009</c:v>
                </c:pt>
                <c:pt idx="519">
                  <c:v>0.43327415</c:v>
                </c:pt>
                <c:pt idx="520">
                  <c:v>0.520219743</c:v>
                </c:pt>
                <c:pt idx="521">
                  <c:v>0.593355417</c:v>
                </c:pt>
                <c:pt idx="522">
                  <c:v>0.65850538</c:v>
                </c:pt>
                <c:pt idx="523">
                  <c:v>0.717106581</c:v>
                </c:pt>
                <c:pt idx="524">
                  <c:v>0.77026099</c:v>
                </c:pt>
                <c:pt idx="525">
                  <c:v>0.818827569</c:v>
                </c:pt>
                <c:pt idx="526">
                  <c:v>0.863485575</c:v>
                </c:pt>
                <c:pt idx="527">
                  <c:v>0.904779494</c:v>
                </c:pt>
                <c:pt idx="528">
                  <c:v>0.943150342</c:v>
                </c:pt>
                <c:pt idx="529">
                  <c:v>0.947418869</c:v>
                </c:pt>
                <c:pt idx="530">
                  <c:v>0.943728447</c:v>
                </c:pt>
                <c:pt idx="531">
                  <c:v>0.934133291</c:v>
                </c:pt>
                <c:pt idx="532">
                  <c:v>0.886452138</c:v>
                </c:pt>
                <c:pt idx="533">
                  <c:v>0.835320473</c:v>
                </c:pt>
                <c:pt idx="534">
                  <c:v>0.780290604</c:v>
                </c:pt>
                <c:pt idx="535">
                  <c:v>0.720640361</c:v>
                </c:pt>
                <c:pt idx="536">
                  <c:v>0.655786633</c:v>
                </c:pt>
                <c:pt idx="537">
                  <c:v>0.584717095</c:v>
                </c:pt>
                <c:pt idx="538">
                  <c:v>0.506161869</c:v>
                </c:pt>
                <c:pt idx="539">
                  <c:v>0.418884814</c:v>
                </c:pt>
                <c:pt idx="540">
                  <c:v>0.328866541</c:v>
                </c:pt>
                <c:pt idx="541">
                  <c:v>0.195843041</c:v>
                </c:pt>
                <c:pt idx="542">
                  <c:v>0.0502636656</c:v>
                </c:pt>
                <c:pt idx="543">
                  <c:v>-0.104196623</c:v>
                </c:pt>
                <c:pt idx="544">
                  <c:v>-0.268767983</c:v>
                </c:pt>
                <c:pt idx="545">
                  <c:v>-0.445695758</c:v>
                </c:pt>
                <c:pt idx="546">
                  <c:v>-0.63655448</c:v>
                </c:pt>
                <c:pt idx="547">
                  <c:v>-0.827047765</c:v>
                </c:pt>
                <c:pt idx="548">
                  <c:v>-1.01671922</c:v>
                </c:pt>
                <c:pt idx="549">
                  <c:v>-1.21415842</c:v>
                </c:pt>
                <c:pt idx="550">
                  <c:v>-1.42007422</c:v>
                </c:pt>
                <c:pt idx="551">
                  <c:v>-1.35849094</c:v>
                </c:pt>
                <c:pt idx="552">
                  <c:v>-1.28223014</c:v>
                </c:pt>
                <c:pt idx="553">
                  <c:v>-1.22402287</c:v>
                </c:pt>
                <c:pt idx="554">
                  <c:v>-1.1725266</c:v>
                </c:pt>
                <c:pt idx="555">
                  <c:v>-1.12817252</c:v>
                </c:pt>
                <c:pt idx="556">
                  <c:v>-1.12372494</c:v>
                </c:pt>
                <c:pt idx="557">
                  <c:v>-1.12187243</c:v>
                </c:pt>
                <c:pt idx="558">
                  <c:v>-1.12137079</c:v>
                </c:pt>
                <c:pt idx="559">
                  <c:v>-1.13007832</c:v>
                </c:pt>
                <c:pt idx="560">
                  <c:v>-1.14607275</c:v>
                </c:pt>
                <c:pt idx="561">
                  <c:v>-1.16354394</c:v>
                </c:pt>
                <c:pt idx="562">
                  <c:v>-1.18999553</c:v>
                </c:pt>
                <c:pt idx="563">
                  <c:v>-1.2646538</c:v>
                </c:pt>
                <c:pt idx="564">
                  <c:v>-1.34929991</c:v>
                </c:pt>
                <c:pt idx="565">
                  <c:v>-1.44343209</c:v>
                </c:pt>
                <c:pt idx="566">
                  <c:v>-1.57458425</c:v>
                </c:pt>
                <c:pt idx="567">
                  <c:v>-1.4087925</c:v>
                </c:pt>
                <c:pt idx="568">
                  <c:v>-1.19760323</c:v>
                </c:pt>
                <c:pt idx="569">
                  <c:v>-0.993748307</c:v>
                </c:pt>
                <c:pt idx="570">
                  <c:v>-0.796478391</c:v>
                </c:pt>
                <c:pt idx="571">
                  <c:v>-0.587550104</c:v>
                </c:pt>
                <c:pt idx="572">
                  <c:v>-0.371720314</c:v>
                </c:pt>
                <c:pt idx="573">
                  <c:v>-0.169694826</c:v>
                </c:pt>
                <c:pt idx="574">
                  <c:v>0.0203855522</c:v>
                </c:pt>
                <c:pt idx="575">
                  <c:v>0.161831468</c:v>
                </c:pt>
                <c:pt idx="576">
                  <c:v>0.273518533</c:v>
                </c:pt>
                <c:pt idx="577">
                  <c:v>0.379767895</c:v>
                </c:pt>
                <c:pt idx="578">
                  <c:v>0.494621217</c:v>
                </c:pt>
                <c:pt idx="579">
                  <c:v>0.604668558</c:v>
                </c:pt>
                <c:pt idx="580">
                  <c:v>0.710451722</c:v>
                </c:pt>
                <c:pt idx="581">
                  <c:v>0.812071741</c:v>
                </c:pt>
                <c:pt idx="582">
                  <c:v>0.908039987</c:v>
                </c:pt>
                <c:pt idx="583">
                  <c:v>0.937893629</c:v>
                </c:pt>
                <c:pt idx="584">
                  <c:v>0.966724277</c:v>
                </c:pt>
                <c:pt idx="585">
                  <c:v>0.994401097</c:v>
                </c:pt>
                <c:pt idx="586">
                  <c:v>1.02119005</c:v>
                </c:pt>
                <c:pt idx="587">
                  <c:v>1.04718697</c:v>
                </c:pt>
                <c:pt idx="588">
                  <c:v>1.05113101</c:v>
                </c:pt>
                <c:pt idx="589">
                  <c:v>1.02779853</c:v>
                </c:pt>
                <c:pt idx="590">
                  <c:v>1.00327265</c:v>
                </c:pt>
                <c:pt idx="591">
                  <c:v>0.977513254</c:v>
                </c:pt>
                <c:pt idx="592">
                  <c:v>0.950611115</c:v>
                </c:pt>
                <c:pt idx="593">
                  <c:v>0.922374308</c:v>
                </c:pt>
                <c:pt idx="594">
                  <c:v>0.836023092</c:v>
                </c:pt>
                <c:pt idx="595">
                  <c:v>0.741308153</c:v>
                </c:pt>
                <c:pt idx="596">
                  <c:v>0.643647075</c:v>
                </c:pt>
                <c:pt idx="597">
                  <c:v>0.542960107</c:v>
                </c:pt>
                <c:pt idx="598">
                  <c:v>0.43923831</c:v>
                </c:pt>
                <c:pt idx="599">
                  <c:v>0.333742529</c:v>
                </c:pt>
                <c:pt idx="600">
                  <c:v>0.226166591</c:v>
                </c:pt>
                <c:pt idx="601">
                  <c:v>0.11305318</c:v>
                </c:pt>
                <c:pt idx="602">
                  <c:v>-0.0744003803</c:v>
                </c:pt>
                <c:pt idx="603">
                  <c:v>-0.272659361</c:v>
                </c:pt>
                <c:pt idx="604">
                  <c:v>-0.483725369</c:v>
                </c:pt>
                <c:pt idx="605">
                  <c:v>-0.70901227</c:v>
                </c:pt>
                <c:pt idx="606">
                  <c:v>-0.910611451</c:v>
                </c:pt>
                <c:pt idx="607">
                  <c:v>-1.11319757</c:v>
                </c:pt>
                <c:pt idx="608">
                  <c:v>-1.322209</c:v>
                </c:pt>
                <c:pt idx="609">
                  <c:v>-1.53812993</c:v>
                </c:pt>
                <c:pt idx="610">
                  <c:v>-1.44782197</c:v>
                </c:pt>
                <c:pt idx="611">
                  <c:v>-1.3689847</c:v>
                </c:pt>
                <c:pt idx="612">
                  <c:v>-1.29741335</c:v>
                </c:pt>
                <c:pt idx="613">
                  <c:v>-1.23354578</c:v>
                </c:pt>
                <c:pt idx="614">
                  <c:v>-1.18983769</c:v>
                </c:pt>
                <c:pt idx="615">
                  <c:v>-1.17125857</c:v>
                </c:pt>
                <c:pt idx="616">
                  <c:v>-1.15505266</c:v>
                </c:pt>
                <c:pt idx="617">
                  <c:v>-1.14122891</c:v>
                </c:pt>
                <c:pt idx="618">
                  <c:v>-1.12954259</c:v>
                </c:pt>
                <c:pt idx="619">
                  <c:v>-1.1186496</c:v>
                </c:pt>
                <c:pt idx="620">
                  <c:v>-1.10849345</c:v>
                </c:pt>
                <c:pt idx="621">
                  <c:v>-1.1135571</c:v>
                </c:pt>
                <c:pt idx="622">
                  <c:v>-1.13288891</c:v>
                </c:pt>
                <c:pt idx="623">
                  <c:v>-1.15710425</c:v>
                </c:pt>
                <c:pt idx="624">
                  <c:v>-1.18579102</c:v>
                </c:pt>
                <c:pt idx="625">
                  <c:v>-1.28320134</c:v>
                </c:pt>
                <c:pt idx="626">
                  <c:v>-1.26390731</c:v>
                </c:pt>
                <c:pt idx="627">
                  <c:v>-1.07280064</c:v>
                </c:pt>
                <c:pt idx="628">
                  <c:v>-0.895115554</c:v>
                </c:pt>
                <c:pt idx="629">
                  <c:v>-0.728443265</c:v>
                </c:pt>
                <c:pt idx="630">
                  <c:v>-0.550342798</c:v>
                </c:pt>
                <c:pt idx="631">
                  <c:v>-0.357144207</c:v>
                </c:pt>
                <c:pt idx="632">
                  <c:v>-0.171339855</c:v>
                </c:pt>
                <c:pt idx="633">
                  <c:v>0.00734790601</c:v>
                </c:pt>
                <c:pt idx="634">
                  <c:v>0.179190367</c:v>
                </c:pt>
                <c:pt idx="635">
                  <c:v>0.344462276</c:v>
                </c:pt>
                <c:pt idx="636">
                  <c:v>0.461478114</c:v>
                </c:pt>
                <c:pt idx="637">
                  <c:v>0.532150924</c:v>
                </c:pt>
                <c:pt idx="638">
                  <c:v>0.596214354</c:v>
                </c:pt>
                <c:pt idx="639">
                  <c:v>0.658416271</c:v>
                </c:pt>
                <c:pt idx="640">
                  <c:v>0.718892694</c:v>
                </c:pt>
                <c:pt idx="641">
                  <c:v>0.777723014</c:v>
                </c:pt>
                <c:pt idx="642">
                  <c:v>0.835040033</c:v>
                </c:pt>
                <c:pt idx="643">
                  <c:v>0.890967011</c:v>
                </c:pt>
                <c:pt idx="644">
                  <c:v>0.945624232</c:v>
                </c:pt>
                <c:pt idx="645">
                  <c:v>0.931478381</c:v>
                </c:pt>
                <c:pt idx="646">
                  <c:v>0.89822197</c:v>
                </c:pt>
                <c:pt idx="647">
                  <c:v>0.864762783</c:v>
                </c:pt>
                <c:pt idx="648">
                  <c:v>0.831099629</c:v>
                </c:pt>
                <c:pt idx="649">
                  <c:v>0.797234058</c:v>
                </c:pt>
                <c:pt idx="650">
                  <c:v>0.763169467</c:v>
                </c:pt>
                <c:pt idx="651">
                  <c:v>0.7289083</c:v>
                </c:pt>
                <c:pt idx="652">
                  <c:v>0.694452941</c:v>
                </c:pt>
                <c:pt idx="653">
                  <c:v>0.645457208</c:v>
                </c:pt>
                <c:pt idx="654">
                  <c:v>0.525525272</c:v>
                </c:pt>
                <c:pt idx="655">
                  <c:v>0.401801318</c:v>
                </c:pt>
                <c:pt idx="656">
                  <c:v>0.290695816</c:v>
                </c:pt>
                <c:pt idx="657">
                  <c:v>0.183993772</c:v>
                </c:pt>
                <c:pt idx="658">
                  <c:v>0.0725403279</c:v>
                </c:pt>
                <c:pt idx="659">
                  <c:v>-0.0445789024</c:v>
                </c:pt>
                <c:pt idx="660">
                  <c:v>-0.168002725</c:v>
                </c:pt>
                <c:pt idx="661">
                  <c:v>-0.298939824</c:v>
                </c:pt>
                <c:pt idx="662">
                  <c:v>-0.438897818</c:v>
                </c:pt>
                <c:pt idx="663">
                  <c:v>-0.589965224</c:v>
                </c:pt>
                <c:pt idx="664">
                  <c:v>-0.750782251</c:v>
                </c:pt>
                <c:pt idx="665">
                  <c:v>-0.91611886</c:v>
                </c:pt>
                <c:pt idx="666">
                  <c:v>-1.09145403</c:v>
                </c:pt>
                <c:pt idx="667">
                  <c:v>-1.15681732</c:v>
                </c:pt>
                <c:pt idx="668">
                  <c:v>-1.08620524</c:v>
                </c:pt>
                <c:pt idx="669">
                  <c:v>-1.04049492</c:v>
                </c:pt>
                <c:pt idx="670">
                  <c:v>-1.02975512</c:v>
                </c:pt>
                <c:pt idx="671">
                  <c:v>-1.02317262</c:v>
                </c:pt>
                <c:pt idx="672">
                  <c:v>-1.02089179</c:v>
                </c:pt>
                <c:pt idx="673">
                  <c:v>-1.02662241</c:v>
                </c:pt>
                <c:pt idx="674">
                  <c:v>-1.03961086</c:v>
                </c:pt>
                <c:pt idx="675">
                  <c:v>-1.05345559</c:v>
                </c:pt>
                <c:pt idx="676">
                  <c:v>-1.06817842</c:v>
                </c:pt>
                <c:pt idx="677">
                  <c:v>-1.0697732</c:v>
                </c:pt>
                <c:pt idx="678">
                  <c:v>-1.07273924</c:v>
                </c:pt>
                <c:pt idx="679">
                  <c:v>-1.07740617</c:v>
                </c:pt>
                <c:pt idx="680">
                  <c:v>-1.09265947</c:v>
                </c:pt>
                <c:pt idx="681">
                  <c:v>-1.1229496</c:v>
                </c:pt>
                <c:pt idx="682">
                  <c:v>-1.16063142</c:v>
                </c:pt>
                <c:pt idx="683">
                  <c:v>-1.20514202</c:v>
                </c:pt>
                <c:pt idx="684">
                  <c:v>-1.28907382</c:v>
                </c:pt>
                <c:pt idx="685">
                  <c:v>-1.21410716</c:v>
                </c:pt>
                <c:pt idx="686">
                  <c:v>-1.0178144</c:v>
                </c:pt>
                <c:pt idx="687">
                  <c:v>-0.833360076</c:v>
                </c:pt>
                <c:pt idx="688">
                  <c:v>-0.659289241</c:v>
                </c:pt>
                <c:pt idx="689">
                  <c:v>-0.494233668</c:v>
                </c:pt>
                <c:pt idx="690">
                  <c:v>-0.321735054</c:v>
                </c:pt>
                <c:pt idx="691">
                  <c:v>-0.156978399</c:v>
                </c:pt>
                <c:pt idx="692">
                  <c:v>-0.00334582105</c:v>
                </c:pt>
                <c:pt idx="693">
                  <c:v>0.140776873</c:v>
                </c:pt>
                <c:pt idx="694">
                  <c:v>0.276693106</c:v>
                </c:pt>
                <c:pt idx="695">
                  <c:v>0.396233231</c:v>
                </c:pt>
                <c:pt idx="696">
                  <c:v>0.478778243</c:v>
                </c:pt>
                <c:pt idx="697">
                  <c:v>0.555463314</c:v>
                </c:pt>
                <c:pt idx="698">
                  <c:v>0.626799703</c:v>
                </c:pt>
                <c:pt idx="699">
                  <c:v>0.691433609</c:v>
                </c:pt>
                <c:pt idx="700">
                  <c:v>0.739173532</c:v>
                </c:pt>
                <c:pt idx="701">
                  <c:v>0.778957367</c:v>
                </c:pt>
                <c:pt idx="702">
                  <c:v>0.812637925</c:v>
                </c:pt>
                <c:pt idx="703">
                  <c:v>0.841500998</c:v>
                </c:pt>
                <c:pt idx="704">
                  <c:v>0.866464615</c:v>
                </c:pt>
                <c:pt idx="705">
                  <c:v>0.857620418</c:v>
                </c:pt>
                <c:pt idx="706">
                  <c:v>0.836147189</c:v>
                </c:pt>
                <c:pt idx="707">
                  <c:v>0.810522377</c:v>
                </c:pt>
                <c:pt idx="708">
                  <c:v>0.780597448</c:v>
                </c:pt>
                <c:pt idx="709">
                  <c:v>0.746216297</c:v>
                </c:pt>
                <c:pt idx="710">
                  <c:v>0.707217693</c:v>
                </c:pt>
                <c:pt idx="711">
                  <c:v>0.663430333</c:v>
                </c:pt>
                <c:pt idx="712">
                  <c:v>0.614672065</c:v>
                </c:pt>
                <c:pt idx="713">
                  <c:v>0.560753942</c:v>
                </c:pt>
                <c:pt idx="714">
                  <c:v>0.48288545</c:v>
                </c:pt>
                <c:pt idx="715">
                  <c:v>0.375414938</c:v>
                </c:pt>
                <c:pt idx="716">
                  <c:v>0.262167782</c:v>
                </c:pt>
                <c:pt idx="717">
                  <c:v>0.142724797</c:v>
                </c:pt>
                <c:pt idx="718">
                  <c:v>0.016256243</c:v>
                </c:pt>
                <c:pt idx="719">
                  <c:v>-0.118451431</c:v>
                </c:pt>
                <c:pt idx="720">
                  <c:v>-0.262360513</c:v>
                </c:pt>
                <c:pt idx="721">
                  <c:v>-0.417136252</c:v>
                </c:pt>
                <c:pt idx="722">
                  <c:v>-0.582270443</c:v>
                </c:pt>
                <c:pt idx="723">
                  <c:v>-0.742204785</c:v>
                </c:pt>
                <c:pt idx="724">
                  <c:v>-0.910632968</c:v>
                </c:pt>
                <c:pt idx="725">
                  <c:v>-1.08889318</c:v>
                </c:pt>
                <c:pt idx="726">
                  <c:v>-1.20576918</c:v>
                </c:pt>
                <c:pt idx="727">
                  <c:v>-1.1186738</c:v>
                </c:pt>
                <c:pt idx="728">
                  <c:v>-1.08272505</c:v>
                </c:pt>
                <c:pt idx="729">
                  <c:v>-1.06862295</c:v>
                </c:pt>
                <c:pt idx="730">
                  <c:v>-1.05951929</c:v>
                </c:pt>
                <c:pt idx="731">
                  <c:v>-1.05572915</c:v>
                </c:pt>
                <c:pt idx="732">
                  <c:v>-1.06841075</c:v>
                </c:pt>
                <c:pt idx="733">
                  <c:v>-1.08616579</c:v>
                </c:pt>
                <c:pt idx="734">
                  <c:v>-1.10455525</c:v>
                </c:pt>
                <c:pt idx="735">
                  <c:v>-1.12116218</c:v>
                </c:pt>
                <c:pt idx="736">
                  <c:v>-1.1342808</c:v>
                </c:pt>
                <c:pt idx="737">
                  <c:v>-1.14954031</c:v>
                </c:pt>
                <c:pt idx="738">
                  <c:v>-1.16689444</c:v>
                </c:pt>
                <c:pt idx="739">
                  <c:v>-1.22219646</c:v>
                </c:pt>
                <c:pt idx="740">
                  <c:v>-1.29122257</c:v>
                </c:pt>
                <c:pt idx="741">
                  <c:v>-1.36909318</c:v>
                </c:pt>
                <c:pt idx="742">
                  <c:v>-1.4557339</c:v>
                </c:pt>
                <c:pt idx="743">
                  <c:v>-1.40889001</c:v>
                </c:pt>
                <c:pt idx="744">
                  <c:v>-1.19794464</c:v>
                </c:pt>
                <c:pt idx="745">
                  <c:v>-0.995909452</c:v>
                </c:pt>
                <c:pt idx="746">
                  <c:v>-0.802059412</c:v>
                </c:pt>
                <c:pt idx="747">
                  <c:v>-0.606854022</c:v>
                </c:pt>
                <c:pt idx="748">
                  <c:v>-0.400234997</c:v>
                </c:pt>
                <c:pt idx="749">
                  <c:v>-0.206715956</c:v>
                </c:pt>
                <c:pt idx="750">
                  <c:v>-0.0248204321</c:v>
                </c:pt>
                <c:pt idx="751">
                  <c:v>0.146704659</c:v>
                </c:pt>
                <c:pt idx="752">
                  <c:v>0.271412283</c:v>
                </c:pt>
                <c:pt idx="753">
                  <c:v>0.380319595</c:v>
                </c:pt>
                <c:pt idx="754">
                  <c:v>0.484997362</c:v>
                </c:pt>
                <c:pt idx="755">
                  <c:v>0.584324539</c:v>
                </c:pt>
                <c:pt idx="756">
                  <c:v>0.677320182</c:v>
                </c:pt>
                <c:pt idx="757">
                  <c:v>0.76465416</c:v>
                </c:pt>
                <c:pt idx="758">
                  <c:v>0.84690249</c:v>
                </c:pt>
                <c:pt idx="759">
                  <c:v>0.8942011</c:v>
                </c:pt>
                <c:pt idx="760">
                  <c:v>0.925638556</c:v>
                </c:pt>
                <c:pt idx="761">
                  <c:v>0.953493595</c:v>
                </c:pt>
                <c:pt idx="762">
                  <c:v>0.977999449</c:v>
                </c:pt>
                <c:pt idx="763">
                  <c:v>0.999370813</c:v>
                </c:pt>
                <c:pt idx="764">
                  <c:v>1.01781774</c:v>
                </c:pt>
                <c:pt idx="765">
                  <c:v>1.02331889</c:v>
                </c:pt>
                <c:pt idx="766">
                  <c:v>1.00213122</c:v>
                </c:pt>
                <c:pt idx="767">
                  <c:v>0.969186187</c:v>
                </c:pt>
                <c:pt idx="768">
                  <c:v>0.93228817</c:v>
                </c:pt>
                <c:pt idx="769">
                  <c:v>0.891042888</c:v>
                </c:pt>
                <c:pt idx="770">
                  <c:v>0.844971657</c:v>
                </c:pt>
                <c:pt idx="771">
                  <c:v>0.783869922</c:v>
                </c:pt>
                <c:pt idx="772">
                  <c:v>0.680138588</c:v>
                </c:pt>
                <c:pt idx="773">
                  <c:v>0.57766974</c:v>
                </c:pt>
                <c:pt idx="774">
                  <c:v>0.476654112</c:v>
                </c:pt>
                <c:pt idx="775">
                  <c:v>0.377417594</c:v>
                </c:pt>
                <c:pt idx="776">
                  <c:v>0.279796839</c:v>
                </c:pt>
                <c:pt idx="777">
                  <c:v>0.102249339</c:v>
                </c:pt>
                <c:pt idx="778">
                  <c:v>-0.0924385339</c:v>
                </c:pt>
                <c:pt idx="779">
                  <c:v>-0.291637927</c:v>
                </c:pt>
                <c:pt idx="780">
                  <c:v>-0.495407343</c:v>
                </c:pt>
                <c:pt idx="781">
                  <c:v>-0.703789949</c:v>
                </c:pt>
                <c:pt idx="782">
                  <c:v>-0.89339906</c:v>
                </c:pt>
                <c:pt idx="783">
                  <c:v>-1.06544578</c:v>
                </c:pt>
                <c:pt idx="784">
                  <c:v>-1.2469101</c:v>
                </c:pt>
                <c:pt idx="785">
                  <c:v>-1.43919826</c:v>
                </c:pt>
                <c:pt idx="786">
                  <c:v>-1.27365875</c:v>
                </c:pt>
                <c:pt idx="787">
                  <c:v>-1.17546034</c:v>
                </c:pt>
                <c:pt idx="788">
                  <c:v>-1.09954333</c:v>
                </c:pt>
                <c:pt idx="789">
                  <c:v>-1.0328989</c:v>
                </c:pt>
                <c:pt idx="790">
                  <c:v>-0.981191993</c:v>
                </c:pt>
                <c:pt idx="791">
                  <c:v>-0.96474874</c:v>
                </c:pt>
                <c:pt idx="792">
                  <c:v>-0.949578285</c:v>
                </c:pt>
                <c:pt idx="793">
                  <c:v>-0.935693264</c:v>
                </c:pt>
                <c:pt idx="794">
                  <c:v>-0.921409667</c:v>
                </c:pt>
                <c:pt idx="795">
                  <c:v>-0.907600284</c:v>
                </c:pt>
                <c:pt idx="796">
                  <c:v>-0.894717932</c:v>
                </c:pt>
                <c:pt idx="797">
                  <c:v>-0.89318198</c:v>
                </c:pt>
                <c:pt idx="798">
                  <c:v>-0.916948676</c:v>
                </c:pt>
                <c:pt idx="799">
                  <c:v>-0.948425353</c:v>
                </c:pt>
                <c:pt idx="800">
                  <c:v>-0.987019539</c:v>
                </c:pt>
                <c:pt idx="801">
                  <c:v>-1.04692197</c:v>
                </c:pt>
                <c:pt idx="802">
                  <c:v>-1.15745282</c:v>
                </c:pt>
                <c:pt idx="803">
                  <c:v>-1.07978737</c:v>
                </c:pt>
                <c:pt idx="804">
                  <c:v>-0.906238437</c:v>
                </c:pt>
                <c:pt idx="805">
                  <c:v>-0.74112308</c:v>
                </c:pt>
                <c:pt idx="806">
                  <c:v>-0.586452723</c:v>
                </c:pt>
                <c:pt idx="807">
                  <c:v>-0.410818458</c:v>
                </c:pt>
                <c:pt idx="808">
                  <c:v>-0.248265058</c:v>
                </c:pt>
                <c:pt idx="809">
                  <c:v>-0.0941286683</c:v>
                </c:pt>
                <c:pt idx="810">
                  <c:v>0.0524331219</c:v>
                </c:pt>
                <c:pt idx="811">
                  <c:v>0.192152977</c:v>
                </c:pt>
                <c:pt idx="812">
                  <c:v>0.325670451</c:v>
                </c:pt>
                <c:pt idx="813">
                  <c:v>0.444898456</c:v>
                </c:pt>
                <c:pt idx="814">
                  <c:v>0.520096004</c:v>
                </c:pt>
                <c:pt idx="815">
                  <c:v>0.585347354</c:v>
                </c:pt>
                <c:pt idx="816">
                  <c:v>0.644711196</c:v>
                </c:pt>
                <c:pt idx="817">
                  <c:v>0.699033499</c:v>
                </c:pt>
                <c:pt idx="818">
                  <c:v>0.748999417</c:v>
                </c:pt>
                <c:pt idx="819">
                  <c:v>0.795169711</c:v>
                </c:pt>
                <c:pt idx="820">
                  <c:v>0.838007867</c:v>
                </c:pt>
                <c:pt idx="821">
                  <c:v>0.877875626</c:v>
                </c:pt>
                <c:pt idx="822">
                  <c:v>0.914485812</c:v>
                </c:pt>
                <c:pt idx="823">
                  <c:v>0.911496401</c:v>
                </c:pt>
                <c:pt idx="824">
                  <c:v>0.905966938</c:v>
                </c:pt>
                <c:pt idx="825">
                  <c:v>0.897212267</c:v>
                </c:pt>
                <c:pt idx="826">
                  <c:v>0.885195792</c:v>
                </c:pt>
                <c:pt idx="827">
                  <c:v>0.843532681</c:v>
                </c:pt>
                <c:pt idx="828">
                  <c:v>0.788417578</c:v>
                </c:pt>
                <c:pt idx="829">
                  <c:v>0.728825331</c:v>
                </c:pt>
                <c:pt idx="830">
                  <c:v>0.663613439</c:v>
                </c:pt>
                <c:pt idx="831">
                  <c:v>0.592054129</c:v>
                </c:pt>
                <c:pt idx="832">
                  <c:v>0.512529433</c:v>
                </c:pt>
                <c:pt idx="833">
                  <c:v>0.423021138</c:v>
                </c:pt>
                <c:pt idx="834">
                  <c:v>0.327652633</c:v>
                </c:pt>
                <c:pt idx="835">
                  <c:v>0.226373702</c:v>
                </c:pt>
                <c:pt idx="836">
                  <c:v>0.0615518838</c:v>
                </c:pt>
                <c:pt idx="837">
                  <c:v>-0.114094287</c:v>
                </c:pt>
                <c:pt idx="838">
                  <c:v>-0.299233556</c:v>
                </c:pt>
                <c:pt idx="839">
                  <c:v>-0.494387329</c:v>
                </c:pt>
                <c:pt idx="840">
                  <c:v>-0.701018095</c:v>
                </c:pt>
                <c:pt idx="841">
                  <c:v>-0.879970253</c:v>
                </c:pt>
                <c:pt idx="842">
                  <c:v>-1.06166089</c:v>
                </c:pt>
                <c:pt idx="843">
                  <c:v>-1.24977195</c:v>
                </c:pt>
                <c:pt idx="844">
                  <c:v>-1.44497764</c:v>
                </c:pt>
                <c:pt idx="845">
                  <c:v>-1.36116552</c:v>
                </c:pt>
                <c:pt idx="846">
                  <c:v>-1.27395916</c:v>
                </c:pt>
                <c:pt idx="847">
                  <c:v>-1.19266272</c:v>
                </c:pt>
                <c:pt idx="848">
                  <c:v>-1.11766195</c:v>
                </c:pt>
                <c:pt idx="849">
                  <c:v>-1.06149483</c:v>
                </c:pt>
                <c:pt idx="850">
                  <c:v>-1.03969562</c:v>
                </c:pt>
                <c:pt idx="851">
                  <c:v>-1.01885796</c:v>
                </c:pt>
                <c:pt idx="852">
                  <c:v>-0.999005258</c:v>
                </c:pt>
                <c:pt idx="853">
                  <c:v>-0.996302843</c:v>
                </c:pt>
                <c:pt idx="854">
                  <c:v>-0.996407151</c:v>
                </c:pt>
                <c:pt idx="855">
                  <c:v>-0.99788183</c:v>
                </c:pt>
                <c:pt idx="856">
                  <c:v>-1.0240413</c:v>
                </c:pt>
                <c:pt idx="857">
                  <c:v>-1.0771482</c:v>
                </c:pt>
                <c:pt idx="858">
                  <c:v>-1.13600612</c:v>
                </c:pt>
                <c:pt idx="859">
                  <c:v>-1.2001946</c:v>
                </c:pt>
                <c:pt idx="860">
                  <c:v>-1.3202225</c:v>
                </c:pt>
                <c:pt idx="861">
                  <c:v>-1.1969372</c:v>
                </c:pt>
                <c:pt idx="862">
                  <c:v>-1.01544809</c:v>
                </c:pt>
                <c:pt idx="863">
                  <c:v>-0.843318701</c:v>
                </c:pt>
                <c:pt idx="864">
                  <c:v>-0.679508507</c:v>
                </c:pt>
                <c:pt idx="865">
                  <c:v>-0.494637787</c:v>
                </c:pt>
                <c:pt idx="866">
                  <c:v>-0.317604423</c:v>
                </c:pt>
                <c:pt idx="867">
                  <c:v>-0.149788141</c:v>
                </c:pt>
                <c:pt idx="868">
                  <c:v>0.0096097365</c:v>
                </c:pt>
                <c:pt idx="869">
                  <c:v>0.161277056</c:v>
                </c:pt>
                <c:pt idx="870">
                  <c:v>0.298776984</c:v>
                </c:pt>
                <c:pt idx="871">
                  <c:v>0.388463318</c:v>
                </c:pt>
                <c:pt idx="872">
                  <c:v>0.470322192</c:v>
                </c:pt>
                <c:pt idx="873">
                  <c:v>0.545722783</c:v>
                </c:pt>
                <c:pt idx="874">
                  <c:v>0.615380943</c:v>
                </c:pt>
                <c:pt idx="875">
                  <c:v>0.679908991</c:v>
                </c:pt>
                <c:pt idx="876">
                  <c:v>0.73983252</c:v>
                </c:pt>
                <c:pt idx="877">
                  <c:v>0.795604229</c:v>
                </c:pt>
                <c:pt idx="878">
                  <c:v>0.845742524</c:v>
                </c:pt>
                <c:pt idx="879">
                  <c:v>0.862346888</c:v>
                </c:pt>
                <c:pt idx="880">
                  <c:v>0.873357475</c:v>
                </c:pt>
                <c:pt idx="881">
                  <c:v>0.869780242</c:v>
                </c:pt>
                <c:pt idx="882">
                  <c:v>0.860865831</c:v>
                </c:pt>
                <c:pt idx="883">
                  <c:v>0.847418547</c:v>
                </c:pt>
                <c:pt idx="884">
                  <c:v>0.830052078</c:v>
                </c:pt>
                <c:pt idx="885">
                  <c:v>0.809282541</c:v>
                </c:pt>
                <c:pt idx="886">
                  <c:v>0.784860015</c:v>
                </c:pt>
                <c:pt idx="887">
                  <c:v>0.736030519</c:v>
                </c:pt>
                <c:pt idx="888">
                  <c:v>0.681333482</c:v>
                </c:pt>
                <c:pt idx="889">
                  <c:v>0.620193481</c:v>
                </c:pt>
                <c:pt idx="890">
                  <c:v>0.551937222</c:v>
                </c:pt>
                <c:pt idx="891">
                  <c:v>0.475775063</c:v>
                </c:pt>
                <c:pt idx="892">
                  <c:v>0.384412766</c:v>
                </c:pt>
                <c:pt idx="893">
                  <c:v>0.246340036</c:v>
                </c:pt>
                <c:pt idx="894">
                  <c:v>0.113045998</c:v>
                </c:pt>
                <c:pt idx="895">
                  <c:v>-0.0226671882</c:v>
                </c:pt>
                <c:pt idx="896">
                  <c:v>-0.164922297</c:v>
                </c:pt>
                <c:pt idx="897">
                  <c:v>-0.31447193</c:v>
                </c:pt>
                <c:pt idx="898">
                  <c:v>-0.472642183</c:v>
                </c:pt>
                <c:pt idx="899">
                  <c:v>-0.640243232</c:v>
                </c:pt>
                <c:pt idx="900">
                  <c:v>-0.791209459</c:v>
                </c:pt>
                <c:pt idx="901">
                  <c:v>-0.942474008</c:v>
                </c:pt>
                <c:pt idx="902">
                  <c:v>-1.10153902</c:v>
                </c:pt>
                <c:pt idx="903">
                  <c:v>-0.970601082</c:v>
                </c:pt>
                <c:pt idx="904">
                  <c:v>-0.855182409</c:v>
                </c:pt>
                <c:pt idx="905">
                  <c:v>-0.782412052</c:v>
                </c:pt>
                <c:pt idx="906">
                  <c:v>-0.712113678</c:v>
                </c:pt>
                <c:pt idx="907">
                  <c:v>-0.644459128</c:v>
                </c:pt>
                <c:pt idx="908">
                  <c:v>-0.594411314</c:v>
                </c:pt>
                <c:pt idx="909">
                  <c:v>-0.564304769</c:v>
                </c:pt>
                <c:pt idx="910">
                  <c:v>-0.534561872</c:v>
                </c:pt>
                <c:pt idx="911">
                  <c:v>-0.50547111</c:v>
                </c:pt>
                <c:pt idx="912">
                  <c:v>-0.503260911</c:v>
                </c:pt>
                <c:pt idx="913">
                  <c:v>-0.50315392</c:v>
                </c:pt>
                <c:pt idx="914">
                  <c:v>-0.505104661</c:v>
                </c:pt>
                <c:pt idx="915">
                  <c:v>-0.542918205</c:v>
                </c:pt>
                <c:pt idx="916">
                  <c:v>-0.616995335</c:v>
                </c:pt>
                <c:pt idx="917">
                  <c:v>-0.698218822</c:v>
                </c:pt>
                <c:pt idx="918">
                  <c:v>-0.786116421</c:v>
                </c:pt>
                <c:pt idx="919">
                  <c:v>-0.930815279</c:v>
                </c:pt>
                <c:pt idx="920">
                  <c:v>-0.893915474</c:v>
                </c:pt>
                <c:pt idx="921">
                  <c:v>-0.737612128</c:v>
                </c:pt>
                <c:pt idx="922">
                  <c:v>-0.587525725</c:v>
                </c:pt>
                <c:pt idx="923">
                  <c:v>-0.443274289</c:v>
                </c:pt>
                <c:pt idx="924">
                  <c:v>-0.293063104</c:v>
                </c:pt>
                <c:pt idx="925">
                  <c:v>-0.151492938</c:v>
                </c:pt>
                <c:pt idx="926">
                  <c:v>-0.0199834108</c:v>
                </c:pt>
                <c:pt idx="927">
                  <c:v>0.102706768</c:v>
                </c:pt>
                <c:pt idx="928">
                  <c:v>0.217609227</c:v>
                </c:pt>
                <c:pt idx="929">
                  <c:v>0.312125593</c:v>
                </c:pt>
                <c:pt idx="930">
                  <c:v>0.372738004</c:v>
                </c:pt>
                <c:pt idx="931">
                  <c:v>0.428750247</c:v>
                </c:pt>
                <c:pt idx="932">
                  <c:v>0.478132814</c:v>
                </c:pt>
                <c:pt idx="933">
                  <c:v>0.522371113</c:v>
                </c:pt>
                <c:pt idx="934">
                  <c:v>0.562299013</c:v>
                </c:pt>
                <c:pt idx="935">
                  <c:v>0.598572314</c:v>
                </c:pt>
                <c:pt idx="936">
                  <c:v>0.631712914</c:v>
                </c:pt>
                <c:pt idx="937">
                  <c:v>0.662140787</c:v>
                </c:pt>
                <c:pt idx="938">
                  <c:v>0.69019866</c:v>
                </c:pt>
                <c:pt idx="939">
                  <c:v>0.716168344</c:v>
                </c:pt>
                <c:pt idx="940">
                  <c:v>0.719860613</c:v>
                </c:pt>
                <c:pt idx="941">
                  <c:v>0.71924448</c:v>
                </c:pt>
                <c:pt idx="942">
                  <c:v>0.716100156</c:v>
                </c:pt>
                <c:pt idx="943">
                  <c:v>0.70017302</c:v>
                </c:pt>
                <c:pt idx="944">
                  <c:v>0.668958127</c:v>
                </c:pt>
                <c:pt idx="945">
                  <c:v>0.635732293</c:v>
                </c:pt>
                <c:pt idx="946">
                  <c:v>0.600112677</c:v>
                </c:pt>
                <c:pt idx="947">
                  <c:v>0.561749756</c:v>
                </c:pt>
                <c:pt idx="948">
                  <c:v>0.52007544</c:v>
                </c:pt>
                <c:pt idx="949">
                  <c:v>0.474341422</c:v>
                </c:pt>
                <c:pt idx="950">
                  <c:v>0.42347604</c:v>
                </c:pt>
                <c:pt idx="951">
                  <c:v>0.3681629</c:v>
                </c:pt>
                <c:pt idx="952">
                  <c:v>0.310940325</c:v>
                </c:pt>
                <c:pt idx="953">
                  <c:v>0.220469221</c:v>
                </c:pt>
                <c:pt idx="954">
                  <c:v>0.0992269218</c:v>
                </c:pt>
                <c:pt idx="955">
                  <c:v>-0.0235087126</c:v>
                </c:pt>
                <c:pt idx="956">
                  <c:v>-0.147890493</c:v>
                </c:pt>
                <c:pt idx="957">
                  <c:v>-0.273956627</c:v>
                </c:pt>
                <c:pt idx="958">
                  <c:v>-0.394336343</c:v>
                </c:pt>
                <c:pt idx="959">
                  <c:v>-0.481927574</c:v>
                </c:pt>
                <c:pt idx="960">
                  <c:v>-0.5706321</c:v>
                </c:pt>
                <c:pt idx="961">
                  <c:v>-0.628853083</c:v>
                </c:pt>
                <c:pt idx="962">
                  <c:v>-0.360108912</c:v>
                </c:pt>
                <c:pt idx="963">
                  <c:v>-0.138295621</c:v>
                </c:pt>
                <c:pt idx="964">
                  <c:v>0.0109454393</c:v>
                </c:pt>
                <c:pt idx="965">
                  <c:v>0.157839298</c:v>
                </c:pt>
                <c:pt idx="966">
                  <c:v>0.302131683</c:v>
                </c:pt>
                <c:pt idx="967">
                  <c:v>0.391141087</c:v>
                </c:pt>
                <c:pt idx="968">
                  <c:v>0.446366727</c:v>
                </c:pt>
                <c:pt idx="969">
                  <c:v>0.503470421</c:v>
                </c:pt>
                <c:pt idx="970">
                  <c:v>0.539892673</c:v>
                </c:pt>
                <c:pt idx="971">
                  <c:v>0.511376202</c:v>
                </c:pt>
                <c:pt idx="972">
                  <c:v>0.468905151</c:v>
                </c:pt>
                <c:pt idx="973">
                  <c:v>0.401798934</c:v>
                </c:pt>
                <c:pt idx="974">
                  <c:v>0.237913191</c:v>
                </c:pt>
                <c:pt idx="975">
                  <c:v>0.0554566681</c:v>
                </c:pt>
                <c:pt idx="976">
                  <c:v>-0.147768274</c:v>
                </c:pt>
                <c:pt idx="977">
                  <c:v>-0.247716054</c:v>
                </c:pt>
                <c:pt idx="978">
                  <c:v>-0.158664137</c:v>
                </c:pt>
                <c:pt idx="979">
                  <c:v>-0.0750243813</c:v>
                </c:pt>
                <c:pt idx="980">
                  <c:v>-0.00562189333</c:v>
                </c:pt>
                <c:pt idx="981">
                  <c:v>0.0555010214</c:v>
                </c:pt>
                <c:pt idx="982">
                  <c:v>0.111897223</c:v>
                </c:pt>
                <c:pt idx="983">
                  <c:v>0.164235026</c:v>
                </c:pt>
                <c:pt idx="984">
                  <c:v>0.20850122</c:v>
                </c:pt>
                <c:pt idx="985">
                  <c:v>0.233932436</c:v>
                </c:pt>
                <c:pt idx="986">
                  <c:v>0.255752027</c:v>
                </c:pt>
                <c:pt idx="987">
                  <c:v>0.274507791</c:v>
                </c:pt>
                <c:pt idx="988">
                  <c:v>0.290637612</c:v>
                </c:pt>
                <c:pt idx="989">
                  <c:v>0.304495484</c:v>
                </c:pt>
                <c:pt idx="990">
                  <c:v>0.314887702</c:v>
                </c:pt>
                <c:pt idx="991">
                  <c:v>0.31991145</c:v>
                </c:pt>
                <c:pt idx="992">
                  <c:v>0.323438317</c:v>
                </c:pt>
                <c:pt idx="993">
                  <c:v>0.318788826</c:v>
                </c:pt>
                <c:pt idx="994">
                  <c:v>0.314134091</c:v>
                </c:pt>
                <c:pt idx="995">
                  <c:v>0.309472978</c:v>
                </c:pt>
                <c:pt idx="996">
                  <c:v>0.30480656</c:v>
                </c:pt>
                <c:pt idx="997">
                  <c:v>0.300134659</c:v>
                </c:pt>
                <c:pt idx="998">
                  <c:v>0.295456678</c:v>
                </c:pt>
                <c:pt idx="999">
                  <c:v>0.290772736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9844184"/>
        <c:axId val="-2090516744"/>
      </c:scatterChart>
      <c:valAx>
        <c:axId val="-2089844184"/>
        <c:scaling>
          <c:orientation val="minMax"/>
          <c:max val="4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From Axis Centerline [cm]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-2090516744"/>
        <c:crosses val="autoZero"/>
        <c:crossBetween val="midCat"/>
      </c:valAx>
      <c:valAx>
        <c:axId val="-2090516744"/>
        <c:scaling>
          <c:orientation val="minMax"/>
          <c:max val="12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Pressure [Pa]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-208984418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Pressure in Media Pack - Filter With Baffle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'[pPleatCL-4cfm_axial_square_with_Baffle_FMB.xlsx]pPleatCL-4cfm_axial_square_with'!$F$5</c:f>
              <c:strCache>
                <c:ptCount val="1"/>
                <c:pt idx="0">
                  <c:v>Front</c:v>
                </c:pt>
              </c:strCache>
            </c:strRef>
          </c:tx>
          <c:spPr>
            <a:ln w="22225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'[pPleatCL-4cfm_axial_square_with_Baffle_FMB.xlsx]pPleatCL-4cfm_axial_square_with'!$E$6:$E$1005</c:f>
              <c:numCache>
                <c:formatCode>0.000</c:formatCode>
                <c:ptCount val="1000"/>
                <c:pt idx="0">
                  <c:v>0.0</c:v>
                </c:pt>
                <c:pt idx="1">
                  <c:v>0.00389009037</c:v>
                </c:pt>
                <c:pt idx="2">
                  <c:v>0.00778018075</c:v>
                </c:pt>
                <c:pt idx="3">
                  <c:v>0.0116702708</c:v>
                </c:pt>
                <c:pt idx="4">
                  <c:v>0.0155603615</c:v>
                </c:pt>
                <c:pt idx="5">
                  <c:v>0.0194504522</c:v>
                </c:pt>
                <c:pt idx="6">
                  <c:v>0.023340543</c:v>
                </c:pt>
                <c:pt idx="7">
                  <c:v>0.0272306323</c:v>
                </c:pt>
                <c:pt idx="8">
                  <c:v>0.031120723</c:v>
                </c:pt>
                <c:pt idx="9">
                  <c:v>0.0350108137</c:v>
                </c:pt>
                <c:pt idx="10">
                  <c:v>0.0389009045</c:v>
                </c:pt>
                <c:pt idx="11">
                  <c:v>0.0427909952</c:v>
                </c:pt>
                <c:pt idx="12">
                  <c:v>0.046681086</c:v>
                </c:pt>
                <c:pt idx="13">
                  <c:v>0.0505711767</c:v>
                </c:pt>
                <c:pt idx="14">
                  <c:v>0.0544612645</c:v>
                </c:pt>
                <c:pt idx="15">
                  <c:v>0.0583513523</c:v>
                </c:pt>
                <c:pt idx="16">
                  <c:v>0.0622414402</c:v>
                </c:pt>
                <c:pt idx="17">
                  <c:v>0.066131528</c:v>
                </c:pt>
                <c:pt idx="18">
                  <c:v>0.0700216158</c:v>
                </c:pt>
                <c:pt idx="19">
                  <c:v>0.0739117037</c:v>
                </c:pt>
                <c:pt idx="20">
                  <c:v>0.0778017915</c:v>
                </c:pt>
                <c:pt idx="21">
                  <c:v>0.0816918793</c:v>
                </c:pt>
                <c:pt idx="22">
                  <c:v>0.0855819671</c:v>
                </c:pt>
                <c:pt idx="23">
                  <c:v>0.089472055</c:v>
                </c:pt>
                <c:pt idx="24">
                  <c:v>0.0933621428</c:v>
                </c:pt>
                <c:pt idx="25">
                  <c:v>0.0972522306</c:v>
                </c:pt>
                <c:pt idx="26">
                  <c:v>0.101142318</c:v>
                </c:pt>
                <c:pt idx="27">
                  <c:v>0.105032406</c:v>
                </c:pt>
                <c:pt idx="28">
                  <c:v>0.108922494</c:v>
                </c:pt>
                <c:pt idx="29">
                  <c:v>0.112812582</c:v>
                </c:pt>
                <c:pt idx="30">
                  <c:v>0.11670267</c:v>
                </c:pt>
                <c:pt idx="31">
                  <c:v>0.120592758</c:v>
                </c:pt>
                <c:pt idx="32">
                  <c:v>0.124482845</c:v>
                </c:pt>
                <c:pt idx="33">
                  <c:v>0.128372933</c:v>
                </c:pt>
                <c:pt idx="34">
                  <c:v>0.132263021</c:v>
                </c:pt>
                <c:pt idx="35">
                  <c:v>0.136153109</c:v>
                </c:pt>
                <c:pt idx="36">
                  <c:v>0.140043197</c:v>
                </c:pt>
                <c:pt idx="37">
                  <c:v>0.143933285</c:v>
                </c:pt>
                <c:pt idx="38">
                  <c:v>0.147823372</c:v>
                </c:pt>
                <c:pt idx="39">
                  <c:v>0.15171346</c:v>
                </c:pt>
                <c:pt idx="40">
                  <c:v>0.155603548</c:v>
                </c:pt>
                <c:pt idx="41">
                  <c:v>0.159493636</c:v>
                </c:pt>
                <c:pt idx="42">
                  <c:v>0.163383724</c:v>
                </c:pt>
                <c:pt idx="43">
                  <c:v>0.167273812</c:v>
                </c:pt>
                <c:pt idx="44">
                  <c:v>0.171163899</c:v>
                </c:pt>
                <c:pt idx="45">
                  <c:v>0.175053987</c:v>
                </c:pt>
                <c:pt idx="46">
                  <c:v>0.178944075</c:v>
                </c:pt>
                <c:pt idx="47">
                  <c:v>0.182834163</c:v>
                </c:pt>
                <c:pt idx="48">
                  <c:v>0.186724251</c:v>
                </c:pt>
                <c:pt idx="49">
                  <c:v>0.190614338</c:v>
                </c:pt>
                <c:pt idx="50">
                  <c:v>0.194504426</c:v>
                </c:pt>
                <c:pt idx="51">
                  <c:v>0.198394526</c:v>
                </c:pt>
                <c:pt idx="52">
                  <c:v>0.202284614</c:v>
                </c:pt>
                <c:pt idx="53">
                  <c:v>0.206174701</c:v>
                </c:pt>
                <c:pt idx="54">
                  <c:v>0.210064789</c:v>
                </c:pt>
                <c:pt idx="55">
                  <c:v>0.213954877</c:v>
                </c:pt>
                <c:pt idx="56">
                  <c:v>0.217844965</c:v>
                </c:pt>
                <c:pt idx="57">
                  <c:v>0.221735053</c:v>
                </c:pt>
                <c:pt idx="58">
                  <c:v>0.225625141</c:v>
                </c:pt>
                <c:pt idx="59">
                  <c:v>0.229515228</c:v>
                </c:pt>
                <c:pt idx="60">
                  <c:v>0.233405316</c:v>
                </c:pt>
                <c:pt idx="61">
                  <c:v>0.237295404</c:v>
                </c:pt>
                <c:pt idx="62">
                  <c:v>0.241185492</c:v>
                </c:pt>
                <c:pt idx="63">
                  <c:v>0.24507558</c:v>
                </c:pt>
                <c:pt idx="64">
                  <c:v>0.248965668</c:v>
                </c:pt>
                <c:pt idx="65">
                  <c:v>0.252855755</c:v>
                </c:pt>
                <c:pt idx="66">
                  <c:v>0.256745843</c:v>
                </c:pt>
                <c:pt idx="67">
                  <c:v>0.260635931</c:v>
                </c:pt>
                <c:pt idx="68">
                  <c:v>0.264526019</c:v>
                </c:pt>
                <c:pt idx="69">
                  <c:v>0.268416107</c:v>
                </c:pt>
                <c:pt idx="70">
                  <c:v>0.272306195</c:v>
                </c:pt>
                <c:pt idx="71">
                  <c:v>0.276196282</c:v>
                </c:pt>
                <c:pt idx="72">
                  <c:v>0.28008637</c:v>
                </c:pt>
                <c:pt idx="73">
                  <c:v>0.283976458</c:v>
                </c:pt>
                <c:pt idx="74">
                  <c:v>0.287866546</c:v>
                </c:pt>
                <c:pt idx="75">
                  <c:v>0.291756634</c:v>
                </c:pt>
                <c:pt idx="76">
                  <c:v>0.295646721</c:v>
                </c:pt>
                <c:pt idx="77">
                  <c:v>0.299536809</c:v>
                </c:pt>
                <c:pt idx="78">
                  <c:v>0.303426897</c:v>
                </c:pt>
                <c:pt idx="79">
                  <c:v>0.307316985</c:v>
                </c:pt>
                <c:pt idx="80">
                  <c:v>0.311207073</c:v>
                </c:pt>
                <c:pt idx="81">
                  <c:v>0.315097161</c:v>
                </c:pt>
                <c:pt idx="82">
                  <c:v>0.318987248</c:v>
                </c:pt>
                <c:pt idx="83">
                  <c:v>0.322877336</c:v>
                </c:pt>
                <c:pt idx="84">
                  <c:v>0.326767424</c:v>
                </c:pt>
                <c:pt idx="85">
                  <c:v>0.330657512</c:v>
                </c:pt>
                <c:pt idx="86">
                  <c:v>0.3345476</c:v>
                </c:pt>
                <c:pt idx="87">
                  <c:v>0.338437688</c:v>
                </c:pt>
                <c:pt idx="88">
                  <c:v>0.342327775</c:v>
                </c:pt>
                <c:pt idx="89">
                  <c:v>0.346217863</c:v>
                </c:pt>
                <c:pt idx="90">
                  <c:v>0.350107951</c:v>
                </c:pt>
                <c:pt idx="91">
                  <c:v>0.353998039</c:v>
                </c:pt>
                <c:pt idx="92">
                  <c:v>0.357888127</c:v>
                </c:pt>
                <c:pt idx="93">
                  <c:v>0.361778215</c:v>
                </c:pt>
                <c:pt idx="94">
                  <c:v>0.365668302</c:v>
                </c:pt>
                <c:pt idx="95">
                  <c:v>0.36955839</c:v>
                </c:pt>
                <c:pt idx="96">
                  <c:v>0.373448478</c:v>
                </c:pt>
                <c:pt idx="97">
                  <c:v>0.377338566</c:v>
                </c:pt>
                <c:pt idx="98">
                  <c:v>0.381228654</c:v>
                </c:pt>
                <c:pt idx="99">
                  <c:v>0.385118742</c:v>
                </c:pt>
                <c:pt idx="100">
                  <c:v>0.389008829</c:v>
                </c:pt>
                <c:pt idx="101">
                  <c:v>0.392898917</c:v>
                </c:pt>
                <c:pt idx="102">
                  <c:v>0.396789005</c:v>
                </c:pt>
                <c:pt idx="103">
                  <c:v>0.400679093</c:v>
                </c:pt>
                <c:pt idx="104">
                  <c:v>0.404569181</c:v>
                </c:pt>
                <c:pt idx="105">
                  <c:v>0.408459269</c:v>
                </c:pt>
                <c:pt idx="106">
                  <c:v>0.412349356</c:v>
                </c:pt>
                <c:pt idx="107">
                  <c:v>0.416239444</c:v>
                </c:pt>
                <c:pt idx="108">
                  <c:v>0.420129532</c:v>
                </c:pt>
                <c:pt idx="109">
                  <c:v>0.42401962</c:v>
                </c:pt>
                <c:pt idx="110">
                  <c:v>0.427909708</c:v>
                </c:pt>
                <c:pt idx="111">
                  <c:v>0.431799795</c:v>
                </c:pt>
                <c:pt idx="112">
                  <c:v>0.435689883</c:v>
                </c:pt>
                <c:pt idx="113">
                  <c:v>0.439579971</c:v>
                </c:pt>
                <c:pt idx="114">
                  <c:v>0.443470059</c:v>
                </c:pt>
                <c:pt idx="115">
                  <c:v>0.447360147</c:v>
                </c:pt>
                <c:pt idx="116">
                  <c:v>0.451250235</c:v>
                </c:pt>
                <c:pt idx="117">
                  <c:v>0.455140322</c:v>
                </c:pt>
                <c:pt idx="118">
                  <c:v>0.45903041</c:v>
                </c:pt>
                <c:pt idx="119">
                  <c:v>0.462920498</c:v>
                </c:pt>
                <c:pt idx="120">
                  <c:v>0.466810586</c:v>
                </c:pt>
                <c:pt idx="121">
                  <c:v>0.470700674</c:v>
                </c:pt>
                <c:pt idx="122">
                  <c:v>0.474590762</c:v>
                </c:pt>
                <c:pt idx="123">
                  <c:v>0.478480849</c:v>
                </c:pt>
                <c:pt idx="124">
                  <c:v>0.482370937</c:v>
                </c:pt>
                <c:pt idx="125">
                  <c:v>0.486261025</c:v>
                </c:pt>
                <c:pt idx="126">
                  <c:v>0.490151113</c:v>
                </c:pt>
                <c:pt idx="127">
                  <c:v>0.494041201</c:v>
                </c:pt>
                <c:pt idx="128">
                  <c:v>0.497931289</c:v>
                </c:pt>
                <c:pt idx="129">
                  <c:v>0.501821376</c:v>
                </c:pt>
                <c:pt idx="130">
                  <c:v>0.505711464</c:v>
                </c:pt>
                <c:pt idx="131">
                  <c:v>0.509601552</c:v>
                </c:pt>
                <c:pt idx="132">
                  <c:v>0.51349164</c:v>
                </c:pt>
                <c:pt idx="133">
                  <c:v>0.517381728</c:v>
                </c:pt>
                <c:pt idx="134">
                  <c:v>0.521271816</c:v>
                </c:pt>
                <c:pt idx="135">
                  <c:v>0.525161903</c:v>
                </c:pt>
                <c:pt idx="136">
                  <c:v>0.529051991</c:v>
                </c:pt>
                <c:pt idx="137">
                  <c:v>0.532942079</c:v>
                </c:pt>
                <c:pt idx="138">
                  <c:v>0.536832167</c:v>
                </c:pt>
                <c:pt idx="139">
                  <c:v>0.540722255</c:v>
                </c:pt>
                <c:pt idx="140">
                  <c:v>0.544612342</c:v>
                </c:pt>
                <c:pt idx="141">
                  <c:v>0.54850243</c:v>
                </c:pt>
                <c:pt idx="142">
                  <c:v>0.552392518</c:v>
                </c:pt>
                <c:pt idx="143">
                  <c:v>0.556282606</c:v>
                </c:pt>
                <c:pt idx="144">
                  <c:v>0.560172694</c:v>
                </c:pt>
                <c:pt idx="145">
                  <c:v>0.564062782</c:v>
                </c:pt>
                <c:pt idx="146">
                  <c:v>0.567952869</c:v>
                </c:pt>
                <c:pt idx="147">
                  <c:v>0.571842957</c:v>
                </c:pt>
                <c:pt idx="148">
                  <c:v>0.575733045</c:v>
                </c:pt>
                <c:pt idx="149">
                  <c:v>0.579623133</c:v>
                </c:pt>
                <c:pt idx="150">
                  <c:v>0.583513221</c:v>
                </c:pt>
                <c:pt idx="151">
                  <c:v>0.587403309</c:v>
                </c:pt>
                <c:pt idx="152">
                  <c:v>0.591293396</c:v>
                </c:pt>
                <c:pt idx="153">
                  <c:v>0.595183484</c:v>
                </c:pt>
                <c:pt idx="154">
                  <c:v>0.599073572</c:v>
                </c:pt>
                <c:pt idx="155">
                  <c:v>0.60296366</c:v>
                </c:pt>
                <c:pt idx="156">
                  <c:v>0.606853748</c:v>
                </c:pt>
                <c:pt idx="157">
                  <c:v>0.610743836</c:v>
                </c:pt>
                <c:pt idx="158">
                  <c:v>0.614633923</c:v>
                </c:pt>
                <c:pt idx="159">
                  <c:v>0.618524011</c:v>
                </c:pt>
                <c:pt idx="160">
                  <c:v>0.622414099</c:v>
                </c:pt>
                <c:pt idx="161">
                  <c:v>0.626304187</c:v>
                </c:pt>
                <c:pt idx="162">
                  <c:v>0.630194275</c:v>
                </c:pt>
                <c:pt idx="163">
                  <c:v>0.634084363</c:v>
                </c:pt>
                <c:pt idx="164">
                  <c:v>0.63797445</c:v>
                </c:pt>
                <c:pt idx="165">
                  <c:v>0.641864538</c:v>
                </c:pt>
                <c:pt idx="166">
                  <c:v>0.645754626</c:v>
                </c:pt>
                <c:pt idx="167">
                  <c:v>0.649644714</c:v>
                </c:pt>
                <c:pt idx="168">
                  <c:v>0.653534802</c:v>
                </c:pt>
                <c:pt idx="169">
                  <c:v>0.65742489</c:v>
                </c:pt>
                <c:pt idx="170">
                  <c:v>0.661314977</c:v>
                </c:pt>
                <c:pt idx="171">
                  <c:v>0.665205065</c:v>
                </c:pt>
                <c:pt idx="172">
                  <c:v>0.669095153</c:v>
                </c:pt>
                <c:pt idx="173">
                  <c:v>0.672985241</c:v>
                </c:pt>
                <c:pt idx="174">
                  <c:v>0.676875329</c:v>
                </c:pt>
                <c:pt idx="175">
                  <c:v>0.680765416</c:v>
                </c:pt>
                <c:pt idx="176">
                  <c:v>0.684655504</c:v>
                </c:pt>
                <c:pt idx="177">
                  <c:v>0.688545592</c:v>
                </c:pt>
                <c:pt idx="178">
                  <c:v>0.69243568</c:v>
                </c:pt>
                <c:pt idx="179">
                  <c:v>0.696325768</c:v>
                </c:pt>
                <c:pt idx="180">
                  <c:v>0.700215856</c:v>
                </c:pt>
                <c:pt idx="181">
                  <c:v>0.704105943</c:v>
                </c:pt>
                <c:pt idx="182">
                  <c:v>0.707996031</c:v>
                </c:pt>
                <c:pt idx="183">
                  <c:v>0.711886119</c:v>
                </c:pt>
                <c:pt idx="184">
                  <c:v>0.715776207</c:v>
                </c:pt>
                <c:pt idx="185">
                  <c:v>0.719666295</c:v>
                </c:pt>
                <c:pt idx="186">
                  <c:v>0.723556383</c:v>
                </c:pt>
                <c:pt idx="187">
                  <c:v>0.72744647</c:v>
                </c:pt>
                <c:pt idx="188">
                  <c:v>0.731336558</c:v>
                </c:pt>
                <c:pt idx="189">
                  <c:v>0.735226646</c:v>
                </c:pt>
                <c:pt idx="190">
                  <c:v>0.739116734</c:v>
                </c:pt>
                <c:pt idx="191">
                  <c:v>0.743006822</c:v>
                </c:pt>
                <c:pt idx="192">
                  <c:v>0.74689691</c:v>
                </c:pt>
                <c:pt idx="193">
                  <c:v>0.750786997</c:v>
                </c:pt>
                <c:pt idx="194">
                  <c:v>0.754677085</c:v>
                </c:pt>
                <c:pt idx="195">
                  <c:v>0.758567173</c:v>
                </c:pt>
                <c:pt idx="196">
                  <c:v>0.762457261</c:v>
                </c:pt>
                <c:pt idx="197">
                  <c:v>0.766347349</c:v>
                </c:pt>
                <c:pt idx="198">
                  <c:v>0.770237437</c:v>
                </c:pt>
                <c:pt idx="199">
                  <c:v>0.774127524</c:v>
                </c:pt>
                <c:pt idx="200">
                  <c:v>0.778017612</c:v>
                </c:pt>
                <c:pt idx="201">
                  <c:v>0.7819077</c:v>
                </c:pt>
                <c:pt idx="202">
                  <c:v>0.785797834</c:v>
                </c:pt>
                <c:pt idx="203">
                  <c:v>0.789687969</c:v>
                </c:pt>
                <c:pt idx="204">
                  <c:v>0.793578103</c:v>
                </c:pt>
                <c:pt idx="205">
                  <c:v>0.797468238</c:v>
                </c:pt>
                <c:pt idx="206">
                  <c:v>0.801358372</c:v>
                </c:pt>
                <c:pt idx="207">
                  <c:v>0.805248506</c:v>
                </c:pt>
                <c:pt idx="208">
                  <c:v>0.809138641</c:v>
                </c:pt>
                <c:pt idx="209">
                  <c:v>0.813028775</c:v>
                </c:pt>
                <c:pt idx="210">
                  <c:v>0.81691891</c:v>
                </c:pt>
                <c:pt idx="211">
                  <c:v>0.820809044</c:v>
                </c:pt>
                <c:pt idx="212">
                  <c:v>0.824699178</c:v>
                </c:pt>
                <c:pt idx="213">
                  <c:v>0.828589313</c:v>
                </c:pt>
                <c:pt idx="214">
                  <c:v>0.832479447</c:v>
                </c:pt>
                <c:pt idx="215">
                  <c:v>0.836369582</c:v>
                </c:pt>
                <c:pt idx="216">
                  <c:v>0.840259716</c:v>
                </c:pt>
                <c:pt idx="217">
                  <c:v>0.84414985</c:v>
                </c:pt>
                <c:pt idx="218">
                  <c:v>0.848039985</c:v>
                </c:pt>
                <c:pt idx="219">
                  <c:v>0.851930119</c:v>
                </c:pt>
                <c:pt idx="220">
                  <c:v>0.855820253</c:v>
                </c:pt>
                <c:pt idx="221">
                  <c:v>0.859710388</c:v>
                </c:pt>
                <c:pt idx="222">
                  <c:v>0.863600522</c:v>
                </c:pt>
                <c:pt idx="223">
                  <c:v>0.867490657</c:v>
                </c:pt>
                <c:pt idx="224">
                  <c:v>0.871380791</c:v>
                </c:pt>
                <c:pt idx="225">
                  <c:v>0.875270925</c:v>
                </c:pt>
                <c:pt idx="226">
                  <c:v>0.87916106</c:v>
                </c:pt>
                <c:pt idx="227">
                  <c:v>0.883051194</c:v>
                </c:pt>
                <c:pt idx="228">
                  <c:v>0.886941329</c:v>
                </c:pt>
                <c:pt idx="229">
                  <c:v>0.890831463</c:v>
                </c:pt>
                <c:pt idx="230">
                  <c:v>0.894721597</c:v>
                </c:pt>
                <c:pt idx="231">
                  <c:v>0.898611732</c:v>
                </c:pt>
                <c:pt idx="232">
                  <c:v>0.902501866</c:v>
                </c:pt>
                <c:pt idx="233">
                  <c:v>0.906392001</c:v>
                </c:pt>
                <c:pt idx="234">
                  <c:v>0.910282135</c:v>
                </c:pt>
                <c:pt idx="235">
                  <c:v>0.914172269</c:v>
                </c:pt>
                <c:pt idx="236">
                  <c:v>0.918062404</c:v>
                </c:pt>
                <c:pt idx="237">
                  <c:v>0.921952538</c:v>
                </c:pt>
                <c:pt idx="238">
                  <c:v>0.925842673</c:v>
                </c:pt>
                <c:pt idx="239">
                  <c:v>0.929732807</c:v>
                </c:pt>
                <c:pt idx="240">
                  <c:v>0.933622941</c:v>
                </c:pt>
                <c:pt idx="241">
                  <c:v>0.937513076</c:v>
                </c:pt>
                <c:pt idx="242">
                  <c:v>0.94140321</c:v>
                </c:pt>
                <c:pt idx="243">
                  <c:v>0.945293345</c:v>
                </c:pt>
                <c:pt idx="244">
                  <c:v>0.949183479</c:v>
                </c:pt>
                <c:pt idx="245">
                  <c:v>0.953073613</c:v>
                </c:pt>
                <c:pt idx="246">
                  <c:v>0.956963748</c:v>
                </c:pt>
                <c:pt idx="247">
                  <c:v>0.960853882</c:v>
                </c:pt>
                <c:pt idx="248">
                  <c:v>0.964744017</c:v>
                </c:pt>
                <c:pt idx="249">
                  <c:v>0.968634151</c:v>
                </c:pt>
                <c:pt idx="250">
                  <c:v>0.972524285</c:v>
                </c:pt>
                <c:pt idx="251">
                  <c:v>0.97641442</c:v>
                </c:pt>
                <c:pt idx="252">
                  <c:v>0.980304554</c:v>
                </c:pt>
                <c:pt idx="253">
                  <c:v>0.984194688</c:v>
                </c:pt>
                <c:pt idx="254">
                  <c:v>0.988084823</c:v>
                </c:pt>
                <c:pt idx="255">
                  <c:v>0.991974957</c:v>
                </c:pt>
                <c:pt idx="256">
                  <c:v>0.995865092</c:v>
                </c:pt>
                <c:pt idx="257">
                  <c:v>0.999755226</c:v>
                </c:pt>
                <c:pt idx="258">
                  <c:v>1.00364536</c:v>
                </c:pt>
                <c:pt idx="259">
                  <c:v>1.00753549</c:v>
                </c:pt>
                <c:pt idx="260">
                  <c:v>1.01142563</c:v>
                </c:pt>
                <c:pt idx="261">
                  <c:v>1.01531576</c:v>
                </c:pt>
                <c:pt idx="262">
                  <c:v>1.0192059</c:v>
                </c:pt>
                <c:pt idx="263">
                  <c:v>1.02309603</c:v>
                </c:pt>
                <c:pt idx="264">
                  <c:v>1.02698617</c:v>
                </c:pt>
                <c:pt idx="265">
                  <c:v>1.0308763</c:v>
                </c:pt>
                <c:pt idx="266">
                  <c:v>1.03476644</c:v>
                </c:pt>
                <c:pt idx="267">
                  <c:v>1.03865657</c:v>
                </c:pt>
                <c:pt idx="268">
                  <c:v>1.0425467</c:v>
                </c:pt>
                <c:pt idx="269">
                  <c:v>1.04643684</c:v>
                </c:pt>
                <c:pt idx="270">
                  <c:v>1.05032697</c:v>
                </c:pt>
                <c:pt idx="271">
                  <c:v>1.05421711</c:v>
                </c:pt>
                <c:pt idx="272">
                  <c:v>1.05810724</c:v>
                </c:pt>
                <c:pt idx="273">
                  <c:v>1.06199738</c:v>
                </c:pt>
                <c:pt idx="274">
                  <c:v>1.06588751</c:v>
                </c:pt>
                <c:pt idx="275">
                  <c:v>1.06977765</c:v>
                </c:pt>
                <c:pt idx="276">
                  <c:v>1.07366778</c:v>
                </c:pt>
                <c:pt idx="277">
                  <c:v>1.07755791</c:v>
                </c:pt>
                <c:pt idx="278">
                  <c:v>1.08144805</c:v>
                </c:pt>
                <c:pt idx="279">
                  <c:v>1.08533818</c:v>
                </c:pt>
                <c:pt idx="280">
                  <c:v>1.08922832</c:v>
                </c:pt>
                <c:pt idx="281">
                  <c:v>1.09311845</c:v>
                </c:pt>
                <c:pt idx="282">
                  <c:v>1.09700859</c:v>
                </c:pt>
                <c:pt idx="283">
                  <c:v>1.10089872</c:v>
                </c:pt>
                <c:pt idx="284">
                  <c:v>1.10478885</c:v>
                </c:pt>
                <c:pt idx="285">
                  <c:v>1.10867899</c:v>
                </c:pt>
                <c:pt idx="286">
                  <c:v>1.11256912</c:v>
                </c:pt>
                <c:pt idx="287">
                  <c:v>1.11645926</c:v>
                </c:pt>
                <c:pt idx="288">
                  <c:v>1.12034939</c:v>
                </c:pt>
                <c:pt idx="289">
                  <c:v>1.12423953</c:v>
                </c:pt>
                <c:pt idx="290">
                  <c:v>1.12812966</c:v>
                </c:pt>
                <c:pt idx="291">
                  <c:v>1.1320198</c:v>
                </c:pt>
                <c:pt idx="292">
                  <c:v>1.13590993</c:v>
                </c:pt>
                <c:pt idx="293">
                  <c:v>1.13980006</c:v>
                </c:pt>
                <c:pt idx="294">
                  <c:v>1.1436902</c:v>
                </c:pt>
                <c:pt idx="295">
                  <c:v>1.14758033</c:v>
                </c:pt>
                <c:pt idx="296">
                  <c:v>1.15147047</c:v>
                </c:pt>
                <c:pt idx="297">
                  <c:v>1.1553606</c:v>
                </c:pt>
                <c:pt idx="298">
                  <c:v>1.15925074</c:v>
                </c:pt>
                <c:pt idx="299">
                  <c:v>1.16314087</c:v>
                </c:pt>
                <c:pt idx="300">
                  <c:v>1.16703101</c:v>
                </c:pt>
                <c:pt idx="301">
                  <c:v>1.17092114</c:v>
                </c:pt>
                <c:pt idx="302">
                  <c:v>1.17481127</c:v>
                </c:pt>
                <c:pt idx="303">
                  <c:v>1.17870141</c:v>
                </c:pt>
                <c:pt idx="304">
                  <c:v>1.18259154</c:v>
                </c:pt>
                <c:pt idx="305">
                  <c:v>1.18648168</c:v>
                </c:pt>
                <c:pt idx="306">
                  <c:v>1.19037181</c:v>
                </c:pt>
                <c:pt idx="307">
                  <c:v>1.19426195</c:v>
                </c:pt>
                <c:pt idx="308">
                  <c:v>1.19815208</c:v>
                </c:pt>
                <c:pt idx="309">
                  <c:v>1.20204221</c:v>
                </c:pt>
                <c:pt idx="310">
                  <c:v>1.20593235</c:v>
                </c:pt>
                <c:pt idx="311">
                  <c:v>1.20982248</c:v>
                </c:pt>
                <c:pt idx="312">
                  <c:v>1.21371262</c:v>
                </c:pt>
                <c:pt idx="313">
                  <c:v>1.21760275</c:v>
                </c:pt>
                <c:pt idx="314">
                  <c:v>1.22149289</c:v>
                </c:pt>
                <c:pt idx="315">
                  <c:v>1.22538302</c:v>
                </c:pt>
                <c:pt idx="316">
                  <c:v>1.22927316</c:v>
                </c:pt>
                <c:pt idx="317">
                  <c:v>1.23316329</c:v>
                </c:pt>
                <c:pt idx="318">
                  <c:v>1.23705342</c:v>
                </c:pt>
                <c:pt idx="319">
                  <c:v>1.24094356</c:v>
                </c:pt>
                <c:pt idx="320">
                  <c:v>1.24483369</c:v>
                </c:pt>
                <c:pt idx="321">
                  <c:v>1.24872383</c:v>
                </c:pt>
                <c:pt idx="322">
                  <c:v>1.25261396</c:v>
                </c:pt>
                <c:pt idx="323">
                  <c:v>1.2565041</c:v>
                </c:pt>
                <c:pt idx="324">
                  <c:v>1.26039423</c:v>
                </c:pt>
                <c:pt idx="325">
                  <c:v>1.26428436</c:v>
                </c:pt>
                <c:pt idx="326">
                  <c:v>1.2681745</c:v>
                </c:pt>
                <c:pt idx="327">
                  <c:v>1.27206463</c:v>
                </c:pt>
                <c:pt idx="328">
                  <c:v>1.27595477</c:v>
                </c:pt>
                <c:pt idx="329">
                  <c:v>1.2798449</c:v>
                </c:pt>
                <c:pt idx="330">
                  <c:v>1.28373504</c:v>
                </c:pt>
                <c:pt idx="331">
                  <c:v>1.28762517</c:v>
                </c:pt>
                <c:pt idx="332">
                  <c:v>1.29151531</c:v>
                </c:pt>
                <c:pt idx="333">
                  <c:v>1.29540544</c:v>
                </c:pt>
                <c:pt idx="334">
                  <c:v>1.29929557</c:v>
                </c:pt>
                <c:pt idx="335">
                  <c:v>1.30318571</c:v>
                </c:pt>
                <c:pt idx="336">
                  <c:v>1.30707584</c:v>
                </c:pt>
                <c:pt idx="337">
                  <c:v>1.31096598</c:v>
                </c:pt>
                <c:pt idx="338">
                  <c:v>1.31485611</c:v>
                </c:pt>
                <c:pt idx="339">
                  <c:v>1.31874625</c:v>
                </c:pt>
                <c:pt idx="340">
                  <c:v>1.32263638</c:v>
                </c:pt>
                <c:pt idx="341">
                  <c:v>1.32652652</c:v>
                </c:pt>
                <c:pt idx="342">
                  <c:v>1.33041665</c:v>
                </c:pt>
                <c:pt idx="343">
                  <c:v>1.33430678</c:v>
                </c:pt>
                <c:pt idx="344">
                  <c:v>1.33819692</c:v>
                </c:pt>
                <c:pt idx="345">
                  <c:v>1.34208705</c:v>
                </c:pt>
                <c:pt idx="346">
                  <c:v>1.34597719</c:v>
                </c:pt>
                <c:pt idx="347">
                  <c:v>1.34986732</c:v>
                </c:pt>
                <c:pt idx="348">
                  <c:v>1.35375746</c:v>
                </c:pt>
                <c:pt idx="349">
                  <c:v>1.35764759</c:v>
                </c:pt>
                <c:pt idx="350">
                  <c:v>1.36153772</c:v>
                </c:pt>
                <c:pt idx="351">
                  <c:v>1.36542786</c:v>
                </c:pt>
                <c:pt idx="352">
                  <c:v>1.36931799</c:v>
                </c:pt>
                <c:pt idx="353">
                  <c:v>1.37320813</c:v>
                </c:pt>
                <c:pt idx="354">
                  <c:v>1.37709826</c:v>
                </c:pt>
                <c:pt idx="355">
                  <c:v>1.3809884</c:v>
                </c:pt>
                <c:pt idx="356">
                  <c:v>1.38487853</c:v>
                </c:pt>
                <c:pt idx="357">
                  <c:v>1.38876867</c:v>
                </c:pt>
                <c:pt idx="358">
                  <c:v>1.3926588</c:v>
                </c:pt>
                <c:pt idx="359">
                  <c:v>1.39654893</c:v>
                </c:pt>
                <c:pt idx="360">
                  <c:v>1.40043907</c:v>
                </c:pt>
                <c:pt idx="361">
                  <c:v>1.4043292</c:v>
                </c:pt>
                <c:pt idx="362">
                  <c:v>1.40821934</c:v>
                </c:pt>
                <c:pt idx="363">
                  <c:v>1.41210947</c:v>
                </c:pt>
                <c:pt idx="364">
                  <c:v>1.415999609999999</c:v>
                </c:pt>
                <c:pt idx="365">
                  <c:v>1.41988974</c:v>
                </c:pt>
                <c:pt idx="366">
                  <c:v>1.42377988</c:v>
                </c:pt>
                <c:pt idx="367">
                  <c:v>1.42767001</c:v>
                </c:pt>
                <c:pt idx="368">
                  <c:v>1.43156014</c:v>
                </c:pt>
                <c:pt idx="369">
                  <c:v>1.43545028</c:v>
                </c:pt>
                <c:pt idx="370">
                  <c:v>1.43934041</c:v>
                </c:pt>
                <c:pt idx="371">
                  <c:v>1.44323055</c:v>
                </c:pt>
                <c:pt idx="372">
                  <c:v>1.44712068</c:v>
                </c:pt>
                <c:pt idx="373">
                  <c:v>1.45101082</c:v>
                </c:pt>
                <c:pt idx="374">
                  <c:v>1.45490095</c:v>
                </c:pt>
                <c:pt idx="375">
                  <c:v>1.45879108</c:v>
                </c:pt>
                <c:pt idx="376">
                  <c:v>1.46268122</c:v>
                </c:pt>
                <c:pt idx="377">
                  <c:v>1.46657135</c:v>
                </c:pt>
                <c:pt idx="378">
                  <c:v>1.47046149</c:v>
                </c:pt>
                <c:pt idx="379">
                  <c:v>1.47435162</c:v>
                </c:pt>
                <c:pt idx="380">
                  <c:v>1.47824176</c:v>
                </c:pt>
                <c:pt idx="381">
                  <c:v>1.48213189</c:v>
                </c:pt>
                <c:pt idx="382">
                  <c:v>1.48602203</c:v>
                </c:pt>
                <c:pt idx="383">
                  <c:v>1.48991216</c:v>
                </c:pt>
                <c:pt idx="384">
                  <c:v>1.49380229</c:v>
                </c:pt>
                <c:pt idx="385">
                  <c:v>1.49769243</c:v>
                </c:pt>
                <c:pt idx="386">
                  <c:v>1.50158256</c:v>
                </c:pt>
                <c:pt idx="387">
                  <c:v>1.5054727</c:v>
                </c:pt>
                <c:pt idx="388">
                  <c:v>1.50936283</c:v>
                </c:pt>
                <c:pt idx="389">
                  <c:v>1.51325297</c:v>
                </c:pt>
                <c:pt idx="390">
                  <c:v>1.5171431</c:v>
                </c:pt>
                <c:pt idx="391">
                  <c:v>1.52103323</c:v>
                </c:pt>
                <c:pt idx="392">
                  <c:v>1.52492337</c:v>
                </c:pt>
                <c:pt idx="393">
                  <c:v>1.5288135</c:v>
                </c:pt>
                <c:pt idx="394">
                  <c:v>1.53270364</c:v>
                </c:pt>
                <c:pt idx="395">
                  <c:v>1.53659377</c:v>
                </c:pt>
                <c:pt idx="396">
                  <c:v>1.54048391</c:v>
                </c:pt>
                <c:pt idx="397">
                  <c:v>1.54437404</c:v>
                </c:pt>
                <c:pt idx="398">
                  <c:v>1.54826418</c:v>
                </c:pt>
                <c:pt idx="399">
                  <c:v>1.55215431</c:v>
                </c:pt>
                <c:pt idx="400">
                  <c:v>1.55604444</c:v>
                </c:pt>
                <c:pt idx="401">
                  <c:v>1.55993458</c:v>
                </c:pt>
                <c:pt idx="402">
                  <c:v>1.56382471</c:v>
                </c:pt>
                <c:pt idx="403">
                  <c:v>1.56771485</c:v>
                </c:pt>
                <c:pt idx="404">
                  <c:v>1.57160498</c:v>
                </c:pt>
                <c:pt idx="405">
                  <c:v>1.57549512</c:v>
                </c:pt>
                <c:pt idx="406">
                  <c:v>1.57938525</c:v>
                </c:pt>
                <c:pt idx="407">
                  <c:v>1.58327539</c:v>
                </c:pt>
                <c:pt idx="408">
                  <c:v>1.58716552</c:v>
                </c:pt>
                <c:pt idx="409">
                  <c:v>1.59105565</c:v>
                </c:pt>
                <c:pt idx="410">
                  <c:v>1.59494579</c:v>
                </c:pt>
                <c:pt idx="411">
                  <c:v>1.59883592</c:v>
                </c:pt>
                <c:pt idx="412">
                  <c:v>1.60272606</c:v>
                </c:pt>
                <c:pt idx="413">
                  <c:v>1.60661619</c:v>
                </c:pt>
                <c:pt idx="414">
                  <c:v>1.61050633</c:v>
                </c:pt>
                <c:pt idx="415">
                  <c:v>1.61439646</c:v>
                </c:pt>
                <c:pt idx="416">
                  <c:v>1.61828659</c:v>
                </c:pt>
                <c:pt idx="417">
                  <c:v>1.62217673</c:v>
                </c:pt>
                <c:pt idx="418">
                  <c:v>1.62606686</c:v>
                </c:pt>
                <c:pt idx="419">
                  <c:v>1.629957</c:v>
                </c:pt>
                <c:pt idx="420">
                  <c:v>1.63384713</c:v>
                </c:pt>
                <c:pt idx="421">
                  <c:v>1.63773727</c:v>
                </c:pt>
                <c:pt idx="422">
                  <c:v>1.6416274</c:v>
                </c:pt>
                <c:pt idx="423">
                  <c:v>1.64551754</c:v>
                </c:pt>
                <c:pt idx="424">
                  <c:v>1.64940767</c:v>
                </c:pt>
                <c:pt idx="425">
                  <c:v>1.6532978</c:v>
                </c:pt>
                <c:pt idx="426">
                  <c:v>1.65718794</c:v>
                </c:pt>
                <c:pt idx="427">
                  <c:v>1.66107807</c:v>
                </c:pt>
                <c:pt idx="428">
                  <c:v>1.66496821</c:v>
                </c:pt>
                <c:pt idx="429">
                  <c:v>1.66885834</c:v>
                </c:pt>
                <c:pt idx="430">
                  <c:v>1.67274848</c:v>
                </c:pt>
                <c:pt idx="431">
                  <c:v>1.67663861</c:v>
                </c:pt>
                <c:pt idx="432">
                  <c:v>1.68052875</c:v>
                </c:pt>
                <c:pt idx="433">
                  <c:v>1.68441888</c:v>
                </c:pt>
                <c:pt idx="434">
                  <c:v>1.68830901</c:v>
                </c:pt>
                <c:pt idx="435">
                  <c:v>1.69219915</c:v>
                </c:pt>
                <c:pt idx="436">
                  <c:v>1.69608928</c:v>
                </c:pt>
                <c:pt idx="437">
                  <c:v>1.69997942</c:v>
                </c:pt>
                <c:pt idx="438">
                  <c:v>1.70386955</c:v>
                </c:pt>
                <c:pt idx="439">
                  <c:v>1.70775969</c:v>
                </c:pt>
                <c:pt idx="440">
                  <c:v>1.71164982</c:v>
                </c:pt>
                <c:pt idx="441">
                  <c:v>1.71553995</c:v>
                </c:pt>
                <c:pt idx="442">
                  <c:v>1.71943009</c:v>
                </c:pt>
                <c:pt idx="443">
                  <c:v>1.72332022</c:v>
                </c:pt>
                <c:pt idx="444">
                  <c:v>1.72721036</c:v>
                </c:pt>
                <c:pt idx="445">
                  <c:v>1.73110049</c:v>
                </c:pt>
                <c:pt idx="446">
                  <c:v>1.73499063</c:v>
                </c:pt>
                <c:pt idx="447">
                  <c:v>1.73888076</c:v>
                </c:pt>
                <c:pt idx="448">
                  <c:v>1.7427709</c:v>
                </c:pt>
                <c:pt idx="449">
                  <c:v>1.74666103</c:v>
                </c:pt>
                <c:pt idx="450">
                  <c:v>1.75055116</c:v>
                </c:pt>
                <c:pt idx="451">
                  <c:v>1.7544413</c:v>
                </c:pt>
                <c:pt idx="452">
                  <c:v>1.75833143</c:v>
                </c:pt>
                <c:pt idx="453">
                  <c:v>1.76222157</c:v>
                </c:pt>
                <c:pt idx="454">
                  <c:v>1.7661117</c:v>
                </c:pt>
                <c:pt idx="455">
                  <c:v>1.77000184</c:v>
                </c:pt>
                <c:pt idx="456">
                  <c:v>1.77389197</c:v>
                </c:pt>
                <c:pt idx="457">
                  <c:v>1.7777821</c:v>
                </c:pt>
                <c:pt idx="458">
                  <c:v>1.78167224</c:v>
                </c:pt>
                <c:pt idx="459">
                  <c:v>1.78556237</c:v>
                </c:pt>
                <c:pt idx="460">
                  <c:v>1.78945251</c:v>
                </c:pt>
                <c:pt idx="461">
                  <c:v>1.79334264</c:v>
                </c:pt>
                <c:pt idx="462">
                  <c:v>1.79723278</c:v>
                </c:pt>
                <c:pt idx="463">
                  <c:v>1.80112291</c:v>
                </c:pt>
                <c:pt idx="464">
                  <c:v>1.80501305</c:v>
                </c:pt>
                <c:pt idx="465">
                  <c:v>1.80890318</c:v>
                </c:pt>
                <c:pt idx="466">
                  <c:v>1.81279331</c:v>
                </c:pt>
                <c:pt idx="467">
                  <c:v>1.81668345</c:v>
                </c:pt>
                <c:pt idx="468">
                  <c:v>1.82057358</c:v>
                </c:pt>
                <c:pt idx="469">
                  <c:v>1.82446372</c:v>
                </c:pt>
                <c:pt idx="470">
                  <c:v>1.82835385</c:v>
                </c:pt>
                <c:pt idx="471">
                  <c:v>1.83224399</c:v>
                </c:pt>
                <c:pt idx="472">
                  <c:v>1.83613412</c:v>
                </c:pt>
                <c:pt idx="473">
                  <c:v>1.84002426</c:v>
                </c:pt>
                <c:pt idx="474">
                  <c:v>1.84391439</c:v>
                </c:pt>
                <c:pt idx="475">
                  <c:v>1.84780452</c:v>
                </c:pt>
                <c:pt idx="476">
                  <c:v>1.85169466</c:v>
                </c:pt>
                <c:pt idx="477">
                  <c:v>1.85558479</c:v>
                </c:pt>
                <c:pt idx="478">
                  <c:v>1.85947493</c:v>
                </c:pt>
                <c:pt idx="479">
                  <c:v>1.86336506</c:v>
                </c:pt>
                <c:pt idx="480">
                  <c:v>1.8672552</c:v>
                </c:pt>
                <c:pt idx="481">
                  <c:v>1.87114533</c:v>
                </c:pt>
                <c:pt idx="482">
                  <c:v>1.87503546</c:v>
                </c:pt>
                <c:pt idx="483">
                  <c:v>1.8789256</c:v>
                </c:pt>
                <c:pt idx="484">
                  <c:v>1.88281573</c:v>
                </c:pt>
                <c:pt idx="485">
                  <c:v>1.88670587</c:v>
                </c:pt>
                <c:pt idx="486">
                  <c:v>1.890596</c:v>
                </c:pt>
                <c:pt idx="487">
                  <c:v>1.89448614</c:v>
                </c:pt>
                <c:pt idx="488">
                  <c:v>1.89837627</c:v>
                </c:pt>
                <c:pt idx="489">
                  <c:v>1.90226641</c:v>
                </c:pt>
                <c:pt idx="490">
                  <c:v>1.90615654</c:v>
                </c:pt>
                <c:pt idx="491">
                  <c:v>1.91004667</c:v>
                </c:pt>
                <c:pt idx="492">
                  <c:v>1.91393681</c:v>
                </c:pt>
                <c:pt idx="493">
                  <c:v>1.91782694</c:v>
                </c:pt>
                <c:pt idx="494">
                  <c:v>1.92171708</c:v>
                </c:pt>
                <c:pt idx="495">
                  <c:v>1.92560721</c:v>
                </c:pt>
                <c:pt idx="496">
                  <c:v>1.92949735</c:v>
                </c:pt>
                <c:pt idx="497">
                  <c:v>1.93338748</c:v>
                </c:pt>
                <c:pt idx="498">
                  <c:v>1.93727762</c:v>
                </c:pt>
                <c:pt idx="499">
                  <c:v>1.941167749999999</c:v>
                </c:pt>
                <c:pt idx="500">
                  <c:v>1.94505788</c:v>
                </c:pt>
                <c:pt idx="501">
                  <c:v>1.94894802</c:v>
                </c:pt>
                <c:pt idx="502">
                  <c:v>1.95283815</c:v>
                </c:pt>
                <c:pt idx="503">
                  <c:v>1.95672829</c:v>
                </c:pt>
                <c:pt idx="504">
                  <c:v>1.96061842</c:v>
                </c:pt>
                <c:pt idx="505">
                  <c:v>1.96450856</c:v>
                </c:pt>
                <c:pt idx="506">
                  <c:v>1.96839869</c:v>
                </c:pt>
                <c:pt idx="507">
                  <c:v>1.97228882</c:v>
                </c:pt>
                <c:pt idx="508">
                  <c:v>1.97617896</c:v>
                </c:pt>
                <c:pt idx="509">
                  <c:v>1.98006909</c:v>
                </c:pt>
                <c:pt idx="510">
                  <c:v>1.98395923</c:v>
                </c:pt>
                <c:pt idx="511">
                  <c:v>1.98784936</c:v>
                </c:pt>
                <c:pt idx="512">
                  <c:v>1.9917395</c:v>
                </c:pt>
                <c:pt idx="513">
                  <c:v>1.99562963</c:v>
                </c:pt>
                <c:pt idx="514">
                  <c:v>1.99951977</c:v>
                </c:pt>
                <c:pt idx="515">
                  <c:v>2.0034099</c:v>
                </c:pt>
                <c:pt idx="516">
                  <c:v>2.00730003</c:v>
                </c:pt>
                <c:pt idx="517">
                  <c:v>2.01119017</c:v>
                </c:pt>
                <c:pt idx="518">
                  <c:v>2.0150803</c:v>
                </c:pt>
                <c:pt idx="519">
                  <c:v>2.018970439999999</c:v>
                </c:pt>
                <c:pt idx="520">
                  <c:v>2.02286057</c:v>
                </c:pt>
                <c:pt idx="521">
                  <c:v>2.02675071</c:v>
                </c:pt>
                <c:pt idx="522">
                  <c:v>2.030640839999999</c:v>
                </c:pt>
                <c:pt idx="523">
                  <c:v>2.03453097</c:v>
                </c:pt>
                <c:pt idx="524">
                  <c:v>2.03842111</c:v>
                </c:pt>
                <c:pt idx="525">
                  <c:v>2.04231124</c:v>
                </c:pt>
                <c:pt idx="526">
                  <c:v>2.04620138</c:v>
                </c:pt>
                <c:pt idx="527">
                  <c:v>2.05009151</c:v>
                </c:pt>
                <c:pt idx="528">
                  <c:v>2.05398165</c:v>
                </c:pt>
                <c:pt idx="529">
                  <c:v>2.05787178</c:v>
                </c:pt>
                <c:pt idx="530">
                  <c:v>2.06176192</c:v>
                </c:pt>
                <c:pt idx="531">
                  <c:v>2.06565205</c:v>
                </c:pt>
                <c:pt idx="532">
                  <c:v>2.06954218</c:v>
                </c:pt>
                <c:pt idx="533">
                  <c:v>2.07343232</c:v>
                </c:pt>
                <c:pt idx="534">
                  <c:v>2.07732245</c:v>
                </c:pt>
                <c:pt idx="535">
                  <c:v>2.08121259</c:v>
                </c:pt>
                <c:pt idx="536">
                  <c:v>2.08510272</c:v>
                </c:pt>
                <c:pt idx="537">
                  <c:v>2.08899286</c:v>
                </c:pt>
                <c:pt idx="538">
                  <c:v>2.092882989999999</c:v>
                </c:pt>
                <c:pt idx="539">
                  <c:v>2.096773129999999</c:v>
                </c:pt>
                <c:pt idx="540">
                  <c:v>2.10066326</c:v>
                </c:pt>
                <c:pt idx="541">
                  <c:v>2.10455339</c:v>
                </c:pt>
                <c:pt idx="542">
                  <c:v>2.10844353</c:v>
                </c:pt>
                <c:pt idx="543">
                  <c:v>2.11233366</c:v>
                </c:pt>
                <c:pt idx="544">
                  <c:v>2.1162238</c:v>
                </c:pt>
                <c:pt idx="545">
                  <c:v>2.12011393</c:v>
                </c:pt>
                <c:pt idx="546">
                  <c:v>2.12400407</c:v>
                </c:pt>
                <c:pt idx="547">
                  <c:v>2.1278942</c:v>
                </c:pt>
                <c:pt idx="548">
                  <c:v>2.13178433</c:v>
                </c:pt>
                <c:pt idx="549">
                  <c:v>2.13567447</c:v>
                </c:pt>
                <c:pt idx="550">
                  <c:v>2.1395646</c:v>
                </c:pt>
                <c:pt idx="551">
                  <c:v>2.14345474</c:v>
                </c:pt>
                <c:pt idx="552">
                  <c:v>2.14734487</c:v>
                </c:pt>
                <c:pt idx="553">
                  <c:v>2.15123501</c:v>
                </c:pt>
                <c:pt idx="554">
                  <c:v>2.15512514</c:v>
                </c:pt>
                <c:pt idx="555">
                  <c:v>2.15901528</c:v>
                </c:pt>
                <c:pt idx="556">
                  <c:v>2.16290541</c:v>
                </c:pt>
                <c:pt idx="557">
                  <c:v>2.166795540000001</c:v>
                </c:pt>
                <c:pt idx="558">
                  <c:v>2.17068568</c:v>
                </c:pt>
                <c:pt idx="559">
                  <c:v>2.17457581</c:v>
                </c:pt>
                <c:pt idx="560">
                  <c:v>2.17846595</c:v>
                </c:pt>
                <c:pt idx="561">
                  <c:v>2.18235608</c:v>
                </c:pt>
                <c:pt idx="562">
                  <c:v>2.18624622</c:v>
                </c:pt>
                <c:pt idx="563">
                  <c:v>2.19013635</c:v>
                </c:pt>
                <c:pt idx="564">
                  <c:v>2.19402649</c:v>
                </c:pt>
                <c:pt idx="565">
                  <c:v>2.19791662</c:v>
                </c:pt>
                <c:pt idx="566">
                  <c:v>2.20180675</c:v>
                </c:pt>
                <c:pt idx="567">
                  <c:v>2.20569689</c:v>
                </c:pt>
                <c:pt idx="568">
                  <c:v>2.20958702</c:v>
                </c:pt>
                <c:pt idx="569">
                  <c:v>2.21347716</c:v>
                </c:pt>
                <c:pt idx="570">
                  <c:v>2.21736729</c:v>
                </c:pt>
                <c:pt idx="571">
                  <c:v>2.22125743</c:v>
                </c:pt>
                <c:pt idx="572">
                  <c:v>2.22514756</c:v>
                </c:pt>
                <c:pt idx="573">
                  <c:v>2.22903769</c:v>
                </c:pt>
                <c:pt idx="574">
                  <c:v>2.23292783</c:v>
                </c:pt>
                <c:pt idx="575">
                  <c:v>2.23681796</c:v>
                </c:pt>
                <c:pt idx="576">
                  <c:v>2.2407081</c:v>
                </c:pt>
                <c:pt idx="577">
                  <c:v>2.24459823</c:v>
                </c:pt>
                <c:pt idx="578">
                  <c:v>2.24848837</c:v>
                </c:pt>
                <c:pt idx="579">
                  <c:v>2.2523785</c:v>
                </c:pt>
                <c:pt idx="580">
                  <c:v>2.25626864</c:v>
                </c:pt>
                <c:pt idx="581">
                  <c:v>2.26015877</c:v>
                </c:pt>
                <c:pt idx="582">
                  <c:v>2.2640489</c:v>
                </c:pt>
                <c:pt idx="583">
                  <c:v>2.26793904</c:v>
                </c:pt>
                <c:pt idx="584">
                  <c:v>2.27182917</c:v>
                </c:pt>
                <c:pt idx="585">
                  <c:v>2.27571931</c:v>
                </c:pt>
                <c:pt idx="586">
                  <c:v>2.27960944</c:v>
                </c:pt>
                <c:pt idx="587">
                  <c:v>2.28349958</c:v>
                </c:pt>
                <c:pt idx="588">
                  <c:v>2.28738971</c:v>
                </c:pt>
                <c:pt idx="589">
                  <c:v>2.29127984</c:v>
                </c:pt>
                <c:pt idx="590">
                  <c:v>2.29516998</c:v>
                </c:pt>
                <c:pt idx="591">
                  <c:v>2.29906011</c:v>
                </c:pt>
                <c:pt idx="592">
                  <c:v>2.30295025</c:v>
                </c:pt>
                <c:pt idx="593">
                  <c:v>2.306840379999999</c:v>
                </c:pt>
                <c:pt idx="594">
                  <c:v>2.31073052</c:v>
                </c:pt>
                <c:pt idx="595">
                  <c:v>2.31462065</c:v>
                </c:pt>
                <c:pt idx="596">
                  <c:v>2.31851079</c:v>
                </c:pt>
                <c:pt idx="597">
                  <c:v>2.322400919999999</c:v>
                </c:pt>
                <c:pt idx="598">
                  <c:v>2.32629105</c:v>
                </c:pt>
                <c:pt idx="599">
                  <c:v>2.33018119</c:v>
                </c:pt>
                <c:pt idx="600">
                  <c:v>2.33407132</c:v>
                </c:pt>
                <c:pt idx="601">
                  <c:v>2.33796146</c:v>
                </c:pt>
                <c:pt idx="602">
                  <c:v>2.34185159</c:v>
                </c:pt>
                <c:pt idx="603">
                  <c:v>2.34574173</c:v>
                </c:pt>
                <c:pt idx="604">
                  <c:v>2.34963186</c:v>
                </c:pt>
                <c:pt idx="605">
                  <c:v>2.353522</c:v>
                </c:pt>
                <c:pt idx="606">
                  <c:v>2.357412129999999</c:v>
                </c:pt>
                <c:pt idx="607">
                  <c:v>2.36130226</c:v>
                </c:pt>
                <c:pt idx="608">
                  <c:v>2.3651924</c:v>
                </c:pt>
                <c:pt idx="609">
                  <c:v>2.36908253</c:v>
                </c:pt>
                <c:pt idx="610">
                  <c:v>2.372972669999999</c:v>
                </c:pt>
                <c:pt idx="611">
                  <c:v>2.376862799999999</c:v>
                </c:pt>
                <c:pt idx="612">
                  <c:v>2.380752939999999</c:v>
                </c:pt>
                <c:pt idx="613">
                  <c:v>2.38464307</c:v>
                </c:pt>
                <c:pt idx="614">
                  <c:v>2.3885332</c:v>
                </c:pt>
                <c:pt idx="615">
                  <c:v>2.39242334</c:v>
                </c:pt>
                <c:pt idx="616">
                  <c:v>2.396313469999999</c:v>
                </c:pt>
                <c:pt idx="617">
                  <c:v>2.40020361</c:v>
                </c:pt>
                <c:pt idx="618">
                  <c:v>2.40409374</c:v>
                </c:pt>
                <c:pt idx="619">
                  <c:v>2.40798388</c:v>
                </c:pt>
                <c:pt idx="620">
                  <c:v>2.41187401</c:v>
                </c:pt>
                <c:pt idx="621">
                  <c:v>2.41576415</c:v>
                </c:pt>
                <c:pt idx="622">
                  <c:v>2.41965428</c:v>
                </c:pt>
                <c:pt idx="623">
                  <c:v>2.42354441</c:v>
                </c:pt>
                <c:pt idx="624">
                  <c:v>2.42743455</c:v>
                </c:pt>
                <c:pt idx="625">
                  <c:v>2.43132468</c:v>
                </c:pt>
                <c:pt idx="626">
                  <c:v>2.43521482</c:v>
                </c:pt>
                <c:pt idx="627">
                  <c:v>2.43910495</c:v>
                </c:pt>
                <c:pt idx="628">
                  <c:v>2.44299509</c:v>
                </c:pt>
                <c:pt idx="629">
                  <c:v>2.446885219999999</c:v>
                </c:pt>
                <c:pt idx="630">
                  <c:v>2.45077536</c:v>
                </c:pt>
                <c:pt idx="631">
                  <c:v>2.454665489999999</c:v>
                </c:pt>
                <c:pt idx="632">
                  <c:v>2.45855562</c:v>
                </c:pt>
                <c:pt idx="633">
                  <c:v>2.46244576</c:v>
                </c:pt>
                <c:pt idx="634">
                  <c:v>2.46633589</c:v>
                </c:pt>
                <c:pt idx="635">
                  <c:v>2.47022603</c:v>
                </c:pt>
                <c:pt idx="636">
                  <c:v>2.47411616</c:v>
                </c:pt>
                <c:pt idx="637">
                  <c:v>2.4780063</c:v>
                </c:pt>
                <c:pt idx="638">
                  <c:v>2.481896429999999</c:v>
                </c:pt>
                <c:pt idx="639">
                  <c:v>2.48578656</c:v>
                </c:pt>
                <c:pt idx="640">
                  <c:v>2.4896767</c:v>
                </c:pt>
                <c:pt idx="641">
                  <c:v>2.49356683</c:v>
                </c:pt>
                <c:pt idx="642">
                  <c:v>2.49745697</c:v>
                </c:pt>
                <c:pt idx="643">
                  <c:v>2.5013471</c:v>
                </c:pt>
                <c:pt idx="644">
                  <c:v>2.50523724</c:v>
                </c:pt>
                <c:pt idx="645">
                  <c:v>2.50912737</c:v>
                </c:pt>
                <c:pt idx="646">
                  <c:v>2.51301751</c:v>
                </c:pt>
                <c:pt idx="647">
                  <c:v>2.516907639999999</c:v>
                </c:pt>
                <c:pt idx="648">
                  <c:v>2.52079777</c:v>
                </c:pt>
                <c:pt idx="649">
                  <c:v>2.52468791</c:v>
                </c:pt>
                <c:pt idx="650">
                  <c:v>2.52857804</c:v>
                </c:pt>
                <c:pt idx="651">
                  <c:v>2.532468179999999</c:v>
                </c:pt>
                <c:pt idx="652">
                  <c:v>2.536358309999999</c:v>
                </c:pt>
                <c:pt idx="653">
                  <c:v>2.54024845</c:v>
                </c:pt>
                <c:pt idx="654">
                  <c:v>2.544138580000001</c:v>
                </c:pt>
                <c:pt idx="655">
                  <c:v>2.54802871</c:v>
                </c:pt>
                <c:pt idx="656">
                  <c:v>2.55191885</c:v>
                </c:pt>
                <c:pt idx="657">
                  <c:v>2.555808979999999</c:v>
                </c:pt>
                <c:pt idx="658">
                  <c:v>2.559699119999999</c:v>
                </c:pt>
                <c:pt idx="659">
                  <c:v>2.56358925</c:v>
                </c:pt>
                <c:pt idx="660">
                  <c:v>2.56747939</c:v>
                </c:pt>
                <c:pt idx="661">
                  <c:v>2.57136952</c:v>
                </c:pt>
                <c:pt idx="662">
                  <c:v>2.575259659999999</c:v>
                </c:pt>
                <c:pt idx="663">
                  <c:v>2.57914979</c:v>
                </c:pt>
                <c:pt idx="664">
                  <c:v>2.58303992</c:v>
                </c:pt>
                <c:pt idx="665">
                  <c:v>2.58693006</c:v>
                </c:pt>
                <c:pt idx="666">
                  <c:v>2.59082019</c:v>
                </c:pt>
                <c:pt idx="667">
                  <c:v>2.59471033</c:v>
                </c:pt>
                <c:pt idx="668">
                  <c:v>2.59860046</c:v>
                </c:pt>
                <c:pt idx="669">
                  <c:v>2.6024906</c:v>
                </c:pt>
                <c:pt idx="670">
                  <c:v>2.60638073</c:v>
                </c:pt>
                <c:pt idx="671">
                  <c:v>2.61027087</c:v>
                </c:pt>
                <c:pt idx="672">
                  <c:v>2.614161</c:v>
                </c:pt>
                <c:pt idx="673">
                  <c:v>2.618051129999999</c:v>
                </c:pt>
                <c:pt idx="674">
                  <c:v>2.62194127</c:v>
                </c:pt>
                <c:pt idx="675">
                  <c:v>2.6258314</c:v>
                </c:pt>
                <c:pt idx="676">
                  <c:v>2.62972154</c:v>
                </c:pt>
                <c:pt idx="677">
                  <c:v>2.63361167</c:v>
                </c:pt>
                <c:pt idx="678">
                  <c:v>2.637501810000001</c:v>
                </c:pt>
                <c:pt idx="679">
                  <c:v>2.64139194</c:v>
                </c:pt>
                <c:pt idx="680">
                  <c:v>2.64528207</c:v>
                </c:pt>
                <c:pt idx="681">
                  <c:v>2.64917221</c:v>
                </c:pt>
                <c:pt idx="682">
                  <c:v>2.65306234</c:v>
                </c:pt>
                <c:pt idx="683">
                  <c:v>2.656952479999999</c:v>
                </c:pt>
                <c:pt idx="684">
                  <c:v>2.660842609999999</c:v>
                </c:pt>
                <c:pt idx="685">
                  <c:v>2.66473275</c:v>
                </c:pt>
                <c:pt idx="686">
                  <c:v>2.66862288</c:v>
                </c:pt>
                <c:pt idx="687">
                  <c:v>2.67251302</c:v>
                </c:pt>
                <c:pt idx="688">
                  <c:v>2.67640315</c:v>
                </c:pt>
                <c:pt idx="689">
                  <c:v>2.68029328</c:v>
                </c:pt>
                <c:pt idx="690">
                  <c:v>2.68418342</c:v>
                </c:pt>
                <c:pt idx="691">
                  <c:v>2.68807355</c:v>
                </c:pt>
                <c:pt idx="692">
                  <c:v>2.69196369</c:v>
                </c:pt>
                <c:pt idx="693">
                  <c:v>2.695853819999999</c:v>
                </c:pt>
                <c:pt idx="694">
                  <c:v>2.69974396</c:v>
                </c:pt>
                <c:pt idx="695">
                  <c:v>2.70363409</c:v>
                </c:pt>
                <c:pt idx="696">
                  <c:v>2.70752423</c:v>
                </c:pt>
                <c:pt idx="697">
                  <c:v>2.71141436</c:v>
                </c:pt>
                <c:pt idx="698">
                  <c:v>2.71530449</c:v>
                </c:pt>
                <c:pt idx="699">
                  <c:v>2.71919463</c:v>
                </c:pt>
                <c:pt idx="700">
                  <c:v>2.72308476</c:v>
                </c:pt>
                <c:pt idx="701">
                  <c:v>2.7269749</c:v>
                </c:pt>
                <c:pt idx="702">
                  <c:v>2.730865029999999</c:v>
                </c:pt>
                <c:pt idx="703">
                  <c:v>2.73475517</c:v>
                </c:pt>
                <c:pt idx="704">
                  <c:v>2.738645299999999</c:v>
                </c:pt>
                <c:pt idx="705">
                  <c:v>2.74253543</c:v>
                </c:pt>
                <c:pt idx="706">
                  <c:v>2.74642557</c:v>
                </c:pt>
                <c:pt idx="707">
                  <c:v>2.7503157</c:v>
                </c:pt>
                <c:pt idx="708">
                  <c:v>2.75420584</c:v>
                </c:pt>
                <c:pt idx="709">
                  <c:v>2.75809597</c:v>
                </c:pt>
                <c:pt idx="710">
                  <c:v>2.76198611</c:v>
                </c:pt>
                <c:pt idx="711">
                  <c:v>2.76587624</c:v>
                </c:pt>
                <c:pt idx="712">
                  <c:v>2.76976638</c:v>
                </c:pt>
                <c:pt idx="713">
                  <c:v>2.77365651</c:v>
                </c:pt>
                <c:pt idx="714">
                  <c:v>2.77754664</c:v>
                </c:pt>
                <c:pt idx="715">
                  <c:v>2.78143678</c:v>
                </c:pt>
                <c:pt idx="716">
                  <c:v>2.78532691</c:v>
                </c:pt>
                <c:pt idx="717">
                  <c:v>2.78921705</c:v>
                </c:pt>
                <c:pt idx="718">
                  <c:v>2.79310718</c:v>
                </c:pt>
                <c:pt idx="719">
                  <c:v>2.79699732</c:v>
                </c:pt>
                <c:pt idx="720">
                  <c:v>2.80088745</c:v>
                </c:pt>
                <c:pt idx="721">
                  <c:v>2.80477758</c:v>
                </c:pt>
                <c:pt idx="722">
                  <c:v>2.80866772</c:v>
                </c:pt>
                <c:pt idx="723">
                  <c:v>2.81255785</c:v>
                </c:pt>
                <c:pt idx="724">
                  <c:v>2.816447989999999</c:v>
                </c:pt>
                <c:pt idx="725">
                  <c:v>2.82033812</c:v>
                </c:pt>
                <c:pt idx="726">
                  <c:v>2.82422826</c:v>
                </c:pt>
                <c:pt idx="727">
                  <c:v>2.82811839</c:v>
                </c:pt>
                <c:pt idx="728">
                  <c:v>2.832008529999999</c:v>
                </c:pt>
                <c:pt idx="729">
                  <c:v>2.835898659999999</c:v>
                </c:pt>
                <c:pt idx="730">
                  <c:v>2.839788789999999</c:v>
                </c:pt>
                <c:pt idx="731">
                  <c:v>2.84367893</c:v>
                </c:pt>
                <c:pt idx="732">
                  <c:v>2.84756906</c:v>
                </c:pt>
                <c:pt idx="733">
                  <c:v>2.851459199999999</c:v>
                </c:pt>
                <c:pt idx="734">
                  <c:v>2.855349329999999</c:v>
                </c:pt>
                <c:pt idx="735">
                  <c:v>2.859239469999999</c:v>
                </c:pt>
                <c:pt idx="736">
                  <c:v>2.8631296</c:v>
                </c:pt>
                <c:pt idx="737">
                  <c:v>2.86701974</c:v>
                </c:pt>
                <c:pt idx="738">
                  <c:v>2.87090987</c:v>
                </c:pt>
                <c:pt idx="739">
                  <c:v>2.8748</c:v>
                </c:pt>
                <c:pt idx="740">
                  <c:v>2.878690139999999</c:v>
                </c:pt>
                <c:pt idx="741">
                  <c:v>2.88258027</c:v>
                </c:pt>
                <c:pt idx="742">
                  <c:v>2.886470409999999</c:v>
                </c:pt>
                <c:pt idx="743">
                  <c:v>2.89036054</c:v>
                </c:pt>
                <c:pt idx="744">
                  <c:v>2.894250679999999</c:v>
                </c:pt>
                <c:pt idx="745">
                  <c:v>2.89814081</c:v>
                </c:pt>
                <c:pt idx="746">
                  <c:v>2.902030939999999</c:v>
                </c:pt>
                <c:pt idx="747">
                  <c:v>2.90592108</c:v>
                </c:pt>
                <c:pt idx="748">
                  <c:v>2.90981121</c:v>
                </c:pt>
                <c:pt idx="749">
                  <c:v>2.91370135</c:v>
                </c:pt>
                <c:pt idx="750">
                  <c:v>2.91759148</c:v>
                </c:pt>
                <c:pt idx="751">
                  <c:v>2.92148162</c:v>
                </c:pt>
                <c:pt idx="752">
                  <c:v>2.92537175</c:v>
                </c:pt>
                <c:pt idx="753">
                  <c:v>2.92926189</c:v>
                </c:pt>
                <c:pt idx="754">
                  <c:v>2.93315202</c:v>
                </c:pt>
                <c:pt idx="755">
                  <c:v>2.937042149999999</c:v>
                </c:pt>
                <c:pt idx="756">
                  <c:v>2.94093229</c:v>
                </c:pt>
                <c:pt idx="757">
                  <c:v>2.944822419999999</c:v>
                </c:pt>
                <c:pt idx="758">
                  <c:v>2.94871256</c:v>
                </c:pt>
                <c:pt idx="759">
                  <c:v>2.952602689999999</c:v>
                </c:pt>
                <c:pt idx="760">
                  <c:v>2.956492829999999</c:v>
                </c:pt>
                <c:pt idx="761">
                  <c:v>2.96038296</c:v>
                </c:pt>
                <c:pt idx="762">
                  <c:v>2.9642731</c:v>
                </c:pt>
                <c:pt idx="763">
                  <c:v>2.96816323</c:v>
                </c:pt>
                <c:pt idx="764">
                  <c:v>2.97205336</c:v>
                </c:pt>
                <c:pt idx="765">
                  <c:v>2.9759435</c:v>
                </c:pt>
                <c:pt idx="766">
                  <c:v>2.979833629999999</c:v>
                </c:pt>
                <c:pt idx="767">
                  <c:v>2.98372377</c:v>
                </c:pt>
                <c:pt idx="768">
                  <c:v>2.9876139</c:v>
                </c:pt>
                <c:pt idx="769">
                  <c:v>2.99150404</c:v>
                </c:pt>
                <c:pt idx="770">
                  <c:v>2.99539417</c:v>
                </c:pt>
                <c:pt idx="771">
                  <c:v>2.9992843</c:v>
                </c:pt>
                <c:pt idx="772">
                  <c:v>3.00317444</c:v>
                </c:pt>
                <c:pt idx="773">
                  <c:v>3.00706457</c:v>
                </c:pt>
                <c:pt idx="774">
                  <c:v>3.01095471</c:v>
                </c:pt>
                <c:pt idx="775">
                  <c:v>3.014844839999999</c:v>
                </c:pt>
                <c:pt idx="776">
                  <c:v>3.01873498</c:v>
                </c:pt>
                <c:pt idx="777">
                  <c:v>3.022625109999999</c:v>
                </c:pt>
                <c:pt idx="778">
                  <c:v>3.02651525</c:v>
                </c:pt>
                <c:pt idx="779">
                  <c:v>3.030405379999999</c:v>
                </c:pt>
                <c:pt idx="780">
                  <c:v>3.03429551</c:v>
                </c:pt>
                <c:pt idx="781">
                  <c:v>3.03818565</c:v>
                </c:pt>
                <c:pt idx="782">
                  <c:v>3.04207578</c:v>
                </c:pt>
                <c:pt idx="783">
                  <c:v>3.04596592</c:v>
                </c:pt>
                <c:pt idx="784">
                  <c:v>3.04985605</c:v>
                </c:pt>
                <c:pt idx="785">
                  <c:v>3.05374619</c:v>
                </c:pt>
                <c:pt idx="786">
                  <c:v>3.05763632</c:v>
                </c:pt>
                <c:pt idx="787">
                  <c:v>3.06152645</c:v>
                </c:pt>
                <c:pt idx="788">
                  <c:v>3.06541659</c:v>
                </c:pt>
                <c:pt idx="789">
                  <c:v>3.06930672</c:v>
                </c:pt>
                <c:pt idx="790">
                  <c:v>3.07319686</c:v>
                </c:pt>
                <c:pt idx="791">
                  <c:v>3.07708699</c:v>
                </c:pt>
                <c:pt idx="792">
                  <c:v>3.08097713</c:v>
                </c:pt>
                <c:pt idx="793">
                  <c:v>3.08486726</c:v>
                </c:pt>
                <c:pt idx="794">
                  <c:v>3.0887574</c:v>
                </c:pt>
                <c:pt idx="795">
                  <c:v>3.092647529999999</c:v>
                </c:pt>
                <c:pt idx="796">
                  <c:v>3.09653766</c:v>
                </c:pt>
                <c:pt idx="797">
                  <c:v>3.1004278</c:v>
                </c:pt>
                <c:pt idx="798">
                  <c:v>3.10431793</c:v>
                </c:pt>
                <c:pt idx="799">
                  <c:v>3.10820807</c:v>
                </c:pt>
                <c:pt idx="800">
                  <c:v>3.112098199999999</c:v>
                </c:pt>
                <c:pt idx="801">
                  <c:v>3.115988339999999</c:v>
                </c:pt>
                <c:pt idx="802">
                  <c:v>3.119878469999999</c:v>
                </c:pt>
                <c:pt idx="803">
                  <c:v>3.12376861</c:v>
                </c:pt>
                <c:pt idx="804">
                  <c:v>3.12765874</c:v>
                </c:pt>
                <c:pt idx="805">
                  <c:v>3.131548689999999</c:v>
                </c:pt>
                <c:pt idx="806">
                  <c:v>3.13543864</c:v>
                </c:pt>
                <c:pt idx="807">
                  <c:v>3.139328579999999</c:v>
                </c:pt>
                <c:pt idx="808">
                  <c:v>3.14321853</c:v>
                </c:pt>
                <c:pt idx="809">
                  <c:v>3.14710848</c:v>
                </c:pt>
                <c:pt idx="810">
                  <c:v>3.15099843</c:v>
                </c:pt>
                <c:pt idx="811">
                  <c:v>3.154888379999999</c:v>
                </c:pt>
                <c:pt idx="812">
                  <c:v>3.15877832</c:v>
                </c:pt>
                <c:pt idx="813">
                  <c:v>3.16266827</c:v>
                </c:pt>
                <c:pt idx="814">
                  <c:v>3.16655822</c:v>
                </c:pt>
                <c:pt idx="815">
                  <c:v>3.170448169999999</c:v>
                </c:pt>
                <c:pt idx="816">
                  <c:v>3.17433812</c:v>
                </c:pt>
                <c:pt idx="817">
                  <c:v>3.17822807</c:v>
                </c:pt>
                <c:pt idx="818">
                  <c:v>3.18211801</c:v>
                </c:pt>
                <c:pt idx="819">
                  <c:v>3.18600796</c:v>
                </c:pt>
                <c:pt idx="820">
                  <c:v>3.18989791</c:v>
                </c:pt>
                <c:pt idx="821">
                  <c:v>3.19378786</c:v>
                </c:pt>
                <c:pt idx="822">
                  <c:v>3.19767781</c:v>
                </c:pt>
                <c:pt idx="823">
                  <c:v>3.20156775</c:v>
                </c:pt>
                <c:pt idx="824">
                  <c:v>3.2054577</c:v>
                </c:pt>
                <c:pt idx="825">
                  <c:v>3.20934765</c:v>
                </c:pt>
                <c:pt idx="826">
                  <c:v>3.2132376</c:v>
                </c:pt>
                <c:pt idx="827">
                  <c:v>3.21712755</c:v>
                </c:pt>
                <c:pt idx="828">
                  <c:v>3.22101749</c:v>
                </c:pt>
                <c:pt idx="829">
                  <c:v>3.22490744</c:v>
                </c:pt>
                <c:pt idx="830">
                  <c:v>3.228797390000001</c:v>
                </c:pt>
                <c:pt idx="831">
                  <c:v>3.232687339999999</c:v>
                </c:pt>
                <c:pt idx="832">
                  <c:v>3.23657729</c:v>
                </c:pt>
                <c:pt idx="833">
                  <c:v>3.24046724</c:v>
                </c:pt>
                <c:pt idx="834">
                  <c:v>3.24435718</c:v>
                </c:pt>
                <c:pt idx="835">
                  <c:v>3.24824713</c:v>
                </c:pt>
                <c:pt idx="836">
                  <c:v>3.25213708</c:v>
                </c:pt>
                <c:pt idx="837">
                  <c:v>3.25602703</c:v>
                </c:pt>
                <c:pt idx="838">
                  <c:v>3.25991698</c:v>
                </c:pt>
                <c:pt idx="839">
                  <c:v>3.26380692</c:v>
                </c:pt>
                <c:pt idx="840">
                  <c:v>3.267696870000001</c:v>
                </c:pt>
                <c:pt idx="841">
                  <c:v>3.27158682</c:v>
                </c:pt>
                <c:pt idx="842">
                  <c:v>3.27547677</c:v>
                </c:pt>
                <c:pt idx="843">
                  <c:v>3.27936672</c:v>
                </c:pt>
                <c:pt idx="844">
                  <c:v>3.28325666</c:v>
                </c:pt>
                <c:pt idx="845">
                  <c:v>3.28714661</c:v>
                </c:pt>
                <c:pt idx="846">
                  <c:v>3.29103656</c:v>
                </c:pt>
                <c:pt idx="847">
                  <c:v>3.29492651</c:v>
                </c:pt>
                <c:pt idx="848">
                  <c:v>3.29881646</c:v>
                </c:pt>
                <c:pt idx="849">
                  <c:v>3.30270641</c:v>
                </c:pt>
                <c:pt idx="850">
                  <c:v>3.306596349999999</c:v>
                </c:pt>
                <c:pt idx="851">
                  <c:v>3.3104863</c:v>
                </c:pt>
                <c:pt idx="852">
                  <c:v>3.31437625</c:v>
                </c:pt>
                <c:pt idx="853">
                  <c:v>3.3182662</c:v>
                </c:pt>
                <c:pt idx="854">
                  <c:v>3.32215615</c:v>
                </c:pt>
                <c:pt idx="855">
                  <c:v>3.326046089999999</c:v>
                </c:pt>
                <c:pt idx="856">
                  <c:v>3.32993604</c:v>
                </c:pt>
                <c:pt idx="857">
                  <c:v>3.333825989999999</c:v>
                </c:pt>
                <c:pt idx="858">
                  <c:v>3.33771594</c:v>
                </c:pt>
                <c:pt idx="859">
                  <c:v>3.341605889999999</c:v>
                </c:pt>
                <c:pt idx="860">
                  <c:v>3.345495829999999</c:v>
                </c:pt>
                <c:pt idx="861">
                  <c:v>3.34938578</c:v>
                </c:pt>
                <c:pt idx="862">
                  <c:v>3.35327573</c:v>
                </c:pt>
                <c:pt idx="863">
                  <c:v>3.35716568</c:v>
                </c:pt>
                <c:pt idx="864">
                  <c:v>3.361055629999999</c:v>
                </c:pt>
                <c:pt idx="865">
                  <c:v>3.36494558</c:v>
                </c:pt>
                <c:pt idx="866">
                  <c:v>3.36883552</c:v>
                </c:pt>
                <c:pt idx="867">
                  <c:v>3.372725469999999</c:v>
                </c:pt>
                <c:pt idx="868">
                  <c:v>3.376615419999999</c:v>
                </c:pt>
                <c:pt idx="869">
                  <c:v>3.38050537</c:v>
                </c:pt>
                <c:pt idx="870">
                  <c:v>3.38439532</c:v>
                </c:pt>
                <c:pt idx="871">
                  <c:v>3.38828526</c:v>
                </c:pt>
                <c:pt idx="872">
                  <c:v>3.392175209999999</c:v>
                </c:pt>
                <c:pt idx="873">
                  <c:v>3.396065159999999</c:v>
                </c:pt>
                <c:pt idx="874">
                  <c:v>3.399955109999999</c:v>
                </c:pt>
                <c:pt idx="875">
                  <c:v>3.40384506</c:v>
                </c:pt>
                <c:pt idx="876">
                  <c:v>3.40773501</c:v>
                </c:pt>
                <c:pt idx="877">
                  <c:v>3.41162495</c:v>
                </c:pt>
                <c:pt idx="878">
                  <c:v>3.4155149</c:v>
                </c:pt>
                <c:pt idx="879">
                  <c:v>3.41940485</c:v>
                </c:pt>
                <c:pt idx="880">
                  <c:v>3.4232948</c:v>
                </c:pt>
                <c:pt idx="881">
                  <c:v>3.42718475</c:v>
                </c:pt>
                <c:pt idx="882">
                  <c:v>3.43107469</c:v>
                </c:pt>
                <c:pt idx="883">
                  <c:v>3.43496464</c:v>
                </c:pt>
                <c:pt idx="884">
                  <c:v>3.438854589999999</c:v>
                </c:pt>
                <c:pt idx="885">
                  <c:v>3.44274454</c:v>
                </c:pt>
                <c:pt idx="886">
                  <c:v>3.44663449</c:v>
                </c:pt>
                <c:pt idx="887">
                  <c:v>3.45052443</c:v>
                </c:pt>
                <c:pt idx="888">
                  <c:v>3.45441438</c:v>
                </c:pt>
                <c:pt idx="889">
                  <c:v>3.45830433</c:v>
                </c:pt>
                <c:pt idx="890">
                  <c:v>3.46219428</c:v>
                </c:pt>
                <c:pt idx="891">
                  <c:v>3.46608423</c:v>
                </c:pt>
                <c:pt idx="892">
                  <c:v>3.46997418</c:v>
                </c:pt>
                <c:pt idx="893">
                  <c:v>3.47386412</c:v>
                </c:pt>
                <c:pt idx="894">
                  <c:v>3.47775407</c:v>
                </c:pt>
                <c:pt idx="895">
                  <c:v>3.48164402</c:v>
                </c:pt>
                <c:pt idx="896">
                  <c:v>3.48553397</c:v>
                </c:pt>
                <c:pt idx="897">
                  <c:v>3.48942392</c:v>
                </c:pt>
                <c:pt idx="898">
                  <c:v>3.49331386</c:v>
                </c:pt>
                <c:pt idx="899">
                  <c:v>3.49720381</c:v>
                </c:pt>
                <c:pt idx="900">
                  <c:v>3.50109376</c:v>
                </c:pt>
                <c:pt idx="901">
                  <c:v>3.504983710000001</c:v>
                </c:pt>
                <c:pt idx="902">
                  <c:v>3.50887366</c:v>
                </c:pt>
                <c:pt idx="903">
                  <c:v>3.512763599999999</c:v>
                </c:pt>
                <c:pt idx="904">
                  <c:v>3.51665355</c:v>
                </c:pt>
                <c:pt idx="905">
                  <c:v>3.5205435</c:v>
                </c:pt>
                <c:pt idx="906">
                  <c:v>3.52443345</c:v>
                </c:pt>
                <c:pt idx="907">
                  <c:v>3.5283234</c:v>
                </c:pt>
                <c:pt idx="908">
                  <c:v>3.53221335</c:v>
                </c:pt>
                <c:pt idx="909">
                  <c:v>3.53610329</c:v>
                </c:pt>
                <c:pt idx="910">
                  <c:v>3.539993240000001</c:v>
                </c:pt>
                <c:pt idx="911">
                  <c:v>3.54388319</c:v>
                </c:pt>
                <c:pt idx="912">
                  <c:v>3.54777314</c:v>
                </c:pt>
                <c:pt idx="913">
                  <c:v>3.551663089999999</c:v>
                </c:pt>
                <c:pt idx="914">
                  <c:v>3.55555303</c:v>
                </c:pt>
                <c:pt idx="915">
                  <c:v>3.559442979999999</c:v>
                </c:pt>
                <c:pt idx="916">
                  <c:v>3.56333293</c:v>
                </c:pt>
                <c:pt idx="917">
                  <c:v>3.56722288</c:v>
                </c:pt>
                <c:pt idx="918">
                  <c:v>3.57111283</c:v>
                </c:pt>
                <c:pt idx="919">
                  <c:v>3.57500277</c:v>
                </c:pt>
                <c:pt idx="920">
                  <c:v>3.57889272</c:v>
                </c:pt>
                <c:pt idx="921">
                  <c:v>3.58278267</c:v>
                </c:pt>
                <c:pt idx="922">
                  <c:v>3.586672619999999</c:v>
                </c:pt>
                <c:pt idx="923">
                  <c:v>3.59056257</c:v>
                </c:pt>
                <c:pt idx="924">
                  <c:v>3.594452519999999</c:v>
                </c:pt>
                <c:pt idx="925">
                  <c:v>3.59834246</c:v>
                </c:pt>
                <c:pt idx="926">
                  <c:v>3.60223241</c:v>
                </c:pt>
                <c:pt idx="927">
                  <c:v>3.60612236</c:v>
                </c:pt>
                <c:pt idx="928">
                  <c:v>3.61001231</c:v>
                </c:pt>
                <c:pt idx="929">
                  <c:v>3.61390226</c:v>
                </c:pt>
                <c:pt idx="930">
                  <c:v>3.6177922</c:v>
                </c:pt>
                <c:pt idx="931">
                  <c:v>3.62168215</c:v>
                </c:pt>
                <c:pt idx="932">
                  <c:v>3.6255721</c:v>
                </c:pt>
                <c:pt idx="933">
                  <c:v>3.62946205</c:v>
                </c:pt>
                <c:pt idx="934">
                  <c:v>3.633352</c:v>
                </c:pt>
                <c:pt idx="935">
                  <c:v>3.63724194</c:v>
                </c:pt>
                <c:pt idx="936">
                  <c:v>3.641131890000001</c:v>
                </c:pt>
                <c:pt idx="937">
                  <c:v>3.64502184</c:v>
                </c:pt>
                <c:pt idx="938">
                  <c:v>3.64891179</c:v>
                </c:pt>
                <c:pt idx="939">
                  <c:v>3.65280174</c:v>
                </c:pt>
                <c:pt idx="940">
                  <c:v>3.65669169</c:v>
                </c:pt>
                <c:pt idx="941">
                  <c:v>3.660581630000001</c:v>
                </c:pt>
                <c:pt idx="942">
                  <c:v>3.66447158</c:v>
                </c:pt>
                <c:pt idx="943">
                  <c:v>3.66836153</c:v>
                </c:pt>
                <c:pt idx="944">
                  <c:v>3.67225148</c:v>
                </c:pt>
                <c:pt idx="945">
                  <c:v>3.67614143</c:v>
                </c:pt>
                <c:pt idx="946">
                  <c:v>3.68003137</c:v>
                </c:pt>
                <c:pt idx="947">
                  <c:v>3.68392132</c:v>
                </c:pt>
                <c:pt idx="948">
                  <c:v>3.68781127</c:v>
                </c:pt>
                <c:pt idx="949">
                  <c:v>3.69170122</c:v>
                </c:pt>
                <c:pt idx="950">
                  <c:v>3.69559117</c:v>
                </c:pt>
                <c:pt idx="951">
                  <c:v>3.69948111</c:v>
                </c:pt>
                <c:pt idx="952">
                  <c:v>3.70337106</c:v>
                </c:pt>
                <c:pt idx="953">
                  <c:v>3.70726101</c:v>
                </c:pt>
                <c:pt idx="954">
                  <c:v>3.71115096</c:v>
                </c:pt>
                <c:pt idx="955">
                  <c:v>3.715040909999999</c:v>
                </c:pt>
                <c:pt idx="956">
                  <c:v>3.71893086</c:v>
                </c:pt>
                <c:pt idx="957">
                  <c:v>3.7228208</c:v>
                </c:pt>
                <c:pt idx="958">
                  <c:v>3.72671075</c:v>
                </c:pt>
                <c:pt idx="959">
                  <c:v>3.7306007</c:v>
                </c:pt>
                <c:pt idx="960">
                  <c:v>3.73449065</c:v>
                </c:pt>
                <c:pt idx="961">
                  <c:v>3.7383806</c:v>
                </c:pt>
                <c:pt idx="962">
                  <c:v>3.74227054</c:v>
                </c:pt>
                <c:pt idx="963">
                  <c:v>3.74616049</c:v>
                </c:pt>
                <c:pt idx="964">
                  <c:v>3.75005044</c:v>
                </c:pt>
                <c:pt idx="965">
                  <c:v>3.75394039</c:v>
                </c:pt>
                <c:pt idx="966">
                  <c:v>3.75783034</c:v>
                </c:pt>
                <c:pt idx="967">
                  <c:v>3.76172028</c:v>
                </c:pt>
                <c:pt idx="968">
                  <c:v>3.76561023</c:v>
                </c:pt>
                <c:pt idx="969">
                  <c:v>3.76950018</c:v>
                </c:pt>
                <c:pt idx="970">
                  <c:v>3.77339013</c:v>
                </c:pt>
                <c:pt idx="971">
                  <c:v>3.77728008</c:v>
                </c:pt>
                <c:pt idx="972">
                  <c:v>3.78117003</c:v>
                </c:pt>
                <c:pt idx="973">
                  <c:v>3.78505997</c:v>
                </c:pt>
                <c:pt idx="974">
                  <c:v>3.78894992</c:v>
                </c:pt>
                <c:pt idx="975">
                  <c:v>3.79283987</c:v>
                </c:pt>
                <c:pt idx="976">
                  <c:v>3.79672982</c:v>
                </c:pt>
                <c:pt idx="977">
                  <c:v>3.80061977</c:v>
                </c:pt>
                <c:pt idx="978">
                  <c:v>3.80450971</c:v>
                </c:pt>
                <c:pt idx="979">
                  <c:v>3.80839966</c:v>
                </c:pt>
                <c:pt idx="980">
                  <c:v>3.812289609999999</c:v>
                </c:pt>
                <c:pt idx="981">
                  <c:v>3.81617956</c:v>
                </c:pt>
                <c:pt idx="982">
                  <c:v>3.82006951</c:v>
                </c:pt>
                <c:pt idx="983">
                  <c:v>3.82395945</c:v>
                </c:pt>
                <c:pt idx="984">
                  <c:v>3.8278494</c:v>
                </c:pt>
                <c:pt idx="985">
                  <c:v>3.83173935</c:v>
                </c:pt>
                <c:pt idx="986">
                  <c:v>3.835629299999999</c:v>
                </c:pt>
                <c:pt idx="987">
                  <c:v>3.83951925</c:v>
                </c:pt>
                <c:pt idx="988">
                  <c:v>3.8434092</c:v>
                </c:pt>
                <c:pt idx="989">
                  <c:v>3.84729914</c:v>
                </c:pt>
                <c:pt idx="990">
                  <c:v>3.851189089999999</c:v>
                </c:pt>
                <c:pt idx="991">
                  <c:v>3.85507904</c:v>
                </c:pt>
                <c:pt idx="992">
                  <c:v>3.858968989999999</c:v>
                </c:pt>
                <c:pt idx="993">
                  <c:v>3.862858939999999</c:v>
                </c:pt>
                <c:pt idx="994">
                  <c:v>3.866748879999999</c:v>
                </c:pt>
                <c:pt idx="995">
                  <c:v>3.870638829999999</c:v>
                </c:pt>
                <c:pt idx="996">
                  <c:v>3.87452878</c:v>
                </c:pt>
                <c:pt idx="997">
                  <c:v>3.87841873</c:v>
                </c:pt>
                <c:pt idx="998">
                  <c:v>3.88230868</c:v>
                </c:pt>
                <c:pt idx="999">
                  <c:v>3.886198619999999</c:v>
                </c:pt>
              </c:numCache>
            </c:numRef>
          </c:xVal>
          <c:yVal>
            <c:numRef>
              <c:f>'[pPleatCL-4cfm_axial_square_with_Baffle_FMB.xlsx]pPleatCL-4cfm_axial_square_with'!$F$6:$F$1005</c:f>
              <c:numCache>
                <c:formatCode>0</c:formatCode>
                <c:ptCount val="1000"/>
                <c:pt idx="0">
                  <c:v>85.48477169999998</c:v>
                </c:pt>
                <c:pt idx="1">
                  <c:v>85.52589419999997</c:v>
                </c:pt>
                <c:pt idx="2">
                  <c:v>85.5739899</c:v>
                </c:pt>
                <c:pt idx="3">
                  <c:v>85.7312317</c:v>
                </c:pt>
                <c:pt idx="4">
                  <c:v>85.8917618</c:v>
                </c:pt>
                <c:pt idx="5">
                  <c:v>86.1695557</c:v>
                </c:pt>
                <c:pt idx="6">
                  <c:v>86.4514008</c:v>
                </c:pt>
                <c:pt idx="7">
                  <c:v>86.7597198</c:v>
                </c:pt>
                <c:pt idx="8">
                  <c:v>87.07139589999998</c:v>
                </c:pt>
                <c:pt idx="9">
                  <c:v>87.07083129999997</c:v>
                </c:pt>
                <c:pt idx="10">
                  <c:v>87.0699997</c:v>
                </c:pt>
                <c:pt idx="11">
                  <c:v>87.0691681</c:v>
                </c:pt>
                <c:pt idx="12">
                  <c:v>87.06837459999998</c:v>
                </c:pt>
                <c:pt idx="13">
                  <c:v>87.0670776</c:v>
                </c:pt>
                <c:pt idx="14">
                  <c:v>87.0657654</c:v>
                </c:pt>
                <c:pt idx="15">
                  <c:v>87.0647964</c:v>
                </c:pt>
                <c:pt idx="16">
                  <c:v>87.06391139999998</c:v>
                </c:pt>
                <c:pt idx="17">
                  <c:v>87.0631027</c:v>
                </c:pt>
                <c:pt idx="18">
                  <c:v>87.0626297</c:v>
                </c:pt>
                <c:pt idx="19">
                  <c:v>87.06274409999999</c:v>
                </c:pt>
                <c:pt idx="20">
                  <c:v>87.06313319999998</c:v>
                </c:pt>
                <c:pt idx="21">
                  <c:v>87.06369019999998</c:v>
                </c:pt>
                <c:pt idx="22">
                  <c:v>87.0635223</c:v>
                </c:pt>
                <c:pt idx="23">
                  <c:v>87.06314089999998</c:v>
                </c:pt>
                <c:pt idx="24">
                  <c:v>87.06253809999998</c:v>
                </c:pt>
                <c:pt idx="25">
                  <c:v>87.0620117</c:v>
                </c:pt>
                <c:pt idx="26">
                  <c:v>87.0613251</c:v>
                </c:pt>
                <c:pt idx="27">
                  <c:v>87.0606613</c:v>
                </c:pt>
                <c:pt idx="28">
                  <c:v>87.0600967</c:v>
                </c:pt>
                <c:pt idx="29">
                  <c:v>87.05957029999999</c:v>
                </c:pt>
                <c:pt idx="30">
                  <c:v>87.0591125</c:v>
                </c:pt>
                <c:pt idx="31">
                  <c:v>87.05870059999997</c:v>
                </c:pt>
                <c:pt idx="32">
                  <c:v>87.05832669999998</c:v>
                </c:pt>
                <c:pt idx="33">
                  <c:v>87.05821229999998</c:v>
                </c:pt>
                <c:pt idx="34">
                  <c:v>87.05833439999999</c:v>
                </c:pt>
                <c:pt idx="35">
                  <c:v>87.05870819999997</c:v>
                </c:pt>
                <c:pt idx="36">
                  <c:v>87.0599136</c:v>
                </c:pt>
                <c:pt idx="37">
                  <c:v>87.0611496</c:v>
                </c:pt>
                <c:pt idx="38">
                  <c:v>87.06237789999999</c:v>
                </c:pt>
                <c:pt idx="39">
                  <c:v>87.0636292</c:v>
                </c:pt>
                <c:pt idx="40">
                  <c:v>87.0649033</c:v>
                </c:pt>
                <c:pt idx="41">
                  <c:v>87.06640629999998</c:v>
                </c:pt>
                <c:pt idx="42">
                  <c:v>87.0682678</c:v>
                </c:pt>
                <c:pt idx="43">
                  <c:v>87.07015989999998</c:v>
                </c:pt>
                <c:pt idx="44">
                  <c:v>87.07217409999998</c:v>
                </c:pt>
                <c:pt idx="45">
                  <c:v>87.07432559999998</c:v>
                </c:pt>
                <c:pt idx="46">
                  <c:v>87.07667539999998</c:v>
                </c:pt>
                <c:pt idx="47">
                  <c:v>87.07959749999999</c:v>
                </c:pt>
                <c:pt idx="48">
                  <c:v>87.0830002</c:v>
                </c:pt>
                <c:pt idx="49">
                  <c:v>87.08674619999996</c:v>
                </c:pt>
                <c:pt idx="50">
                  <c:v>86.9992294</c:v>
                </c:pt>
                <c:pt idx="51">
                  <c:v>86.77574159999999</c:v>
                </c:pt>
                <c:pt idx="52">
                  <c:v>86.52800749999999</c:v>
                </c:pt>
                <c:pt idx="53">
                  <c:v>86.2400513</c:v>
                </c:pt>
                <c:pt idx="54">
                  <c:v>85.976265</c:v>
                </c:pt>
                <c:pt idx="55">
                  <c:v>85.77860259999998</c:v>
                </c:pt>
                <c:pt idx="56">
                  <c:v>85.67207339999999</c:v>
                </c:pt>
                <c:pt idx="57">
                  <c:v>85.5919037</c:v>
                </c:pt>
                <c:pt idx="58">
                  <c:v>85.60008999999998</c:v>
                </c:pt>
                <c:pt idx="59">
                  <c:v>85.65201569999999</c:v>
                </c:pt>
                <c:pt idx="60">
                  <c:v>85.80673219999997</c:v>
                </c:pt>
                <c:pt idx="61">
                  <c:v>85.99938199999998</c:v>
                </c:pt>
                <c:pt idx="62">
                  <c:v>86.25899509999999</c:v>
                </c:pt>
                <c:pt idx="63">
                  <c:v>86.5011292</c:v>
                </c:pt>
                <c:pt idx="64">
                  <c:v>86.7489853</c:v>
                </c:pt>
                <c:pt idx="65">
                  <c:v>86.9302521</c:v>
                </c:pt>
                <c:pt idx="66">
                  <c:v>87.0372009</c:v>
                </c:pt>
                <c:pt idx="67">
                  <c:v>87.0615692</c:v>
                </c:pt>
                <c:pt idx="68">
                  <c:v>87.05197909999998</c:v>
                </c:pt>
                <c:pt idx="69">
                  <c:v>87.0416107</c:v>
                </c:pt>
                <c:pt idx="70">
                  <c:v>87.0318146</c:v>
                </c:pt>
                <c:pt idx="71">
                  <c:v>87.0213547</c:v>
                </c:pt>
                <c:pt idx="72">
                  <c:v>87.01017</c:v>
                </c:pt>
                <c:pt idx="73">
                  <c:v>87.00086209999999</c:v>
                </c:pt>
                <c:pt idx="74">
                  <c:v>86.9936218</c:v>
                </c:pt>
                <c:pt idx="75">
                  <c:v>86.9875107</c:v>
                </c:pt>
                <c:pt idx="76">
                  <c:v>86.9816132</c:v>
                </c:pt>
                <c:pt idx="77">
                  <c:v>86.975914</c:v>
                </c:pt>
                <c:pt idx="78">
                  <c:v>86.97041319999998</c:v>
                </c:pt>
                <c:pt idx="79">
                  <c:v>86.9656143</c:v>
                </c:pt>
                <c:pt idx="80">
                  <c:v>86.9621582</c:v>
                </c:pt>
                <c:pt idx="81">
                  <c:v>86.95893099999999</c:v>
                </c:pt>
                <c:pt idx="82">
                  <c:v>86.955658</c:v>
                </c:pt>
                <c:pt idx="83">
                  <c:v>86.95233919999997</c:v>
                </c:pt>
                <c:pt idx="84">
                  <c:v>86.95003509999998</c:v>
                </c:pt>
                <c:pt idx="85">
                  <c:v>86.9482117</c:v>
                </c:pt>
                <c:pt idx="86">
                  <c:v>86.9463882</c:v>
                </c:pt>
                <c:pt idx="87">
                  <c:v>86.9445648</c:v>
                </c:pt>
                <c:pt idx="88">
                  <c:v>86.9437714</c:v>
                </c:pt>
                <c:pt idx="89">
                  <c:v>86.9445496</c:v>
                </c:pt>
                <c:pt idx="90">
                  <c:v>86.9453506</c:v>
                </c:pt>
                <c:pt idx="91">
                  <c:v>86.9466095</c:v>
                </c:pt>
                <c:pt idx="92">
                  <c:v>86.9496765</c:v>
                </c:pt>
                <c:pt idx="93">
                  <c:v>86.95240779999999</c:v>
                </c:pt>
                <c:pt idx="94">
                  <c:v>86.9549103</c:v>
                </c:pt>
                <c:pt idx="95">
                  <c:v>86.9570465</c:v>
                </c:pt>
                <c:pt idx="96">
                  <c:v>86.9592285</c:v>
                </c:pt>
                <c:pt idx="97">
                  <c:v>86.9615707</c:v>
                </c:pt>
                <c:pt idx="98">
                  <c:v>86.96614839999998</c:v>
                </c:pt>
                <c:pt idx="99">
                  <c:v>86.97125239999998</c:v>
                </c:pt>
                <c:pt idx="100">
                  <c:v>86.97642519999998</c:v>
                </c:pt>
                <c:pt idx="101">
                  <c:v>86.9816895</c:v>
                </c:pt>
                <c:pt idx="102">
                  <c:v>86.9870453</c:v>
                </c:pt>
                <c:pt idx="103">
                  <c:v>86.9955978</c:v>
                </c:pt>
                <c:pt idx="104">
                  <c:v>87.00753779999998</c:v>
                </c:pt>
                <c:pt idx="105">
                  <c:v>87.0198898</c:v>
                </c:pt>
                <c:pt idx="106">
                  <c:v>87.0326843</c:v>
                </c:pt>
                <c:pt idx="107">
                  <c:v>87.0447235</c:v>
                </c:pt>
                <c:pt idx="108">
                  <c:v>87.0562744</c:v>
                </c:pt>
                <c:pt idx="109">
                  <c:v>87.05152889999998</c:v>
                </c:pt>
                <c:pt idx="110">
                  <c:v>87.00538639999999</c:v>
                </c:pt>
                <c:pt idx="111">
                  <c:v>86.907959</c:v>
                </c:pt>
                <c:pt idx="112">
                  <c:v>86.7723694</c:v>
                </c:pt>
                <c:pt idx="113">
                  <c:v>86.60087589999999</c:v>
                </c:pt>
                <c:pt idx="114">
                  <c:v>86.4016495</c:v>
                </c:pt>
                <c:pt idx="115">
                  <c:v>86.2145462</c:v>
                </c:pt>
                <c:pt idx="116">
                  <c:v>86.06224059999998</c:v>
                </c:pt>
                <c:pt idx="117">
                  <c:v>85.9905243</c:v>
                </c:pt>
                <c:pt idx="118">
                  <c:v>85.9947739</c:v>
                </c:pt>
                <c:pt idx="119">
                  <c:v>86.06871029999999</c:v>
                </c:pt>
                <c:pt idx="120">
                  <c:v>86.247406</c:v>
                </c:pt>
                <c:pt idx="121">
                  <c:v>86.4608231</c:v>
                </c:pt>
                <c:pt idx="122">
                  <c:v>86.69834139999999</c:v>
                </c:pt>
                <c:pt idx="123">
                  <c:v>86.9292145</c:v>
                </c:pt>
                <c:pt idx="124">
                  <c:v>87.0568695</c:v>
                </c:pt>
                <c:pt idx="125">
                  <c:v>87.0683899</c:v>
                </c:pt>
                <c:pt idx="126">
                  <c:v>87.0525131</c:v>
                </c:pt>
                <c:pt idx="127">
                  <c:v>87.0353546</c:v>
                </c:pt>
                <c:pt idx="128">
                  <c:v>87.0165405</c:v>
                </c:pt>
                <c:pt idx="129">
                  <c:v>86.9981613</c:v>
                </c:pt>
                <c:pt idx="130">
                  <c:v>86.9801025</c:v>
                </c:pt>
                <c:pt idx="131">
                  <c:v>86.9564819</c:v>
                </c:pt>
                <c:pt idx="132">
                  <c:v>86.9412918</c:v>
                </c:pt>
                <c:pt idx="133">
                  <c:v>86.9297943</c:v>
                </c:pt>
                <c:pt idx="134">
                  <c:v>86.9194641</c:v>
                </c:pt>
                <c:pt idx="135">
                  <c:v>86.9099655</c:v>
                </c:pt>
                <c:pt idx="136">
                  <c:v>86.9017639</c:v>
                </c:pt>
                <c:pt idx="137">
                  <c:v>86.8933258</c:v>
                </c:pt>
                <c:pt idx="138">
                  <c:v>86.88536069999999</c:v>
                </c:pt>
                <c:pt idx="139">
                  <c:v>86.87890629999997</c:v>
                </c:pt>
                <c:pt idx="140">
                  <c:v>86.87303159999999</c:v>
                </c:pt>
                <c:pt idx="141">
                  <c:v>86.86770629999998</c:v>
                </c:pt>
                <c:pt idx="142">
                  <c:v>86.8632202</c:v>
                </c:pt>
                <c:pt idx="143">
                  <c:v>86.85933689999999</c:v>
                </c:pt>
                <c:pt idx="144">
                  <c:v>86.8560257</c:v>
                </c:pt>
                <c:pt idx="145">
                  <c:v>86.85350799999999</c:v>
                </c:pt>
                <c:pt idx="146">
                  <c:v>86.85118099999998</c:v>
                </c:pt>
                <c:pt idx="147">
                  <c:v>86.8490677</c:v>
                </c:pt>
                <c:pt idx="148">
                  <c:v>86.8473053</c:v>
                </c:pt>
                <c:pt idx="149">
                  <c:v>86.8457947</c:v>
                </c:pt>
                <c:pt idx="150">
                  <c:v>86.8445053</c:v>
                </c:pt>
                <c:pt idx="151">
                  <c:v>86.8434525</c:v>
                </c:pt>
                <c:pt idx="152">
                  <c:v>86.8426437</c:v>
                </c:pt>
                <c:pt idx="153">
                  <c:v>86.8420258</c:v>
                </c:pt>
                <c:pt idx="154">
                  <c:v>86.8416748</c:v>
                </c:pt>
                <c:pt idx="155">
                  <c:v>86.8415451</c:v>
                </c:pt>
                <c:pt idx="156">
                  <c:v>86.841507</c:v>
                </c:pt>
                <c:pt idx="157">
                  <c:v>86.8416519</c:v>
                </c:pt>
                <c:pt idx="158">
                  <c:v>86.84239959999998</c:v>
                </c:pt>
                <c:pt idx="159">
                  <c:v>86.8433838</c:v>
                </c:pt>
                <c:pt idx="160">
                  <c:v>86.8444214</c:v>
                </c:pt>
                <c:pt idx="161">
                  <c:v>86.84552</c:v>
                </c:pt>
                <c:pt idx="162">
                  <c:v>86.8455505</c:v>
                </c:pt>
                <c:pt idx="163">
                  <c:v>86.8455658</c:v>
                </c:pt>
                <c:pt idx="164">
                  <c:v>86.85173029999999</c:v>
                </c:pt>
                <c:pt idx="165">
                  <c:v>86.8655548</c:v>
                </c:pt>
                <c:pt idx="166">
                  <c:v>86.87654109999997</c:v>
                </c:pt>
                <c:pt idx="167">
                  <c:v>86.8871536</c:v>
                </c:pt>
                <c:pt idx="168">
                  <c:v>86.89835359999998</c:v>
                </c:pt>
                <c:pt idx="169">
                  <c:v>86.9380569</c:v>
                </c:pt>
                <c:pt idx="170">
                  <c:v>87.09758</c:v>
                </c:pt>
                <c:pt idx="171">
                  <c:v>87.19597629999998</c:v>
                </c:pt>
                <c:pt idx="172">
                  <c:v>87.2681122</c:v>
                </c:pt>
                <c:pt idx="173">
                  <c:v>87.21877289999999</c:v>
                </c:pt>
                <c:pt idx="174">
                  <c:v>86.9625397</c:v>
                </c:pt>
                <c:pt idx="175">
                  <c:v>86.57845309999999</c:v>
                </c:pt>
                <c:pt idx="176">
                  <c:v>86.1310959</c:v>
                </c:pt>
                <c:pt idx="177">
                  <c:v>85.8373566</c:v>
                </c:pt>
                <c:pt idx="178">
                  <c:v>85.6312103</c:v>
                </c:pt>
                <c:pt idx="179">
                  <c:v>85.66230769999999</c:v>
                </c:pt>
                <c:pt idx="180">
                  <c:v>85.7331619</c:v>
                </c:pt>
                <c:pt idx="181">
                  <c:v>85.97953799999999</c:v>
                </c:pt>
                <c:pt idx="182">
                  <c:v>86.2068558</c:v>
                </c:pt>
                <c:pt idx="183">
                  <c:v>86.4812241</c:v>
                </c:pt>
                <c:pt idx="184">
                  <c:v>86.72865299999998</c:v>
                </c:pt>
                <c:pt idx="185">
                  <c:v>86.93573</c:v>
                </c:pt>
                <c:pt idx="186">
                  <c:v>87.0756836</c:v>
                </c:pt>
                <c:pt idx="187">
                  <c:v>87.0511398</c:v>
                </c:pt>
                <c:pt idx="188">
                  <c:v>87.02577209999997</c:v>
                </c:pt>
                <c:pt idx="189">
                  <c:v>87.0059509</c:v>
                </c:pt>
                <c:pt idx="190">
                  <c:v>86.98863219999998</c:v>
                </c:pt>
                <c:pt idx="191">
                  <c:v>86.96578219999999</c:v>
                </c:pt>
                <c:pt idx="192">
                  <c:v>86.9443817</c:v>
                </c:pt>
                <c:pt idx="193">
                  <c:v>86.9331665</c:v>
                </c:pt>
                <c:pt idx="194">
                  <c:v>86.9216614</c:v>
                </c:pt>
                <c:pt idx="195">
                  <c:v>86.90844729999999</c:v>
                </c:pt>
                <c:pt idx="196">
                  <c:v>86.89551539999998</c:v>
                </c:pt>
                <c:pt idx="197">
                  <c:v>86.88279719999997</c:v>
                </c:pt>
                <c:pt idx="198">
                  <c:v>86.87283329999997</c:v>
                </c:pt>
                <c:pt idx="199">
                  <c:v>86.8672638</c:v>
                </c:pt>
                <c:pt idx="200">
                  <c:v>86.86157229999999</c:v>
                </c:pt>
                <c:pt idx="201">
                  <c:v>86.85576629999998</c:v>
                </c:pt>
                <c:pt idx="202">
                  <c:v>86.8498611</c:v>
                </c:pt>
                <c:pt idx="203">
                  <c:v>86.8443756</c:v>
                </c:pt>
                <c:pt idx="204">
                  <c:v>86.8395996</c:v>
                </c:pt>
                <c:pt idx="205">
                  <c:v>86.8346939</c:v>
                </c:pt>
                <c:pt idx="206">
                  <c:v>86.82965849999998</c:v>
                </c:pt>
                <c:pt idx="207">
                  <c:v>86.8245163</c:v>
                </c:pt>
                <c:pt idx="208">
                  <c:v>86.81877899999999</c:v>
                </c:pt>
                <c:pt idx="209">
                  <c:v>86.81267549999998</c:v>
                </c:pt>
                <c:pt idx="210">
                  <c:v>86.8063736</c:v>
                </c:pt>
                <c:pt idx="211">
                  <c:v>86.79987339999998</c:v>
                </c:pt>
                <c:pt idx="212">
                  <c:v>86.7929764</c:v>
                </c:pt>
                <c:pt idx="213">
                  <c:v>86.7849503</c:v>
                </c:pt>
                <c:pt idx="214">
                  <c:v>86.77648929999998</c:v>
                </c:pt>
                <c:pt idx="215">
                  <c:v>86.7674332</c:v>
                </c:pt>
                <c:pt idx="216">
                  <c:v>86.756134</c:v>
                </c:pt>
                <c:pt idx="217">
                  <c:v>86.7358932</c:v>
                </c:pt>
                <c:pt idx="218">
                  <c:v>86.7166672</c:v>
                </c:pt>
                <c:pt idx="219">
                  <c:v>86.6986694</c:v>
                </c:pt>
                <c:pt idx="220">
                  <c:v>86.6815033</c:v>
                </c:pt>
                <c:pt idx="221">
                  <c:v>86.65998839999999</c:v>
                </c:pt>
                <c:pt idx="222">
                  <c:v>86.6389999</c:v>
                </c:pt>
                <c:pt idx="223">
                  <c:v>86.62137599999998</c:v>
                </c:pt>
                <c:pt idx="224">
                  <c:v>86.60733029999999</c:v>
                </c:pt>
                <c:pt idx="225">
                  <c:v>86.60081479999998</c:v>
                </c:pt>
                <c:pt idx="226">
                  <c:v>86.67076109999996</c:v>
                </c:pt>
                <c:pt idx="227">
                  <c:v>86.78970339999998</c:v>
                </c:pt>
                <c:pt idx="228">
                  <c:v>86.9047012</c:v>
                </c:pt>
                <c:pt idx="229">
                  <c:v>87.05183409999998</c:v>
                </c:pt>
                <c:pt idx="230">
                  <c:v>87.1094666</c:v>
                </c:pt>
                <c:pt idx="231">
                  <c:v>87.16273499999998</c:v>
                </c:pt>
                <c:pt idx="232">
                  <c:v>86.9193802</c:v>
                </c:pt>
                <c:pt idx="233">
                  <c:v>86.57292179999999</c:v>
                </c:pt>
                <c:pt idx="234">
                  <c:v>86.12389369999998</c:v>
                </c:pt>
                <c:pt idx="235">
                  <c:v>85.6412048</c:v>
                </c:pt>
                <c:pt idx="236">
                  <c:v>85.62870789999995</c:v>
                </c:pt>
                <c:pt idx="237">
                  <c:v>85.6482544</c:v>
                </c:pt>
                <c:pt idx="238">
                  <c:v>85.9616013</c:v>
                </c:pt>
                <c:pt idx="239">
                  <c:v>86.25473019999997</c:v>
                </c:pt>
                <c:pt idx="240">
                  <c:v>86.59684749999998</c:v>
                </c:pt>
                <c:pt idx="241">
                  <c:v>86.8936615</c:v>
                </c:pt>
                <c:pt idx="242">
                  <c:v>87.19081119999998</c:v>
                </c:pt>
                <c:pt idx="243">
                  <c:v>87.4242401</c:v>
                </c:pt>
                <c:pt idx="244">
                  <c:v>87.56523129999998</c:v>
                </c:pt>
                <c:pt idx="245">
                  <c:v>87.5945816</c:v>
                </c:pt>
                <c:pt idx="246">
                  <c:v>87.5425415</c:v>
                </c:pt>
                <c:pt idx="247">
                  <c:v>87.49034879999999</c:v>
                </c:pt>
                <c:pt idx="248">
                  <c:v>87.4414673</c:v>
                </c:pt>
                <c:pt idx="249">
                  <c:v>87.3964233</c:v>
                </c:pt>
                <c:pt idx="250">
                  <c:v>87.3906097</c:v>
                </c:pt>
                <c:pt idx="251">
                  <c:v>87.383606</c:v>
                </c:pt>
                <c:pt idx="252">
                  <c:v>87.37407679999997</c:v>
                </c:pt>
                <c:pt idx="253">
                  <c:v>87.36500549999998</c:v>
                </c:pt>
                <c:pt idx="254">
                  <c:v>87.3648605</c:v>
                </c:pt>
                <c:pt idx="255">
                  <c:v>87.3543549</c:v>
                </c:pt>
                <c:pt idx="256">
                  <c:v>87.3392258</c:v>
                </c:pt>
                <c:pt idx="257">
                  <c:v>87.32474519999997</c:v>
                </c:pt>
                <c:pt idx="258">
                  <c:v>87.3109283</c:v>
                </c:pt>
                <c:pt idx="259">
                  <c:v>87.30330659999998</c:v>
                </c:pt>
                <c:pt idx="260">
                  <c:v>87.3000107</c:v>
                </c:pt>
                <c:pt idx="261">
                  <c:v>87.29043579999998</c:v>
                </c:pt>
                <c:pt idx="262">
                  <c:v>87.2808533</c:v>
                </c:pt>
                <c:pt idx="263">
                  <c:v>87.2712173</c:v>
                </c:pt>
                <c:pt idx="264">
                  <c:v>87.2615509</c:v>
                </c:pt>
                <c:pt idx="265">
                  <c:v>87.25228119999998</c:v>
                </c:pt>
                <c:pt idx="266">
                  <c:v>87.2500229</c:v>
                </c:pt>
                <c:pt idx="267">
                  <c:v>87.2358627</c:v>
                </c:pt>
                <c:pt idx="268">
                  <c:v>87.2191925</c:v>
                </c:pt>
                <c:pt idx="269">
                  <c:v>87.2018051</c:v>
                </c:pt>
                <c:pt idx="270">
                  <c:v>87.18361659999998</c:v>
                </c:pt>
                <c:pt idx="271">
                  <c:v>87.1645737</c:v>
                </c:pt>
                <c:pt idx="272">
                  <c:v>87.13983149999999</c:v>
                </c:pt>
                <c:pt idx="273">
                  <c:v>87.10736079999998</c:v>
                </c:pt>
                <c:pt idx="274">
                  <c:v>87.07332609999999</c:v>
                </c:pt>
                <c:pt idx="275">
                  <c:v>87.03777309999998</c:v>
                </c:pt>
                <c:pt idx="276">
                  <c:v>87.00070189999997</c:v>
                </c:pt>
                <c:pt idx="277">
                  <c:v>86.9281235</c:v>
                </c:pt>
                <c:pt idx="278">
                  <c:v>86.848999</c:v>
                </c:pt>
                <c:pt idx="279">
                  <c:v>86.77624509999998</c:v>
                </c:pt>
                <c:pt idx="280">
                  <c:v>86.7107391</c:v>
                </c:pt>
                <c:pt idx="281">
                  <c:v>86.65328979999998</c:v>
                </c:pt>
                <c:pt idx="282">
                  <c:v>86.6044159</c:v>
                </c:pt>
                <c:pt idx="283">
                  <c:v>86.56507869999999</c:v>
                </c:pt>
                <c:pt idx="284">
                  <c:v>86.51806639999998</c:v>
                </c:pt>
                <c:pt idx="285">
                  <c:v>86.4383545</c:v>
                </c:pt>
                <c:pt idx="286">
                  <c:v>86.32118989999998</c:v>
                </c:pt>
                <c:pt idx="287">
                  <c:v>86.16953279999998</c:v>
                </c:pt>
                <c:pt idx="288">
                  <c:v>86.01674649999998</c:v>
                </c:pt>
                <c:pt idx="289">
                  <c:v>85.82334899999996</c:v>
                </c:pt>
                <c:pt idx="290">
                  <c:v>85.7529449</c:v>
                </c:pt>
                <c:pt idx="291">
                  <c:v>85.919899</c:v>
                </c:pt>
                <c:pt idx="292">
                  <c:v>86.14572909999998</c:v>
                </c:pt>
                <c:pt idx="293">
                  <c:v>86.5092163</c:v>
                </c:pt>
                <c:pt idx="294">
                  <c:v>86.88969419999998</c:v>
                </c:pt>
                <c:pt idx="295">
                  <c:v>87.3041992</c:v>
                </c:pt>
                <c:pt idx="296">
                  <c:v>87.7616959</c:v>
                </c:pt>
                <c:pt idx="297">
                  <c:v>88.27291109999999</c:v>
                </c:pt>
                <c:pt idx="298">
                  <c:v>88.7806244</c:v>
                </c:pt>
                <c:pt idx="299">
                  <c:v>89.2651596</c:v>
                </c:pt>
                <c:pt idx="300">
                  <c:v>89.67474369999998</c:v>
                </c:pt>
                <c:pt idx="301">
                  <c:v>90.00669859999998</c:v>
                </c:pt>
                <c:pt idx="302">
                  <c:v>90.25530239999999</c:v>
                </c:pt>
                <c:pt idx="303">
                  <c:v>90.2980194</c:v>
                </c:pt>
                <c:pt idx="304">
                  <c:v>90.3103638</c:v>
                </c:pt>
                <c:pt idx="305">
                  <c:v>90.200531</c:v>
                </c:pt>
                <c:pt idx="306">
                  <c:v>90.0376129</c:v>
                </c:pt>
                <c:pt idx="307">
                  <c:v>89.8806915</c:v>
                </c:pt>
                <c:pt idx="308">
                  <c:v>89.7594299</c:v>
                </c:pt>
                <c:pt idx="309">
                  <c:v>89.6976089</c:v>
                </c:pt>
                <c:pt idx="310">
                  <c:v>89.63002009999998</c:v>
                </c:pt>
                <c:pt idx="311">
                  <c:v>89.57018279999998</c:v>
                </c:pt>
                <c:pt idx="312">
                  <c:v>89.5175095</c:v>
                </c:pt>
                <c:pt idx="313">
                  <c:v>89.47304529999998</c:v>
                </c:pt>
                <c:pt idx="314">
                  <c:v>89.4370575</c:v>
                </c:pt>
                <c:pt idx="315">
                  <c:v>89.3906555</c:v>
                </c:pt>
                <c:pt idx="316">
                  <c:v>89.35578919999999</c:v>
                </c:pt>
                <c:pt idx="317">
                  <c:v>89.33135219999998</c:v>
                </c:pt>
                <c:pt idx="318">
                  <c:v>89.3163452</c:v>
                </c:pt>
                <c:pt idx="319">
                  <c:v>89.3101654</c:v>
                </c:pt>
                <c:pt idx="320">
                  <c:v>89.3112259</c:v>
                </c:pt>
                <c:pt idx="321">
                  <c:v>89.2889557</c:v>
                </c:pt>
                <c:pt idx="322">
                  <c:v>89.27349089999998</c:v>
                </c:pt>
                <c:pt idx="323">
                  <c:v>89.2635803</c:v>
                </c:pt>
                <c:pt idx="324">
                  <c:v>89.25836179999999</c:v>
                </c:pt>
                <c:pt idx="325">
                  <c:v>89.257164</c:v>
                </c:pt>
                <c:pt idx="326">
                  <c:v>89.2130661</c:v>
                </c:pt>
                <c:pt idx="327">
                  <c:v>89.16578669999998</c:v>
                </c:pt>
                <c:pt idx="328">
                  <c:v>89.1277237</c:v>
                </c:pt>
                <c:pt idx="329">
                  <c:v>89.0968704</c:v>
                </c:pt>
                <c:pt idx="330">
                  <c:v>89.0654907</c:v>
                </c:pt>
                <c:pt idx="331">
                  <c:v>89.033493</c:v>
                </c:pt>
                <c:pt idx="332">
                  <c:v>89.0005646</c:v>
                </c:pt>
                <c:pt idx="333">
                  <c:v>88.9590759</c:v>
                </c:pt>
                <c:pt idx="334">
                  <c:v>88.9109192</c:v>
                </c:pt>
                <c:pt idx="335">
                  <c:v>88.86129</c:v>
                </c:pt>
                <c:pt idx="336">
                  <c:v>88.80989069999998</c:v>
                </c:pt>
                <c:pt idx="337">
                  <c:v>88.76387789999997</c:v>
                </c:pt>
                <c:pt idx="338">
                  <c:v>88.6444702</c:v>
                </c:pt>
                <c:pt idx="339">
                  <c:v>88.511322</c:v>
                </c:pt>
                <c:pt idx="340">
                  <c:v>88.4064331</c:v>
                </c:pt>
                <c:pt idx="341">
                  <c:v>88.37435909999999</c:v>
                </c:pt>
                <c:pt idx="342">
                  <c:v>88.35627749999999</c:v>
                </c:pt>
                <c:pt idx="343">
                  <c:v>88.38377379999999</c:v>
                </c:pt>
                <c:pt idx="344">
                  <c:v>88.4062881</c:v>
                </c:pt>
                <c:pt idx="345">
                  <c:v>88.3156433</c:v>
                </c:pt>
                <c:pt idx="346">
                  <c:v>88.4914246</c:v>
                </c:pt>
                <c:pt idx="347">
                  <c:v>88.7472153</c:v>
                </c:pt>
                <c:pt idx="348">
                  <c:v>89.3267136</c:v>
                </c:pt>
                <c:pt idx="349">
                  <c:v>89.9567947</c:v>
                </c:pt>
                <c:pt idx="350">
                  <c:v>90.65445709999999</c:v>
                </c:pt>
                <c:pt idx="351">
                  <c:v>91.33583069999999</c:v>
                </c:pt>
                <c:pt idx="352">
                  <c:v>91.8172455</c:v>
                </c:pt>
                <c:pt idx="353">
                  <c:v>92.25615689999998</c:v>
                </c:pt>
                <c:pt idx="354">
                  <c:v>92.60700229999999</c:v>
                </c:pt>
                <c:pt idx="355">
                  <c:v>92.9836349</c:v>
                </c:pt>
                <c:pt idx="356">
                  <c:v>93.3899155</c:v>
                </c:pt>
                <c:pt idx="357">
                  <c:v>93.7773056</c:v>
                </c:pt>
                <c:pt idx="358">
                  <c:v>94.1477127</c:v>
                </c:pt>
                <c:pt idx="359">
                  <c:v>94.49818419999998</c:v>
                </c:pt>
                <c:pt idx="360">
                  <c:v>94.791275</c:v>
                </c:pt>
                <c:pt idx="361">
                  <c:v>94.87191769999998</c:v>
                </c:pt>
                <c:pt idx="362">
                  <c:v>94.66157529999998</c:v>
                </c:pt>
                <c:pt idx="363">
                  <c:v>94.4022369</c:v>
                </c:pt>
                <c:pt idx="364">
                  <c:v>94.2075043</c:v>
                </c:pt>
                <c:pt idx="365">
                  <c:v>94.0576324</c:v>
                </c:pt>
                <c:pt idx="366">
                  <c:v>93.818512</c:v>
                </c:pt>
                <c:pt idx="367">
                  <c:v>93.7095108</c:v>
                </c:pt>
                <c:pt idx="368">
                  <c:v>93.62850189999999</c:v>
                </c:pt>
                <c:pt idx="369">
                  <c:v>93.50979609999999</c:v>
                </c:pt>
                <c:pt idx="370">
                  <c:v>93.40075679999998</c:v>
                </c:pt>
                <c:pt idx="371">
                  <c:v>93.30101779999998</c:v>
                </c:pt>
                <c:pt idx="372">
                  <c:v>93.19793699999998</c:v>
                </c:pt>
                <c:pt idx="373">
                  <c:v>93.12231449999999</c:v>
                </c:pt>
                <c:pt idx="374">
                  <c:v>93.0645676</c:v>
                </c:pt>
                <c:pt idx="375">
                  <c:v>93.02194209999999</c:v>
                </c:pt>
                <c:pt idx="376">
                  <c:v>92.9923019</c:v>
                </c:pt>
                <c:pt idx="377">
                  <c:v>92.9685822</c:v>
                </c:pt>
                <c:pt idx="378">
                  <c:v>92.9428253</c:v>
                </c:pt>
                <c:pt idx="379">
                  <c:v>92.92832179999999</c:v>
                </c:pt>
                <c:pt idx="380">
                  <c:v>92.92257689999997</c:v>
                </c:pt>
                <c:pt idx="381">
                  <c:v>92.924202</c:v>
                </c:pt>
                <c:pt idx="382">
                  <c:v>92.932251</c:v>
                </c:pt>
                <c:pt idx="383">
                  <c:v>92.946312</c:v>
                </c:pt>
                <c:pt idx="384">
                  <c:v>92.9404449</c:v>
                </c:pt>
                <c:pt idx="385">
                  <c:v>92.9274826</c:v>
                </c:pt>
                <c:pt idx="386">
                  <c:v>92.9212646</c:v>
                </c:pt>
                <c:pt idx="387">
                  <c:v>92.92179109999998</c:v>
                </c:pt>
                <c:pt idx="388">
                  <c:v>92.9290695</c:v>
                </c:pt>
                <c:pt idx="389">
                  <c:v>92.9430542</c:v>
                </c:pt>
                <c:pt idx="390">
                  <c:v>92.9414825</c:v>
                </c:pt>
                <c:pt idx="391">
                  <c:v>92.9375763</c:v>
                </c:pt>
                <c:pt idx="392">
                  <c:v>92.9413528</c:v>
                </c:pt>
                <c:pt idx="393">
                  <c:v>92.9591293</c:v>
                </c:pt>
                <c:pt idx="394">
                  <c:v>92.9884186</c:v>
                </c:pt>
                <c:pt idx="395">
                  <c:v>93.02279659999999</c:v>
                </c:pt>
                <c:pt idx="396">
                  <c:v>93.0606384</c:v>
                </c:pt>
                <c:pt idx="397">
                  <c:v>93.11885069999998</c:v>
                </c:pt>
                <c:pt idx="398">
                  <c:v>93.20227049999998</c:v>
                </c:pt>
                <c:pt idx="399">
                  <c:v>93.31973269999999</c:v>
                </c:pt>
                <c:pt idx="400">
                  <c:v>93.4896011</c:v>
                </c:pt>
                <c:pt idx="401">
                  <c:v>93.69230649999999</c:v>
                </c:pt>
                <c:pt idx="402">
                  <c:v>93.9347153</c:v>
                </c:pt>
                <c:pt idx="403">
                  <c:v>94.14253229999998</c:v>
                </c:pt>
                <c:pt idx="404">
                  <c:v>94.35803219999995</c:v>
                </c:pt>
                <c:pt idx="405">
                  <c:v>94.64228819999997</c:v>
                </c:pt>
                <c:pt idx="406">
                  <c:v>94.961937</c:v>
                </c:pt>
                <c:pt idx="407">
                  <c:v>95.3386612</c:v>
                </c:pt>
                <c:pt idx="408">
                  <c:v>95.6839142</c:v>
                </c:pt>
                <c:pt idx="409">
                  <c:v>96.01844789999998</c:v>
                </c:pt>
                <c:pt idx="410">
                  <c:v>96.33049009999999</c:v>
                </c:pt>
                <c:pt idx="411">
                  <c:v>96.62419129999999</c:v>
                </c:pt>
                <c:pt idx="412">
                  <c:v>96.87134549999999</c:v>
                </c:pt>
                <c:pt idx="413">
                  <c:v>97.08837129999998</c:v>
                </c:pt>
                <c:pt idx="414">
                  <c:v>97.2711945</c:v>
                </c:pt>
                <c:pt idx="415">
                  <c:v>97.4341507</c:v>
                </c:pt>
                <c:pt idx="416">
                  <c:v>97.5576477</c:v>
                </c:pt>
                <c:pt idx="417">
                  <c:v>97.66055299999998</c:v>
                </c:pt>
                <c:pt idx="418">
                  <c:v>97.7396774</c:v>
                </c:pt>
                <c:pt idx="419">
                  <c:v>97.7617493</c:v>
                </c:pt>
                <c:pt idx="420">
                  <c:v>97.82838439999999</c:v>
                </c:pt>
                <c:pt idx="421">
                  <c:v>97.6440887</c:v>
                </c:pt>
                <c:pt idx="422">
                  <c:v>97.4268265</c:v>
                </c:pt>
                <c:pt idx="423">
                  <c:v>97.2087631</c:v>
                </c:pt>
                <c:pt idx="424">
                  <c:v>96.999588</c:v>
                </c:pt>
                <c:pt idx="425">
                  <c:v>96.8192596</c:v>
                </c:pt>
                <c:pt idx="426">
                  <c:v>96.62622829999998</c:v>
                </c:pt>
                <c:pt idx="427">
                  <c:v>96.40330509999998</c:v>
                </c:pt>
                <c:pt idx="428">
                  <c:v>96.26476289999998</c:v>
                </c:pt>
                <c:pt idx="429">
                  <c:v>96.1392593</c:v>
                </c:pt>
                <c:pt idx="430">
                  <c:v>96.02424619999998</c:v>
                </c:pt>
                <c:pt idx="431">
                  <c:v>95.9446411</c:v>
                </c:pt>
                <c:pt idx="432">
                  <c:v>95.91097259999998</c:v>
                </c:pt>
                <c:pt idx="433">
                  <c:v>95.87803649999996</c:v>
                </c:pt>
                <c:pt idx="434">
                  <c:v>95.8441086</c:v>
                </c:pt>
                <c:pt idx="435">
                  <c:v>95.8125076</c:v>
                </c:pt>
                <c:pt idx="436">
                  <c:v>95.7920532</c:v>
                </c:pt>
                <c:pt idx="437">
                  <c:v>95.774231</c:v>
                </c:pt>
                <c:pt idx="438">
                  <c:v>95.75904849999999</c:v>
                </c:pt>
                <c:pt idx="439">
                  <c:v>95.74633029999998</c:v>
                </c:pt>
                <c:pt idx="440">
                  <c:v>95.7358627</c:v>
                </c:pt>
                <c:pt idx="441">
                  <c:v>95.73884579999999</c:v>
                </c:pt>
                <c:pt idx="442">
                  <c:v>95.7645111</c:v>
                </c:pt>
                <c:pt idx="443">
                  <c:v>95.8006897</c:v>
                </c:pt>
                <c:pt idx="444">
                  <c:v>95.8451691</c:v>
                </c:pt>
                <c:pt idx="445">
                  <c:v>95.8960953</c:v>
                </c:pt>
                <c:pt idx="446">
                  <c:v>95.9522171</c:v>
                </c:pt>
                <c:pt idx="447">
                  <c:v>96.02407069999998</c:v>
                </c:pt>
                <c:pt idx="448">
                  <c:v>96.10013579999999</c:v>
                </c:pt>
                <c:pt idx="449">
                  <c:v>96.17788699999998</c:v>
                </c:pt>
                <c:pt idx="450">
                  <c:v>96.2581177</c:v>
                </c:pt>
                <c:pt idx="451">
                  <c:v>96.34204859999998</c:v>
                </c:pt>
                <c:pt idx="452">
                  <c:v>96.41871639999998</c:v>
                </c:pt>
                <c:pt idx="453">
                  <c:v>96.537735</c:v>
                </c:pt>
                <c:pt idx="454">
                  <c:v>96.67492679999998</c:v>
                </c:pt>
                <c:pt idx="455">
                  <c:v>96.8131561</c:v>
                </c:pt>
                <c:pt idx="456">
                  <c:v>96.9648514</c:v>
                </c:pt>
                <c:pt idx="457">
                  <c:v>97.24277499999998</c:v>
                </c:pt>
                <c:pt idx="458">
                  <c:v>97.5281906</c:v>
                </c:pt>
                <c:pt idx="459">
                  <c:v>97.81224059999998</c:v>
                </c:pt>
                <c:pt idx="460">
                  <c:v>97.97193149999998</c:v>
                </c:pt>
                <c:pt idx="461">
                  <c:v>97.7942047</c:v>
                </c:pt>
                <c:pt idx="462">
                  <c:v>97.75502009999998</c:v>
                </c:pt>
                <c:pt idx="463">
                  <c:v>97.88307949999998</c:v>
                </c:pt>
                <c:pt idx="464">
                  <c:v>98.0299225</c:v>
                </c:pt>
                <c:pt idx="465">
                  <c:v>98.0868835</c:v>
                </c:pt>
                <c:pt idx="466">
                  <c:v>98.07646179999999</c:v>
                </c:pt>
                <c:pt idx="467">
                  <c:v>98.02828219999999</c:v>
                </c:pt>
                <c:pt idx="468">
                  <c:v>97.9382248</c:v>
                </c:pt>
                <c:pt idx="469">
                  <c:v>97.7945023</c:v>
                </c:pt>
                <c:pt idx="470">
                  <c:v>97.63745879999999</c:v>
                </c:pt>
                <c:pt idx="471">
                  <c:v>97.40245059999998</c:v>
                </c:pt>
                <c:pt idx="472">
                  <c:v>97.16709899999998</c:v>
                </c:pt>
                <c:pt idx="473">
                  <c:v>96.8469467</c:v>
                </c:pt>
                <c:pt idx="474">
                  <c:v>96.5306549</c:v>
                </c:pt>
                <c:pt idx="475">
                  <c:v>96.35623169999998</c:v>
                </c:pt>
                <c:pt idx="476">
                  <c:v>96.2129211</c:v>
                </c:pt>
                <c:pt idx="477">
                  <c:v>96.2151031</c:v>
                </c:pt>
                <c:pt idx="478">
                  <c:v>96.3911133</c:v>
                </c:pt>
                <c:pt idx="479">
                  <c:v>96.69781489999998</c:v>
                </c:pt>
                <c:pt idx="480">
                  <c:v>96.80039219999999</c:v>
                </c:pt>
                <c:pt idx="481">
                  <c:v>96.5860596</c:v>
                </c:pt>
                <c:pt idx="482">
                  <c:v>96.4065552</c:v>
                </c:pt>
                <c:pt idx="483">
                  <c:v>96.3046265</c:v>
                </c:pt>
                <c:pt idx="484">
                  <c:v>96.2762756</c:v>
                </c:pt>
                <c:pt idx="485">
                  <c:v>96.2701263</c:v>
                </c:pt>
                <c:pt idx="486">
                  <c:v>96.22074129999999</c:v>
                </c:pt>
                <c:pt idx="487">
                  <c:v>96.13307189999999</c:v>
                </c:pt>
                <c:pt idx="488">
                  <c:v>96.0444641</c:v>
                </c:pt>
                <c:pt idx="489">
                  <c:v>95.9401016</c:v>
                </c:pt>
                <c:pt idx="490">
                  <c:v>95.870163</c:v>
                </c:pt>
                <c:pt idx="491">
                  <c:v>95.81885529999998</c:v>
                </c:pt>
                <c:pt idx="492">
                  <c:v>95.77574919999999</c:v>
                </c:pt>
                <c:pt idx="493">
                  <c:v>95.73847199999999</c:v>
                </c:pt>
                <c:pt idx="494">
                  <c:v>95.731926</c:v>
                </c:pt>
                <c:pt idx="495">
                  <c:v>95.7483139</c:v>
                </c:pt>
                <c:pt idx="496">
                  <c:v>95.7719498</c:v>
                </c:pt>
                <c:pt idx="497">
                  <c:v>95.79338839999998</c:v>
                </c:pt>
                <c:pt idx="498">
                  <c:v>95.8135223</c:v>
                </c:pt>
                <c:pt idx="499">
                  <c:v>95.8046036</c:v>
                </c:pt>
                <c:pt idx="500">
                  <c:v>95.8044586</c:v>
                </c:pt>
                <c:pt idx="501">
                  <c:v>95.81307979999998</c:v>
                </c:pt>
                <c:pt idx="502">
                  <c:v>95.83049769999998</c:v>
                </c:pt>
                <c:pt idx="503">
                  <c:v>95.86274719999999</c:v>
                </c:pt>
                <c:pt idx="504">
                  <c:v>95.9140244</c:v>
                </c:pt>
                <c:pt idx="505">
                  <c:v>95.965271</c:v>
                </c:pt>
                <c:pt idx="506">
                  <c:v>96.02033999999999</c:v>
                </c:pt>
                <c:pt idx="507">
                  <c:v>96.0801849</c:v>
                </c:pt>
                <c:pt idx="508">
                  <c:v>96.14537049999998</c:v>
                </c:pt>
                <c:pt idx="509">
                  <c:v>96.2165222</c:v>
                </c:pt>
                <c:pt idx="510">
                  <c:v>96.32034299999997</c:v>
                </c:pt>
                <c:pt idx="511">
                  <c:v>96.45008849999999</c:v>
                </c:pt>
                <c:pt idx="512">
                  <c:v>96.5695648</c:v>
                </c:pt>
                <c:pt idx="513">
                  <c:v>96.67808529999998</c:v>
                </c:pt>
                <c:pt idx="514">
                  <c:v>96.7749405</c:v>
                </c:pt>
                <c:pt idx="515">
                  <c:v>96.8671875</c:v>
                </c:pt>
                <c:pt idx="516">
                  <c:v>97.1652756</c:v>
                </c:pt>
                <c:pt idx="517">
                  <c:v>97.484848</c:v>
                </c:pt>
                <c:pt idx="518">
                  <c:v>97.7745819</c:v>
                </c:pt>
                <c:pt idx="519">
                  <c:v>97.9526062</c:v>
                </c:pt>
                <c:pt idx="520">
                  <c:v>98.020813</c:v>
                </c:pt>
                <c:pt idx="521">
                  <c:v>97.85259249999999</c:v>
                </c:pt>
                <c:pt idx="522">
                  <c:v>97.3079605</c:v>
                </c:pt>
                <c:pt idx="523">
                  <c:v>96.79544829999999</c:v>
                </c:pt>
                <c:pt idx="524">
                  <c:v>96.5068207</c:v>
                </c:pt>
                <c:pt idx="525">
                  <c:v>96.1576309</c:v>
                </c:pt>
                <c:pt idx="526">
                  <c:v>95.76538089999997</c:v>
                </c:pt>
                <c:pt idx="527">
                  <c:v>95.37318419999997</c:v>
                </c:pt>
                <c:pt idx="528">
                  <c:v>95.0444183</c:v>
                </c:pt>
                <c:pt idx="529">
                  <c:v>94.6982117</c:v>
                </c:pt>
                <c:pt idx="530">
                  <c:v>94.32637019999997</c:v>
                </c:pt>
                <c:pt idx="531">
                  <c:v>93.93209079999998</c:v>
                </c:pt>
                <c:pt idx="532">
                  <c:v>93.5306549</c:v>
                </c:pt>
                <c:pt idx="533">
                  <c:v>93.2038498</c:v>
                </c:pt>
                <c:pt idx="534">
                  <c:v>93.1275253</c:v>
                </c:pt>
                <c:pt idx="535">
                  <c:v>93.18328859999997</c:v>
                </c:pt>
                <c:pt idx="536">
                  <c:v>93.3413391</c:v>
                </c:pt>
                <c:pt idx="537">
                  <c:v>93.5310822</c:v>
                </c:pt>
                <c:pt idx="538">
                  <c:v>93.7497253</c:v>
                </c:pt>
                <c:pt idx="539">
                  <c:v>93.77675629999999</c:v>
                </c:pt>
                <c:pt idx="540">
                  <c:v>93.79943079999998</c:v>
                </c:pt>
                <c:pt idx="541">
                  <c:v>93.83834079999997</c:v>
                </c:pt>
                <c:pt idx="542">
                  <c:v>93.89318849999998</c:v>
                </c:pt>
                <c:pt idx="543">
                  <c:v>94.01673129999999</c:v>
                </c:pt>
                <c:pt idx="544">
                  <c:v>94.07163239999998</c:v>
                </c:pt>
                <c:pt idx="545">
                  <c:v>94.0413208</c:v>
                </c:pt>
                <c:pt idx="546">
                  <c:v>94.00808719999999</c:v>
                </c:pt>
                <c:pt idx="547">
                  <c:v>93.97254179999999</c:v>
                </c:pt>
                <c:pt idx="548">
                  <c:v>93.95303339999998</c:v>
                </c:pt>
                <c:pt idx="549">
                  <c:v>93.9401398</c:v>
                </c:pt>
                <c:pt idx="550">
                  <c:v>93.92974849999999</c:v>
                </c:pt>
                <c:pt idx="551">
                  <c:v>93.9212418</c:v>
                </c:pt>
                <c:pt idx="552">
                  <c:v>93.9143295</c:v>
                </c:pt>
                <c:pt idx="553">
                  <c:v>93.9086151</c:v>
                </c:pt>
                <c:pt idx="554">
                  <c:v>93.9234924</c:v>
                </c:pt>
                <c:pt idx="555">
                  <c:v>93.9406128</c:v>
                </c:pt>
                <c:pt idx="556">
                  <c:v>93.9574661</c:v>
                </c:pt>
                <c:pt idx="557">
                  <c:v>93.9740448</c:v>
                </c:pt>
                <c:pt idx="558">
                  <c:v>93.9903336</c:v>
                </c:pt>
                <c:pt idx="559">
                  <c:v>94.0119095</c:v>
                </c:pt>
                <c:pt idx="560">
                  <c:v>94.0621338</c:v>
                </c:pt>
                <c:pt idx="561">
                  <c:v>94.1111679</c:v>
                </c:pt>
                <c:pt idx="562">
                  <c:v>94.15907289999997</c:v>
                </c:pt>
                <c:pt idx="563">
                  <c:v>94.20579529999999</c:v>
                </c:pt>
                <c:pt idx="564">
                  <c:v>94.2514648</c:v>
                </c:pt>
                <c:pt idx="565">
                  <c:v>94.2961197</c:v>
                </c:pt>
                <c:pt idx="566">
                  <c:v>94.34593199999999</c:v>
                </c:pt>
                <c:pt idx="567">
                  <c:v>94.409256</c:v>
                </c:pt>
                <c:pt idx="568">
                  <c:v>94.47554779999999</c:v>
                </c:pt>
                <c:pt idx="569">
                  <c:v>94.5449753</c:v>
                </c:pt>
                <c:pt idx="570">
                  <c:v>94.61775209999999</c:v>
                </c:pt>
                <c:pt idx="571">
                  <c:v>94.7294998</c:v>
                </c:pt>
                <c:pt idx="572">
                  <c:v>94.8652115</c:v>
                </c:pt>
                <c:pt idx="573">
                  <c:v>95.01583099999999</c:v>
                </c:pt>
                <c:pt idx="574">
                  <c:v>95.16864009999999</c:v>
                </c:pt>
                <c:pt idx="575">
                  <c:v>95.3214569</c:v>
                </c:pt>
                <c:pt idx="576">
                  <c:v>95.4742813</c:v>
                </c:pt>
                <c:pt idx="577">
                  <c:v>95.4127045</c:v>
                </c:pt>
                <c:pt idx="578">
                  <c:v>95.4510193</c:v>
                </c:pt>
                <c:pt idx="579">
                  <c:v>95.4721069</c:v>
                </c:pt>
                <c:pt idx="580">
                  <c:v>95.4775314</c:v>
                </c:pt>
                <c:pt idx="581">
                  <c:v>95.6371841</c:v>
                </c:pt>
                <c:pt idx="582">
                  <c:v>95.77530669999999</c:v>
                </c:pt>
                <c:pt idx="583">
                  <c:v>95.7253036</c:v>
                </c:pt>
                <c:pt idx="584">
                  <c:v>95.25203699999999</c:v>
                </c:pt>
                <c:pt idx="585">
                  <c:v>94.17617799999996</c:v>
                </c:pt>
                <c:pt idx="586">
                  <c:v>93.5114975</c:v>
                </c:pt>
                <c:pt idx="587">
                  <c:v>93.18348689999999</c:v>
                </c:pt>
                <c:pt idx="588">
                  <c:v>92.921936</c:v>
                </c:pt>
                <c:pt idx="589">
                  <c:v>92.65653229999997</c:v>
                </c:pt>
                <c:pt idx="590">
                  <c:v>92.28387449999998</c:v>
                </c:pt>
                <c:pt idx="591">
                  <c:v>91.85068509999999</c:v>
                </c:pt>
                <c:pt idx="592">
                  <c:v>91.5312119</c:v>
                </c:pt>
                <c:pt idx="593">
                  <c:v>91.3212433</c:v>
                </c:pt>
                <c:pt idx="594">
                  <c:v>91.30883029999997</c:v>
                </c:pt>
                <c:pt idx="595">
                  <c:v>91.4762573</c:v>
                </c:pt>
                <c:pt idx="596">
                  <c:v>91.77202609999999</c:v>
                </c:pt>
                <c:pt idx="597">
                  <c:v>91.98145289999998</c:v>
                </c:pt>
                <c:pt idx="598">
                  <c:v>91.9486465</c:v>
                </c:pt>
                <c:pt idx="599">
                  <c:v>91.9727936</c:v>
                </c:pt>
                <c:pt idx="600">
                  <c:v>92.0116425</c:v>
                </c:pt>
                <c:pt idx="601">
                  <c:v>92.0649338</c:v>
                </c:pt>
                <c:pt idx="602">
                  <c:v>92.2277603</c:v>
                </c:pt>
                <c:pt idx="603">
                  <c:v>92.3490601</c:v>
                </c:pt>
                <c:pt idx="604">
                  <c:v>92.3468094</c:v>
                </c:pt>
                <c:pt idx="605">
                  <c:v>92.3446655</c:v>
                </c:pt>
                <c:pt idx="606">
                  <c:v>92.34247589999997</c:v>
                </c:pt>
                <c:pt idx="607">
                  <c:v>92.33560179999999</c:v>
                </c:pt>
                <c:pt idx="608">
                  <c:v>92.32783509999999</c:v>
                </c:pt>
                <c:pt idx="609">
                  <c:v>92.32039639999999</c:v>
                </c:pt>
                <c:pt idx="610">
                  <c:v>92.3131943</c:v>
                </c:pt>
                <c:pt idx="611">
                  <c:v>92.30616759999998</c:v>
                </c:pt>
                <c:pt idx="612">
                  <c:v>92.3041458</c:v>
                </c:pt>
                <c:pt idx="613">
                  <c:v>92.33663179999999</c:v>
                </c:pt>
                <c:pt idx="614">
                  <c:v>92.3698044</c:v>
                </c:pt>
                <c:pt idx="615">
                  <c:v>92.40370179999998</c:v>
                </c:pt>
                <c:pt idx="616">
                  <c:v>92.43834689999998</c:v>
                </c:pt>
                <c:pt idx="617">
                  <c:v>92.47383879999997</c:v>
                </c:pt>
                <c:pt idx="618">
                  <c:v>92.5100937</c:v>
                </c:pt>
                <c:pt idx="619">
                  <c:v>92.5471878</c:v>
                </c:pt>
                <c:pt idx="620">
                  <c:v>92.5878296</c:v>
                </c:pt>
                <c:pt idx="621">
                  <c:v>92.64072419999998</c:v>
                </c:pt>
                <c:pt idx="622">
                  <c:v>92.7003937</c:v>
                </c:pt>
                <c:pt idx="623">
                  <c:v>92.76447299999998</c:v>
                </c:pt>
                <c:pt idx="624">
                  <c:v>92.8335114</c:v>
                </c:pt>
                <c:pt idx="625">
                  <c:v>92.90809629999998</c:v>
                </c:pt>
                <c:pt idx="626">
                  <c:v>92.9890137</c:v>
                </c:pt>
                <c:pt idx="627">
                  <c:v>93.0772095</c:v>
                </c:pt>
                <c:pt idx="628">
                  <c:v>93.17388919999999</c:v>
                </c:pt>
                <c:pt idx="629">
                  <c:v>93.3027649</c:v>
                </c:pt>
                <c:pt idx="630">
                  <c:v>93.4568558</c:v>
                </c:pt>
                <c:pt idx="631">
                  <c:v>93.6031265</c:v>
                </c:pt>
                <c:pt idx="632">
                  <c:v>93.7389984</c:v>
                </c:pt>
                <c:pt idx="633">
                  <c:v>93.86085509999998</c:v>
                </c:pt>
                <c:pt idx="634">
                  <c:v>93.9644394</c:v>
                </c:pt>
                <c:pt idx="635">
                  <c:v>94.0432968</c:v>
                </c:pt>
                <c:pt idx="636">
                  <c:v>93.9784546</c:v>
                </c:pt>
                <c:pt idx="637">
                  <c:v>93.83286289999997</c:v>
                </c:pt>
                <c:pt idx="638">
                  <c:v>93.67027279999998</c:v>
                </c:pt>
                <c:pt idx="639">
                  <c:v>93.4875793</c:v>
                </c:pt>
                <c:pt idx="640">
                  <c:v>93.3005905</c:v>
                </c:pt>
                <c:pt idx="641">
                  <c:v>93.10951229999999</c:v>
                </c:pt>
                <c:pt idx="642">
                  <c:v>92.8819122</c:v>
                </c:pt>
                <c:pt idx="643">
                  <c:v>92.6115875</c:v>
                </c:pt>
                <c:pt idx="644">
                  <c:v>92.3136597</c:v>
                </c:pt>
                <c:pt idx="645">
                  <c:v>92.065506</c:v>
                </c:pt>
                <c:pt idx="646">
                  <c:v>91.861084</c:v>
                </c:pt>
                <c:pt idx="647">
                  <c:v>91.67586519999999</c:v>
                </c:pt>
                <c:pt idx="648">
                  <c:v>91.4996948</c:v>
                </c:pt>
                <c:pt idx="649">
                  <c:v>91.23591609999998</c:v>
                </c:pt>
                <c:pt idx="650">
                  <c:v>90.97390749999998</c:v>
                </c:pt>
                <c:pt idx="651">
                  <c:v>90.8426666</c:v>
                </c:pt>
                <c:pt idx="652">
                  <c:v>90.83287049999998</c:v>
                </c:pt>
                <c:pt idx="653">
                  <c:v>90.9552917</c:v>
                </c:pt>
                <c:pt idx="654">
                  <c:v>91.1502533</c:v>
                </c:pt>
                <c:pt idx="655">
                  <c:v>91.28633879999997</c:v>
                </c:pt>
                <c:pt idx="656">
                  <c:v>91.2515259</c:v>
                </c:pt>
                <c:pt idx="657">
                  <c:v>91.22287749999997</c:v>
                </c:pt>
                <c:pt idx="658">
                  <c:v>91.25972749999998</c:v>
                </c:pt>
                <c:pt idx="659">
                  <c:v>91.31877139999999</c:v>
                </c:pt>
                <c:pt idx="660">
                  <c:v>91.37786099999998</c:v>
                </c:pt>
                <c:pt idx="661">
                  <c:v>91.4443436</c:v>
                </c:pt>
                <c:pt idx="662">
                  <c:v>91.5241852</c:v>
                </c:pt>
                <c:pt idx="663">
                  <c:v>91.56578059999997</c:v>
                </c:pt>
                <c:pt idx="664">
                  <c:v>91.57034299999997</c:v>
                </c:pt>
                <c:pt idx="665">
                  <c:v>91.57617949999998</c:v>
                </c:pt>
                <c:pt idx="666">
                  <c:v>91.587616</c:v>
                </c:pt>
                <c:pt idx="667">
                  <c:v>91.60081479999998</c:v>
                </c:pt>
                <c:pt idx="668">
                  <c:v>91.61499019999998</c:v>
                </c:pt>
                <c:pt idx="669">
                  <c:v>91.62997439999997</c:v>
                </c:pt>
                <c:pt idx="670">
                  <c:v>91.64565279999998</c:v>
                </c:pt>
                <c:pt idx="671">
                  <c:v>91.66193389999998</c:v>
                </c:pt>
                <c:pt idx="672">
                  <c:v>91.67449189999999</c:v>
                </c:pt>
                <c:pt idx="673">
                  <c:v>91.69818119999996</c:v>
                </c:pt>
                <c:pt idx="674">
                  <c:v>91.72800449999998</c:v>
                </c:pt>
                <c:pt idx="675">
                  <c:v>91.7605133</c:v>
                </c:pt>
                <c:pt idx="676">
                  <c:v>91.79528809999998</c:v>
                </c:pt>
                <c:pt idx="677">
                  <c:v>91.83200069999998</c:v>
                </c:pt>
                <c:pt idx="678">
                  <c:v>91.87038419999999</c:v>
                </c:pt>
                <c:pt idx="679">
                  <c:v>91.9102478</c:v>
                </c:pt>
                <c:pt idx="680">
                  <c:v>91.95143129999998</c:v>
                </c:pt>
                <c:pt idx="681">
                  <c:v>91.9808197</c:v>
                </c:pt>
                <c:pt idx="682">
                  <c:v>92.02075199999999</c:v>
                </c:pt>
                <c:pt idx="683">
                  <c:v>92.07385249999999</c:v>
                </c:pt>
                <c:pt idx="684">
                  <c:v>92.12699129999999</c:v>
                </c:pt>
                <c:pt idx="685">
                  <c:v>92.18016819999997</c:v>
                </c:pt>
                <c:pt idx="686">
                  <c:v>92.2335434</c:v>
                </c:pt>
                <c:pt idx="687">
                  <c:v>92.3215866</c:v>
                </c:pt>
                <c:pt idx="688">
                  <c:v>92.42382809999998</c:v>
                </c:pt>
                <c:pt idx="689">
                  <c:v>92.52552799999998</c:v>
                </c:pt>
                <c:pt idx="690">
                  <c:v>92.6271744</c:v>
                </c:pt>
                <c:pt idx="691">
                  <c:v>92.78277589999999</c:v>
                </c:pt>
                <c:pt idx="692">
                  <c:v>92.9372482</c:v>
                </c:pt>
                <c:pt idx="693">
                  <c:v>93.0850449</c:v>
                </c:pt>
                <c:pt idx="694">
                  <c:v>93.2493057</c:v>
                </c:pt>
                <c:pt idx="695">
                  <c:v>93.42057799999999</c:v>
                </c:pt>
                <c:pt idx="696">
                  <c:v>93.57778929999999</c:v>
                </c:pt>
                <c:pt idx="697">
                  <c:v>93.68598939999997</c:v>
                </c:pt>
                <c:pt idx="698">
                  <c:v>93.7185822</c:v>
                </c:pt>
                <c:pt idx="699">
                  <c:v>93.7145081</c:v>
                </c:pt>
                <c:pt idx="700">
                  <c:v>92.90033719999997</c:v>
                </c:pt>
                <c:pt idx="701">
                  <c:v>92.3978424</c:v>
                </c:pt>
                <c:pt idx="702">
                  <c:v>92.1436462</c:v>
                </c:pt>
                <c:pt idx="703">
                  <c:v>91.88153079999998</c:v>
                </c:pt>
                <c:pt idx="704">
                  <c:v>91.67683409999997</c:v>
                </c:pt>
                <c:pt idx="705">
                  <c:v>91.5101776</c:v>
                </c:pt>
                <c:pt idx="706">
                  <c:v>91.4107819</c:v>
                </c:pt>
                <c:pt idx="707">
                  <c:v>91.324234</c:v>
                </c:pt>
                <c:pt idx="708">
                  <c:v>91.2018967</c:v>
                </c:pt>
                <c:pt idx="709">
                  <c:v>91.10652159999998</c:v>
                </c:pt>
                <c:pt idx="710">
                  <c:v>91.1417694</c:v>
                </c:pt>
                <c:pt idx="711">
                  <c:v>91.26693729999998</c:v>
                </c:pt>
                <c:pt idx="712">
                  <c:v>91.4478531</c:v>
                </c:pt>
                <c:pt idx="713">
                  <c:v>91.57299799999998</c:v>
                </c:pt>
                <c:pt idx="714">
                  <c:v>91.50929259999998</c:v>
                </c:pt>
                <c:pt idx="715">
                  <c:v>91.49833679999999</c:v>
                </c:pt>
                <c:pt idx="716">
                  <c:v>91.487175</c:v>
                </c:pt>
                <c:pt idx="717">
                  <c:v>91.4775543</c:v>
                </c:pt>
                <c:pt idx="718">
                  <c:v>91.45893099999999</c:v>
                </c:pt>
                <c:pt idx="719">
                  <c:v>91.4369583</c:v>
                </c:pt>
                <c:pt idx="720">
                  <c:v>91.414566</c:v>
                </c:pt>
                <c:pt idx="721">
                  <c:v>91.4165573</c:v>
                </c:pt>
                <c:pt idx="722">
                  <c:v>91.4515915</c:v>
                </c:pt>
                <c:pt idx="723">
                  <c:v>91.4562683</c:v>
                </c:pt>
                <c:pt idx="724">
                  <c:v>91.4600983</c:v>
                </c:pt>
                <c:pt idx="725">
                  <c:v>91.46494289999998</c:v>
                </c:pt>
                <c:pt idx="726">
                  <c:v>91.4706573</c:v>
                </c:pt>
                <c:pt idx="727">
                  <c:v>91.4816589</c:v>
                </c:pt>
                <c:pt idx="728">
                  <c:v>91.4959335</c:v>
                </c:pt>
                <c:pt idx="729">
                  <c:v>91.5102692</c:v>
                </c:pt>
                <c:pt idx="730">
                  <c:v>91.52599329999998</c:v>
                </c:pt>
                <c:pt idx="731">
                  <c:v>91.54306789999998</c:v>
                </c:pt>
                <c:pt idx="732">
                  <c:v>91.5615387</c:v>
                </c:pt>
                <c:pt idx="733">
                  <c:v>91.5817184</c:v>
                </c:pt>
                <c:pt idx="734">
                  <c:v>91.6066895</c:v>
                </c:pt>
                <c:pt idx="735">
                  <c:v>91.63175959999998</c:v>
                </c:pt>
                <c:pt idx="736">
                  <c:v>91.65696719999997</c:v>
                </c:pt>
                <c:pt idx="737">
                  <c:v>91.68230439999999</c:v>
                </c:pt>
                <c:pt idx="738">
                  <c:v>91.70779419999998</c:v>
                </c:pt>
                <c:pt idx="739">
                  <c:v>91.73340609999998</c:v>
                </c:pt>
                <c:pt idx="740">
                  <c:v>91.76934809999999</c:v>
                </c:pt>
                <c:pt idx="741">
                  <c:v>91.822113</c:v>
                </c:pt>
                <c:pt idx="742">
                  <c:v>91.87577819999996</c:v>
                </c:pt>
                <c:pt idx="743">
                  <c:v>91.9304657</c:v>
                </c:pt>
                <c:pt idx="744">
                  <c:v>91.98648829999999</c:v>
                </c:pt>
                <c:pt idx="745">
                  <c:v>92.0441589</c:v>
                </c:pt>
                <c:pt idx="746">
                  <c:v>92.10387419999999</c:v>
                </c:pt>
                <c:pt idx="747">
                  <c:v>92.187973</c:v>
                </c:pt>
                <c:pt idx="748">
                  <c:v>92.32090759999998</c:v>
                </c:pt>
                <c:pt idx="749">
                  <c:v>92.4439697</c:v>
                </c:pt>
                <c:pt idx="750">
                  <c:v>92.5675964</c:v>
                </c:pt>
                <c:pt idx="751">
                  <c:v>92.691864</c:v>
                </c:pt>
                <c:pt idx="752">
                  <c:v>92.8169022</c:v>
                </c:pt>
                <c:pt idx="753">
                  <c:v>92.94284059999998</c:v>
                </c:pt>
                <c:pt idx="754">
                  <c:v>93.05519099999998</c:v>
                </c:pt>
                <c:pt idx="755">
                  <c:v>93.15220639999997</c:v>
                </c:pt>
                <c:pt idx="756">
                  <c:v>93.16954799999999</c:v>
                </c:pt>
                <c:pt idx="757">
                  <c:v>93.0644531</c:v>
                </c:pt>
                <c:pt idx="758">
                  <c:v>92.86971279999999</c:v>
                </c:pt>
                <c:pt idx="759">
                  <c:v>92.5959854</c:v>
                </c:pt>
                <c:pt idx="760">
                  <c:v>92.2640076</c:v>
                </c:pt>
                <c:pt idx="761">
                  <c:v>92.18694309999998</c:v>
                </c:pt>
                <c:pt idx="762">
                  <c:v>92.1193619</c:v>
                </c:pt>
                <c:pt idx="763">
                  <c:v>92.58013149999998</c:v>
                </c:pt>
                <c:pt idx="764">
                  <c:v>93.07455439999998</c:v>
                </c:pt>
                <c:pt idx="765">
                  <c:v>93.4869919</c:v>
                </c:pt>
                <c:pt idx="766">
                  <c:v>93.7998886</c:v>
                </c:pt>
                <c:pt idx="767">
                  <c:v>93.65129849999998</c:v>
                </c:pt>
                <c:pt idx="768">
                  <c:v>93.4675064</c:v>
                </c:pt>
                <c:pt idx="769">
                  <c:v>93.05974579999999</c:v>
                </c:pt>
                <c:pt idx="770">
                  <c:v>92.66738889999999</c:v>
                </c:pt>
                <c:pt idx="771">
                  <c:v>92.2887039</c:v>
                </c:pt>
                <c:pt idx="772">
                  <c:v>92.08654789999999</c:v>
                </c:pt>
                <c:pt idx="773">
                  <c:v>92.0042114</c:v>
                </c:pt>
                <c:pt idx="774">
                  <c:v>91.9416809</c:v>
                </c:pt>
                <c:pt idx="775">
                  <c:v>91.88538359999997</c:v>
                </c:pt>
                <c:pt idx="776">
                  <c:v>91.842659</c:v>
                </c:pt>
                <c:pt idx="777">
                  <c:v>91.8017044</c:v>
                </c:pt>
                <c:pt idx="778">
                  <c:v>91.7605591</c:v>
                </c:pt>
                <c:pt idx="779">
                  <c:v>91.7351074</c:v>
                </c:pt>
                <c:pt idx="780">
                  <c:v>91.72637179999997</c:v>
                </c:pt>
                <c:pt idx="781">
                  <c:v>91.7180099</c:v>
                </c:pt>
                <c:pt idx="782">
                  <c:v>91.71084589999998</c:v>
                </c:pt>
                <c:pt idx="783">
                  <c:v>91.705574</c:v>
                </c:pt>
                <c:pt idx="784">
                  <c:v>91.7021027</c:v>
                </c:pt>
                <c:pt idx="785">
                  <c:v>91.70034789999997</c:v>
                </c:pt>
                <c:pt idx="786">
                  <c:v>91.70330809999999</c:v>
                </c:pt>
                <c:pt idx="787">
                  <c:v>91.706955</c:v>
                </c:pt>
                <c:pt idx="788">
                  <c:v>91.7108841</c:v>
                </c:pt>
                <c:pt idx="789">
                  <c:v>91.7150955</c:v>
                </c:pt>
                <c:pt idx="790">
                  <c:v>91.7195816</c:v>
                </c:pt>
                <c:pt idx="791">
                  <c:v>91.72808069999999</c:v>
                </c:pt>
                <c:pt idx="792">
                  <c:v>91.7380066</c:v>
                </c:pt>
                <c:pt idx="793">
                  <c:v>91.7488251</c:v>
                </c:pt>
                <c:pt idx="794">
                  <c:v>91.7606506</c:v>
                </c:pt>
                <c:pt idx="795">
                  <c:v>91.7735443</c:v>
                </c:pt>
                <c:pt idx="796">
                  <c:v>91.7875595</c:v>
                </c:pt>
                <c:pt idx="797">
                  <c:v>91.80278019999999</c:v>
                </c:pt>
                <c:pt idx="798">
                  <c:v>91.83032989999998</c:v>
                </c:pt>
                <c:pt idx="799">
                  <c:v>91.8602066</c:v>
                </c:pt>
                <c:pt idx="800">
                  <c:v>91.89181519999998</c:v>
                </c:pt>
                <c:pt idx="801">
                  <c:v>91.9252167</c:v>
                </c:pt>
                <c:pt idx="802">
                  <c:v>91.9606934</c:v>
                </c:pt>
                <c:pt idx="803">
                  <c:v>92.0022964</c:v>
                </c:pt>
                <c:pt idx="804">
                  <c:v>92.0661621</c:v>
                </c:pt>
                <c:pt idx="805">
                  <c:v>92.1325836</c:v>
                </c:pt>
                <c:pt idx="806">
                  <c:v>92.20153809999998</c:v>
                </c:pt>
                <c:pt idx="807">
                  <c:v>92.27448269999998</c:v>
                </c:pt>
                <c:pt idx="808">
                  <c:v>92.3690567</c:v>
                </c:pt>
                <c:pt idx="809">
                  <c:v>92.4771805</c:v>
                </c:pt>
                <c:pt idx="810">
                  <c:v>92.59649659999998</c:v>
                </c:pt>
                <c:pt idx="811">
                  <c:v>92.725235</c:v>
                </c:pt>
                <c:pt idx="812">
                  <c:v>92.86045839999998</c:v>
                </c:pt>
                <c:pt idx="813">
                  <c:v>92.99133299999998</c:v>
                </c:pt>
                <c:pt idx="814">
                  <c:v>93.1192551</c:v>
                </c:pt>
                <c:pt idx="815">
                  <c:v>93.30830379999999</c:v>
                </c:pt>
                <c:pt idx="816">
                  <c:v>93.37997439999997</c:v>
                </c:pt>
                <c:pt idx="817">
                  <c:v>93.33074189999999</c:v>
                </c:pt>
                <c:pt idx="818">
                  <c:v>93.13427729999998</c:v>
                </c:pt>
                <c:pt idx="819">
                  <c:v>92.88224789999997</c:v>
                </c:pt>
                <c:pt idx="820">
                  <c:v>92.7161179</c:v>
                </c:pt>
                <c:pt idx="821">
                  <c:v>92.637764</c:v>
                </c:pt>
                <c:pt idx="822">
                  <c:v>92.95723719999998</c:v>
                </c:pt>
                <c:pt idx="823">
                  <c:v>93.32650759999999</c:v>
                </c:pt>
                <c:pt idx="824">
                  <c:v>93.7204895</c:v>
                </c:pt>
                <c:pt idx="825">
                  <c:v>93.9206848</c:v>
                </c:pt>
                <c:pt idx="826">
                  <c:v>93.8946152</c:v>
                </c:pt>
                <c:pt idx="827">
                  <c:v>93.75344849999999</c:v>
                </c:pt>
                <c:pt idx="828">
                  <c:v>93.3976135</c:v>
                </c:pt>
                <c:pt idx="829">
                  <c:v>93.00994869999998</c:v>
                </c:pt>
                <c:pt idx="830">
                  <c:v>92.6601334</c:v>
                </c:pt>
                <c:pt idx="831">
                  <c:v>92.5641174</c:v>
                </c:pt>
                <c:pt idx="832">
                  <c:v>92.4705734</c:v>
                </c:pt>
                <c:pt idx="833">
                  <c:v>92.3890839</c:v>
                </c:pt>
                <c:pt idx="834">
                  <c:v>92.31463619999998</c:v>
                </c:pt>
                <c:pt idx="835">
                  <c:v>92.24577329999998</c:v>
                </c:pt>
                <c:pt idx="836">
                  <c:v>92.1834946</c:v>
                </c:pt>
                <c:pt idx="837">
                  <c:v>92.14067079999998</c:v>
                </c:pt>
                <c:pt idx="838">
                  <c:v>92.10824579999999</c:v>
                </c:pt>
                <c:pt idx="839">
                  <c:v>92.07845309999999</c:v>
                </c:pt>
                <c:pt idx="840">
                  <c:v>92.05079649999999</c:v>
                </c:pt>
                <c:pt idx="841">
                  <c:v>92.02979279999997</c:v>
                </c:pt>
                <c:pt idx="842">
                  <c:v>92.01728819999998</c:v>
                </c:pt>
                <c:pt idx="843">
                  <c:v>92.00592039999998</c:v>
                </c:pt>
                <c:pt idx="844">
                  <c:v>91.9955292</c:v>
                </c:pt>
                <c:pt idx="845">
                  <c:v>91.98590849999998</c:v>
                </c:pt>
                <c:pt idx="846">
                  <c:v>91.9796295</c:v>
                </c:pt>
                <c:pt idx="847">
                  <c:v>91.9818954</c:v>
                </c:pt>
                <c:pt idx="848">
                  <c:v>91.9845657</c:v>
                </c:pt>
                <c:pt idx="849">
                  <c:v>91.9876175</c:v>
                </c:pt>
                <c:pt idx="850">
                  <c:v>91.9909897</c:v>
                </c:pt>
                <c:pt idx="851">
                  <c:v>91.9953079</c:v>
                </c:pt>
                <c:pt idx="852">
                  <c:v>92.0052795</c:v>
                </c:pt>
                <c:pt idx="853">
                  <c:v>92.0158615</c:v>
                </c:pt>
                <c:pt idx="854">
                  <c:v>92.0271683</c:v>
                </c:pt>
                <c:pt idx="855">
                  <c:v>92.0393906</c:v>
                </c:pt>
                <c:pt idx="856">
                  <c:v>92.05262759999998</c:v>
                </c:pt>
                <c:pt idx="857">
                  <c:v>92.07387539999999</c:v>
                </c:pt>
                <c:pt idx="858">
                  <c:v>92.0960617</c:v>
                </c:pt>
                <c:pt idx="859">
                  <c:v>92.1190186</c:v>
                </c:pt>
                <c:pt idx="860">
                  <c:v>92.14270019999996</c:v>
                </c:pt>
                <c:pt idx="861">
                  <c:v>92.1671448</c:v>
                </c:pt>
                <c:pt idx="862">
                  <c:v>92.2014008</c:v>
                </c:pt>
                <c:pt idx="863">
                  <c:v>92.24517819999998</c:v>
                </c:pt>
                <c:pt idx="864">
                  <c:v>92.2919159</c:v>
                </c:pt>
                <c:pt idx="865">
                  <c:v>92.34223179999998</c:v>
                </c:pt>
                <c:pt idx="866">
                  <c:v>92.3970108</c:v>
                </c:pt>
                <c:pt idx="867">
                  <c:v>92.4577332</c:v>
                </c:pt>
                <c:pt idx="868">
                  <c:v>92.55294799999999</c:v>
                </c:pt>
                <c:pt idx="869">
                  <c:v>92.6492691</c:v>
                </c:pt>
                <c:pt idx="870">
                  <c:v>92.7481918</c:v>
                </c:pt>
                <c:pt idx="871">
                  <c:v>92.85003659999997</c:v>
                </c:pt>
                <c:pt idx="872">
                  <c:v>92.93608089999998</c:v>
                </c:pt>
                <c:pt idx="873">
                  <c:v>93.0219498</c:v>
                </c:pt>
                <c:pt idx="874">
                  <c:v>93.212883</c:v>
                </c:pt>
                <c:pt idx="875">
                  <c:v>93.34379579999998</c:v>
                </c:pt>
                <c:pt idx="876">
                  <c:v>93.38746639999998</c:v>
                </c:pt>
                <c:pt idx="877">
                  <c:v>93.31500239999997</c:v>
                </c:pt>
                <c:pt idx="878">
                  <c:v>93.20240779999999</c:v>
                </c:pt>
                <c:pt idx="879">
                  <c:v>93.1125336</c:v>
                </c:pt>
                <c:pt idx="880">
                  <c:v>93.07831569999999</c:v>
                </c:pt>
                <c:pt idx="881">
                  <c:v>93.16804499999999</c:v>
                </c:pt>
                <c:pt idx="882">
                  <c:v>93.3692017</c:v>
                </c:pt>
                <c:pt idx="883">
                  <c:v>93.64973449999998</c:v>
                </c:pt>
                <c:pt idx="884">
                  <c:v>93.8317947</c:v>
                </c:pt>
                <c:pt idx="885">
                  <c:v>93.8662949</c:v>
                </c:pt>
                <c:pt idx="886">
                  <c:v>93.6905289</c:v>
                </c:pt>
                <c:pt idx="887">
                  <c:v>93.39897159999997</c:v>
                </c:pt>
                <c:pt idx="888">
                  <c:v>93.10947419999997</c:v>
                </c:pt>
                <c:pt idx="889">
                  <c:v>92.98393249999998</c:v>
                </c:pt>
                <c:pt idx="890">
                  <c:v>92.88957209999997</c:v>
                </c:pt>
                <c:pt idx="891">
                  <c:v>92.80839539999997</c:v>
                </c:pt>
                <c:pt idx="892">
                  <c:v>92.7367249</c:v>
                </c:pt>
                <c:pt idx="893">
                  <c:v>92.66932679999998</c:v>
                </c:pt>
                <c:pt idx="894">
                  <c:v>92.60527039999997</c:v>
                </c:pt>
                <c:pt idx="895">
                  <c:v>92.5428238</c:v>
                </c:pt>
                <c:pt idx="896">
                  <c:v>92.4942474</c:v>
                </c:pt>
                <c:pt idx="897">
                  <c:v>92.4587097</c:v>
                </c:pt>
                <c:pt idx="898">
                  <c:v>92.4245758</c:v>
                </c:pt>
                <c:pt idx="899">
                  <c:v>92.3915253</c:v>
                </c:pt>
                <c:pt idx="900">
                  <c:v>92.361969</c:v>
                </c:pt>
                <c:pt idx="901">
                  <c:v>92.3490295</c:v>
                </c:pt>
                <c:pt idx="902">
                  <c:v>92.3374939</c:v>
                </c:pt>
                <c:pt idx="903">
                  <c:v>92.32699579999999</c:v>
                </c:pt>
                <c:pt idx="904">
                  <c:v>92.31735229999998</c:v>
                </c:pt>
                <c:pt idx="905">
                  <c:v>92.30833439999999</c:v>
                </c:pt>
                <c:pt idx="906">
                  <c:v>92.30015559999998</c:v>
                </c:pt>
                <c:pt idx="907">
                  <c:v>92.30161289999998</c:v>
                </c:pt>
                <c:pt idx="908">
                  <c:v>92.30347439999998</c:v>
                </c:pt>
                <c:pt idx="909">
                  <c:v>92.3070526</c:v>
                </c:pt>
                <c:pt idx="910">
                  <c:v>92.3106613</c:v>
                </c:pt>
                <c:pt idx="911">
                  <c:v>92.3143005</c:v>
                </c:pt>
                <c:pt idx="912">
                  <c:v>92.3179779</c:v>
                </c:pt>
                <c:pt idx="913">
                  <c:v>92.32694239999996</c:v>
                </c:pt>
                <c:pt idx="914">
                  <c:v>92.3415756</c:v>
                </c:pt>
                <c:pt idx="915">
                  <c:v>92.35623169999998</c:v>
                </c:pt>
                <c:pt idx="916">
                  <c:v>92.37089539999997</c:v>
                </c:pt>
                <c:pt idx="917">
                  <c:v>92.38558199999999</c:v>
                </c:pt>
                <c:pt idx="918">
                  <c:v>92.4002991</c:v>
                </c:pt>
                <c:pt idx="919">
                  <c:v>92.4150238</c:v>
                </c:pt>
                <c:pt idx="920">
                  <c:v>92.42977909999999</c:v>
                </c:pt>
                <c:pt idx="921">
                  <c:v>92.4682007</c:v>
                </c:pt>
                <c:pt idx="922">
                  <c:v>92.5113144</c:v>
                </c:pt>
                <c:pt idx="923">
                  <c:v>92.5542068</c:v>
                </c:pt>
                <c:pt idx="924">
                  <c:v>92.59683229999999</c:v>
                </c:pt>
                <c:pt idx="925">
                  <c:v>92.63909149999999</c:v>
                </c:pt>
                <c:pt idx="926">
                  <c:v>92.68085479999999</c:v>
                </c:pt>
                <c:pt idx="927">
                  <c:v>92.72200009999999</c:v>
                </c:pt>
                <c:pt idx="928">
                  <c:v>92.7622528</c:v>
                </c:pt>
                <c:pt idx="929">
                  <c:v>92.85256959999998</c:v>
                </c:pt>
                <c:pt idx="930">
                  <c:v>92.9497223</c:v>
                </c:pt>
                <c:pt idx="931">
                  <c:v>93.05174259999997</c:v>
                </c:pt>
                <c:pt idx="932">
                  <c:v>93.15965269999998</c:v>
                </c:pt>
                <c:pt idx="933">
                  <c:v>93.2745667</c:v>
                </c:pt>
                <c:pt idx="934">
                  <c:v>93.3419952</c:v>
                </c:pt>
                <c:pt idx="935">
                  <c:v>93.35488889999999</c:v>
                </c:pt>
                <c:pt idx="936">
                  <c:v>93.3522186</c:v>
                </c:pt>
                <c:pt idx="937">
                  <c:v>93.2371979</c:v>
                </c:pt>
                <c:pt idx="938">
                  <c:v>93.0712128</c:v>
                </c:pt>
                <c:pt idx="939">
                  <c:v>92.9262314</c:v>
                </c:pt>
                <c:pt idx="940">
                  <c:v>92.7975998</c:v>
                </c:pt>
                <c:pt idx="941">
                  <c:v>92.7790222</c:v>
                </c:pt>
                <c:pt idx="942">
                  <c:v>92.80562589999998</c:v>
                </c:pt>
                <c:pt idx="943">
                  <c:v>92.9642792</c:v>
                </c:pt>
                <c:pt idx="944">
                  <c:v>93.11782839999998</c:v>
                </c:pt>
                <c:pt idx="945">
                  <c:v>93.2627106</c:v>
                </c:pt>
                <c:pt idx="946">
                  <c:v>93.3438263</c:v>
                </c:pt>
                <c:pt idx="947">
                  <c:v>93.27299499999998</c:v>
                </c:pt>
                <c:pt idx="948">
                  <c:v>93.15103149999999</c:v>
                </c:pt>
                <c:pt idx="949">
                  <c:v>93.0514526</c:v>
                </c:pt>
                <c:pt idx="950">
                  <c:v>93.00559229999999</c:v>
                </c:pt>
                <c:pt idx="951">
                  <c:v>92.9593201</c:v>
                </c:pt>
                <c:pt idx="952">
                  <c:v>92.9151001</c:v>
                </c:pt>
                <c:pt idx="953">
                  <c:v>92.87428279999999</c:v>
                </c:pt>
                <c:pt idx="954">
                  <c:v>92.83657839999996</c:v>
                </c:pt>
                <c:pt idx="955">
                  <c:v>92.80960849999998</c:v>
                </c:pt>
                <c:pt idx="956">
                  <c:v>92.79288479999998</c:v>
                </c:pt>
                <c:pt idx="957">
                  <c:v>92.77690889999997</c:v>
                </c:pt>
                <c:pt idx="958">
                  <c:v>92.76174159999998</c:v>
                </c:pt>
                <c:pt idx="959">
                  <c:v>92.7473221</c:v>
                </c:pt>
                <c:pt idx="960">
                  <c:v>92.7337189</c:v>
                </c:pt>
                <c:pt idx="961">
                  <c:v>92.72113799999998</c:v>
                </c:pt>
                <c:pt idx="962">
                  <c:v>92.7138901</c:v>
                </c:pt>
                <c:pt idx="963">
                  <c:v>92.7106934</c:v>
                </c:pt>
                <c:pt idx="964">
                  <c:v>92.707634</c:v>
                </c:pt>
                <c:pt idx="965">
                  <c:v>92.7047195</c:v>
                </c:pt>
                <c:pt idx="966">
                  <c:v>92.7018661</c:v>
                </c:pt>
                <c:pt idx="967">
                  <c:v>92.6991272</c:v>
                </c:pt>
                <c:pt idx="968">
                  <c:v>92.7012253</c:v>
                </c:pt>
                <c:pt idx="969">
                  <c:v>92.7042313</c:v>
                </c:pt>
                <c:pt idx="970">
                  <c:v>92.707283</c:v>
                </c:pt>
                <c:pt idx="971">
                  <c:v>92.7104111</c:v>
                </c:pt>
                <c:pt idx="972">
                  <c:v>92.71477509999998</c:v>
                </c:pt>
                <c:pt idx="973">
                  <c:v>92.72024539999998</c:v>
                </c:pt>
                <c:pt idx="974">
                  <c:v>92.7273254</c:v>
                </c:pt>
                <c:pt idx="975">
                  <c:v>92.73680109999998</c:v>
                </c:pt>
                <c:pt idx="976">
                  <c:v>92.7467957</c:v>
                </c:pt>
                <c:pt idx="977">
                  <c:v>92.75737</c:v>
                </c:pt>
                <c:pt idx="978">
                  <c:v>92.7686005</c:v>
                </c:pt>
                <c:pt idx="979">
                  <c:v>92.77810669999998</c:v>
                </c:pt>
                <c:pt idx="980">
                  <c:v>92.7879257</c:v>
                </c:pt>
                <c:pt idx="981">
                  <c:v>92.7997284</c:v>
                </c:pt>
                <c:pt idx="982">
                  <c:v>92.81314089999998</c:v>
                </c:pt>
                <c:pt idx="983">
                  <c:v>92.82778929999999</c:v>
                </c:pt>
                <c:pt idx="984">
                  <c:v>92.8440247</c:v>
                </c:pt>
                <c:pt idx="985">
                  <c:v>92.8594131</c:v>
                </c:pt>
                <c:pt idx="986">
                  <c:v>92.87709049999998</c:v>
                </c:pt>
                <c:pt idx="987">
                  <c:v>92.89549259999997</c:v>
                </c:pt>
                <c:pt idx="988">
                  <c:v>92.9146347</c:v>
                </c:pt>
                <c:pt idx="989">
                  <c:v>92.9251938</c:v>
                </c:pt>
                <c:pt idx="990">
                  <c:v>92.9444351</c:v>
                </c:pt>
                <c:pt idx="991">
                  <c:v>93.0475006</c:v>
                </c:pt>
                <c:pt idx="992">
                  <c:v>93.0541153</c:v>
                </c:pt>
                <c:pt idx="993">
                  <c:v>93.02000429999998</c:v>
                </c:pt>
                <c:pt idx="994">
                  <c:v>92.96553799999998</c:v>
                </c:pt>
                <c:pt idx="995">
                  <c:v>92.7437439</c:v>
                </c:pt>
                <c:pt idx="996">
                  <c:v>92.4163666</c:v>
                </c:pt>
                <c:pt idx="997">
                  <c:v>92.0106049</c:v>
                </c:pt>
                <c:pt idx="998">
                  <c:v>91.7661057</c:v>
                </c:pt>
                <c:pt idx="999">
                  <c:v>91.51313779999998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'[pPleatCL-4cfm_axial_square_with_Baffle_FMB.xlsx]pPleatCL-4cfm_axial_square_with'!$G$5</c:f>
              <c:strCache>
                <c:ptCount val="1"/>
                <c:pt idx="0">
                  <c:v>Middle</c:v>
                </c:pt>
              </c:strCache>
            </c:strRef>
          </c:tx>
          <c:spPr>
            <a:ln w="2222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'[pPleatCL-4cfm_axial_square_with_Baffle_FMB.xlsx]pPleatCL-4cfm_axial_square_with'!$E$6:$E$1005</c:f>
              <c:numCache>
                <c:formatCode>0.000</c:formatCode>
                <c:ptCount val="1000"/>
                <c:pt idx="0">
                  <c:v>0.0</c:v>
                </c:pt>
                <c:pt idx="1">
                  <c:v>0.00389009037</c:v>
                </c:pt>
                <c:pt idx="2">
                  <c:v>0.00778018075</c:v>
                </c:pt>
                <c:pt idx="3">
                  <c:v>0.0116702708</c:v>
                </c:pt>
                <c:pt idx="4">
                  <c:v>0.0155603615</c:v>
                </c:pt>
                <c:pt idx="5">
                  <c:v>0.0194504522</c:v>
                </c:pt>
                <c:pt idx="6">
                  <c:v>0.023340543</c:v>
                </c:pt>
                <c:pt idx="7">
                  <c:v>0.0272306323</c:v>
                </c:pt>
                <c:pt idx="8">
                  <c:v>0.031120723</c:v>
                </c:pt>
                <c:pt idx="9">
                  <c:v>0.0350108137</c:v>
                </c:pt>
                <c:pt idx="10">
                  <c:v>0.0389009045</c:v>
                </c:pt>
                <c:pt idx="11">
                  <c:v>0.0427909952</c:v>
                </c:pt>
                <c:pt idx="12">
                  <c:v>0.046681086</c:v>
                </c:pt>
                <c:pt idx="13">
                  <c:v>0.0505711767</c:v>
                </c:pt>
                <c:pt idx="14">
                  <c:v>0.0544612645</c:v>
                </c:pt>
                <c:pt idx="15">
                  <c:v>0.0583513523</c:v>
                </c:pt>
                <c:pt idx="16">
                  <c:v>0.0622414402</c:v>
                </c:pt>
                <c:pt idx="17">
                  <c:v>0.066131528</c:v>
                </c:pt>
                <c:pt idx="18">
                  <c:v>0.0700216158</c:v>
                </c:pt>
                <c:pt idx="19">
                  <c:v>0.0739117037</c:v>
                </c:pt>
                <c:pt idx="20">
                  <c:v>0.0778017915</c:v>
                </c:pt>
                <c:pt idx="21">
                  <c:v>0.0816918793</c:v>
                </c:pt>
                <c:pt idx="22">
                  <c:v>0.0855819671</c:v>
                </c:pt>
                <c:pt idx="23">
                  <c:v>0.089472055</c:v>
                </c:pt>
                <c:pt idx="24">
                  <c:v>0.0933621428</c:v>
                </c:pt>
                <c:pt idx="25">
                  <c:v>0.0972522306</c:v>
                </c:pt>
                <c:pt idx="26">
                  <c:v>0.101142318</c:v>
                </c:pt>
                <c:pt idx="27">
                  <c:v>0.105032406</c:v>
                </c:pt>
                <c:pt idx="28">
                  <c:v>0.108922494</c:v>
                </c:pt>
                <c:pt idx="29">
                  <c:v>0.112812582</c:v>
                </c:pt>
                <c:pt idx="30">
                  <c:v>0.11670267</c:v>
                </c:pt>
                <c:pt idx="31">
                  <c:v>0.120592758</c:v>
                </c:pt>
                <c:pt idx="32">
                  <c:v>0.124482845</c:v>
                </c:pt>
                <c:pt idx="33">
                  <c:v>0.128372933</c:v>
                </c:pt>
                <c:pt idx="34">
                  <c:v>0.132263021</c:v>
                </c:pt>
                <c:pt idx="35">
                  <c:v>0.136153109</c:v>
                </c:pt>
                <c:pt idx="36">
                  <c:v>0.140043197</c:v>
                </c:pt>
                <c:pt idx="37">
                  <c:v>0.143933285</c:v>
                </c:pt>
                <c:pt idx="38">
                  <c:v>0.147823372</c:v>
                </c:pt>
                <c:pt idx="39">
                  <c:v>0.15171346</c:v>
                </c:pt>
                <c:pt idx="40">
                  <c:v>0.155603548</c:v>
                </c:pt>
                <c:pt idx="41">
                  <c:v>0.159493636</c:v>
                </c:pt>
                <c:pt idx="42">
                  <c:v>0.163383724</c:v>
                </c:pt>
                <c:pt idx="43">
                  <c:v>0.167273812</c:v>
                </c:pt>
                <c:pt idx="44">
                  <c:v>0.171163899</c:v>
                </c:pt>
                <c:pt idx="45">
                  <c:v>0.175053987</c:v>
                </c:pt>
                <c:pt idx="46">
                  <c:v>0.178944075</c:v>
                </c:pt>
                <c:pt idx="47">
                  <c:v>0.182834163</c:v>
                </c:pt>
                <c:pt idx="48">
                  <c:v>0.186724251</c:v>
                </c:pt>
                <c:pt idx="49">
                  <c:v>0.190614338</c:v>
                </c:pt>
                <c:pt idx="50">
                  <c:v>0.194504426</c:v>
                </c:pt>
                <c:pt idx="51">
                  <c:v>0.198394526</c:v>
                </c:pt>
                <c:pt idx="52">
                  <c:v>0.202284614</c:v>
                </c:pt>
                <c:pt idx="53">
                  <c:v>0.206174701</c:v>
                </c:pt>
                <c:pt idx="54">
                  <c:v>0.210064789</c:v>
                </c:pt>
                <c:pt idx="55">
                  <c:v>0.213954877</c:v>
                </c:pt>
                <c:pt idx="56">
                  <c:v>0.217844965</c:v>
                </c:pt>
                <c:pt idx="57">
                  <c:v>0.221735053</c:v>
                </c:pt>
                <c:pt idx="58">
                  <c:v>0.225625141</c:v>
                </c:pt>
                <c:pt idx="59">
                  <c:v>0.229515228</c:v>
                </c:pt>
                <c:pt idx="60">
                  <c:v>0.233405316</c:v>
                </c:pt>
                <c:pt idx="61">
                  <c:v>0.237295404</c:v>
                </c:pt>
                <c:pt idx="62">
                  <c:v>0.241185492</c:v>
                </c:pt>
                <c:pt idx="63">
                  <c:v>0.24507558</c:v>
                </c:pt>
                <c:pt idx="64">
                  <c:v>0.248965668</c:v>
                </c:pt>
                <c:pt idx="65">
                  <c:v>0.252855755</c:v>
                </c:pt>
                <c:pt idx="66">
                  <c:v>0.256745843</c:v>
                </c:pt>
                <c:pt idx="67">
                  <c:v>0.260635931</c:v>
                </c:pt>
                <c:pt idx="68">
                  <c:v>0.264526019</c:v>
                </c:pt>
                <c:pt idx="69">
                  <c:v>0.268416107</c:v>
                </c:pt>
                <c:pt idx="70">
                  <c:v>0.272306195</c:v>
                </c:pt>
                <c:pt idx="71">
                  <c:v>0.276196282</c:v>
                </c:pt>
                <c:pt idx="72">
                  <c:v>0.28008637</c:v>
                </c:pt>
                <c:pt idx="73">
                  <c:v>0.283976458</c:v>
                </c:pt>
                <c:pt idx="74">
                  <c:v>0.287866546</c:v>
                </c:pt>
                <c:pt idx="75">
                  <c:v>0.291756634</c:v>
                </c:pt>
                <c:pt idx="76">
                  <c:v>0.295646721</c:v>
                </c:pt>
                <c:pt idx="77">
                  <c:v>0.299536809</c:v>
                </c:pt>
                <c:pt idx="78">
                  <c:v>0.303426897</c:v>
                </c:pt>
                <c:pt idx="79">
                  <c:v>0.307316985</c:v>
                </c:pt>
                <c:pt idx="80">
                  <c:v>0.311207073</c:v>
                </c:pt>
                <c:pt idx="81">
                  <c:v>0.315097161</c:v>
                </c:pt>
                <c:pt idx="82">
                  <c:v>0.318987248</c:v>
                </c:pt>
                <c:pt idx="83">
                  <c:v>0.322877336</c:v>
                </c:pt>
                <c:pt idx="84">
                  <c:v>0.326767424</c:v>
                </c:pt>
                <c:pt idx="85">
                  <c:v>0.330657512</c:v>
                </c:pt>
                <c:pt idx="86">
                  <c:v>0.3345476</c:v>
                </c:pt>
                <c:pt idx="87">
                  <c:v>0.338437688</c:v>
                </c:pt>
                <c:pt idx="88">
                  <c:v>0.342327775</c:v>
                </c:pt>
                <c:pt idx="89">
                  <c:v>0.346217863</c:v>
                </c:pt>
                <c:pt idx="90">
                  <c:v>0.350107951</c:v>
                </c:pt>
                <c:pt idx="91">
                  <c:v>0.353998039</c:v>
                </c:pt>
                <c:pt idx="92">
                  <c:v>0.357888127</c:v>
                </c:pt>
                <c:pt idx="93">
                  <c:v>0.361778215</c:v>
                </c:pt>
                <c:pt idx="94">
                  <c:v>0.365668302</c:v>
                </c:pt>
                <c:pt idx="95">
                  <c:v>0.36955839</c:v>
                </c:pt>
                <c:pt idx="96">
                  <c:v>0.373448478</c:v>
                </c:pt>
                <c:pt idx="97">
                  <c:v>0.377338566</c:v>
                </c:pt>
                <c:pt idx="98">
                  <c:v>0.381228654</c:v>
                </c:pt>
                <c:pt idx="99">
                  <c:v>0.385118742</c:v>
                </c:pt>
                <c:pt idx="100">
                  <c:v>0.389008829</c:v>
                </c:pt>
                <c:pt idx="101">
                  <c:v>0.392898917</c:v>
                </c:pt>
                <c:pt idx="102">
                  <c:v>0.396789005</c:v>
                </c:pt>
                <c:pt idx="103">
                  <c:v>0.400679093</c:v>
                </c:pt>
                <c:pt idx="104">
                  <c:v>0.404569181</c:v>
                </c:pt>
                <c:pt idx="105">
                  <c:v>0.408459269</c:v>
                </c:pt>
                <c:pt idx="106">
                  <c:v>0.412349356</c:v>
                </c:pt>
                <c:pt idx="107">
                  <c:v>0.416239444</c:v>
                </c:pt>
                <c:pt idx="108">
                  <c:v>0.420129532</c:v>
                </c:pt>
                <c:pt idx="109">
                  <c:v>0.42401962</c:v>
                </c:pt>
                <c:pt idx="110">
                  <c:v>0.427909708</c:v>
                </c:pt>
                <c:pt idx="111">
                  <c:v>0.431799795</c:v>
                </c:pt>
                <c:pt idx="112">
                  <c:v>0.435689883</c:v>
                </c:pt>
                <c:pt idx="113">
                  <c:v>0.439579971</c:v>
                </c:pt>
                <c:pt idx="114">
                  <c:v>0.443470059</c:v>
                </c:pt>
                <c:pt idx="115">
                  <c:v>0.447360147</c:v>
                </c:pt>
                <c:pt idx="116">
                  <c:v>0.451250235</c:v>
                </c:pt>
                <c:pt idx="117">
                  <c:v>0.455140322</c:v>
                </c:pt>
                <c:pt idx="118">
                  <c:v>0.45903041</c:v>
                </c:pt>
                <c:pt idx="119">
                  <c:v>0.462920498</c:v>
                </c:pt>
                <c:pt idx="120">
                  <c:v>0.466810586</c:v>
                </c:pt>
                <c:pt idx="121">
                  <c:v>0.470700674</c:v>
                </c:pt>
                <c:pt idx="122">
                  <c:v>0.474590762</c:v>
                </c:pt>
                <c:pt idx="123">
                  <c:v>0.478480849</c:v>
                </c:pt>
                <c:pt idx="124">
                  <c:v>0.482370937</c:v>
                </c:pt>
                <c:pt idx="125">
                  <c:v>0.486261025</c:v>
                </c:pt>
                <c:pt idx="126">
                  <c:v>0.490151113</c:v>
                </c:pt>
                <c:pt idx="127">
                  <c:v>0.494041201</c:v>
                </c:pt>
                <c:pt idx="128">
                  <c:v>0.497931289</c:v>
                </c:pt>
                <c:pt idx="129">
                  <c:v>0.501821376</c:v>
                </c:pt>
                <c:pt idx="130">
                  <c:v>0.505711464</c:v>
                </c:pt>
                <c:pt idx="131">
                  <c:v>0.509601552</c:v>
                </c:pt>
                <c:pt idx="132">
                  <c:v>0.51349164</c:v>
                </c:pt>
                <c:pt idx="133">
                  <c:v>0.517381728</c:v>
                </c:pt>
                <c:pt idx="134">
                  <c:v>0.521271816</c:v>
                </c:pt>
                <c:pt idx="135">
                  <c:v>0.525161903</c:v>
                </c:pt>
                <c:pt idx="136">
                  <c:v>0.529051991</c:v>
                </c:pt>
                <c:pt idx="137">
                  <c:v>0.532942079</c:v>
                </c:pt>
                <c:pt idx="138">
                  <c:v>0.536832167</c:v>
                </c:pt>
                <c:pt idx="139">
                  <c:v>0.540722255</c:v>
                </c:pt>
                <c:pt idx="140">
                  <c:v>0.544612342</c:v>
                </c:pt>
                <c:pt idx="141">
                  <c:v>0.54850243</c:v>
                </c:pt>
                <c:pt idx="142">
                  <c:v>0.552392518</c:v>
                </c:pt>
                <c:pt idx="143">
                  <c:v>0.556282606</c:v>
                </c:pt>
                <c:pt idx="144">
                  <c:v>0.560172694</c:v>
                </c:pt>
                <c:pt idx="145">
                  <c:v>0.564062782</c:v>
                </c:pt>
                <c:pt idx="146">
                  <c:v>0.567952869</c:v>
                </c:pt>
                <c:pt idx="147">
                  <c:v>0.571842957</c:v>
                </c:pt>
                <c:pt idx="148">
                  <c:v>0.575733045</c:v>
                </c:pt>
                <c:pt idx="149">
                  <c:v>0.579623133</c:v>
                </c:pt>
                <c:pt idx="150">
                  <c:v>0.583513221</c:v>
                </c:pt>
                <c:pt idx="151">
                  <c:v>0.587403309</c:v>
                </c:pt>
                <c:pt idx="152">
                  <c:v>0.591293396</c:v>
                </c:pt>
                <c:pt idx="153">
                  <c:v>0.595183484</c:v>
                </c:pt>
                <c:pt idx="154">
                  <c:v>0.599073572</c:v>
                </c:pt>
                <c:pt idx="155">
                  <c:v>0.60296366</c:v>
                </c:pt>
                <c:pt idx="156">
                  <c:v>0.606853748</c:v>
                </c:pt>
                <c:pt idx="157">
                  <c:v>0.610743836</c:v>
                </c:pt>
                <c:pt idx="158">
                  <c:v>0.614633923</c:v>
                </c:pt>
                <c:pt idx="159">
                  <c:v>0.618524011</c:v>
                </c:pt>
                <c:pt idx="160">
                  <c:v>0.622414099</c:v>
                </c:pt>
                <c:pt idx="161">
                  <c:v>0.626304187</c:v>
                </c:pt>
                <c:pt idx="162">
                  <c:v>0.630194275</c:v>
                </c:pt>
                <c:pt idx="163">
                  <c:v>0.634084363</c:v>
                </c:pt>
                <c:pt idx="164">
                  <c:v>0.63797445</c:v>
                </c:pt>
                <c:pt idx="165">
                  <c:v>0.641864538</c:v>
                </c:pt>
                <c:pt idx="166">
                  <c:v>0.645754626</c:v>
                </c:pt>
                <c:pt idx="167">
                  <c:v>0.649644714</c:v>
                </c:pt>
                <c:pt idx="168">
                  <c:v>0.653534802</c:v>
                </c:pt>
                <c:pt idx="169">
                  <c:v>0.65742489</c:v>
                </c:pt>
                <c:pt idx="170">
                  <c:v>0.661314977</c:v>
                </c:pt>
                <c:pt idx="171">
                  <c:v>0.665205065</c:v>
                </c:pt>
                <c:pt idx="172">
                  <c:v>0.669095153</c:v>
                </c:pt>
                <c:pt idx="173">
                  <c:v>0.672985241</c:v>
                </c:pt>
                <c:pt idx="174">
                  <c:v>0.676875329</c:v>
                </c:pt>
                <c:pt idx="175">
                  <c:v>0.680765416</c:v>
                </c:pt>
                <c:pt idx="176">
                  <c:v>0.684655504</c:v>
                </c:pt>
                <c:pt idx="177">
                  <c:v>0.688545592</c:v>
                </c:pt>
                <c:pt idx="178">
                  <c:v>0.69243568</c:v>
                </c:pt>
                <c:pt idx="179">
                  <c:v>0.696325768</c:v>
                </c:pt>
                <c:pt idx="180">
                  <c:v>0.700215856</c:v>
                </c:pt>
                <c:pt idx="181">
                  <c:v>0.704105943</c:v>
                </c:pt>
                <c:pt idx="182">
                  <c:v>0.707996031</c:v>
                </c:pt>
                <c:pt idx="183">
                  <c:v>0.711886119</c:v>
                </c:pt>
                <c:pt idx="184">
                  <c:v>0.715776207</c:v>
                </c:pt>
                <c:pt idx="185">
                  <c:v>0.719666295</c:v>
                </c:pt>
                <c:pt idx="186">
                  <c:v>0.723556383</c:v>
                </c:pt>
                <c:pt idx="187">
                  <c:v>0.72744647</c:v>
                </c:pt>
                <c:pt idx="188">
                  <c:v>0.731336558</c:v>
                </c:pt>
                <c:pt idx="189">
                  <c:v>0.735226646</c:v>
                </c:pt>
                <c:pt idx="190">
                  <c:v>0.739116734</c:v>
                </c:pt>
                <c:pt idx="191">
                  <c:v>0.743006822</c:v>
                </c:pt>
                <c:pt idx="192">
                  <c:v>0.74689691</c:v>
                </c:pt>
                <c:pt idx="193">
                  <c:v>0.750786997</c:v>
                </c:pt>
                <c:pt idx="194">
                  <c:v>0.754677085</c:v>
                </c:pt>
                <c:pt idx="195">
                  <c:v>0.758567173</c:v>
                </c:pt>
                <c:pt idx="196">
                  <c:v>0.762457261</c:v>
                </c:pt>
                <c:pt idx="197">
                  <c:v>0.766347349</c:v>
                </c:pt>
                <c:pt idx="198">
                  <c:v>0.770237437</c:v>
                </c:pt>
                <c:pt idx="199">
                  <c:v>0.774127524</c:v>
                </c:pt>
                <c:pt idx="200">
                  <c:v>0.778017612</c:v>
                </c:pt>
                <c:pt idx="201">
                  <c:v>0.7819077</c:v>
                </c:pt>
                <c:pt idx="202">
                  <c:v>0.785797834</c:v>
                </c:pt>
                <c:pt idx="203">
                  <c:v>0.789687969</c:v>
                </c:pt>
                <c:pt idx="204">
                  <c:v>0.793578103</c:v>
                </c:pt>
                <c:pt idx="205">
                  <c:v>0.797468238</c:v>
                </c:pt>
                <c:pt idx="206">
                  <c:v>0.801358372</c:v>
                </c:pt>
                <c:pt idx="207">
                  <c:v>0.805248506</c:v>
                </c:pt>
                <c:pt idx="208">
                  <c:v>0.809138641</c:v>
                </c:pt>
                <c:pt idx="209">
                  <c:v>0.813028775</c:v>
                </c:pt>
                <c:pt idx="210">
                  <c:v>0.81691891</c:v>
                </c:pt>
                <c:pt idx="211">
                  <c:v>0.820809044</c:v>
                </c:pt>
                <c:pt idx="212">
                  <c:v>0.824699178</c:v>
                </c:pt>
                <c:pt idx="213">
                  <c:v>0.828589313</c:v>
                </c:pt>
                <c:pt idx="214">
                  <c:v>0.832479447</c:v>
                </c:pt>
                <c:pt idx="215">
                  <c:v>0.836369582</c:v>
                </c:pt>
                <c:pt idx="216">
                  <c:v>0.840259716</c:v>
                </c:pt>
                <c:pt idx="217">
                  <c:v>0.84414985</c:v>
                </c:pt>
                <c:pt idx="218">
                  <c:v>0.848039985</c:v>
                </c:pt>
                <c:pt idx="219">
                  <c:v>0.851930119</c:v>
                </c:pt>
                <c:pt idx="220">
                  <c:v>0.855820253</c:v>
                </c:pt>
                <c:pt idx="221">
                  <c:v>0.859710388</c:v>
                </c:pt>
                <c:pt idx="222">
                  <c:v>0.863600522</c:v>
                </c:pt>
                <c:pt idx="223">
                  <c:v>0.867490657</c:v>
                </c:pt>
                <c:pt idx="224">
                  <c:v>0.871380791</c:v>
                </c:pt>
                <c:pt idx="225">
                  <c:v>0.875270925</c:v>
                </c:pt>
                <c:pt idx="226">
                  <c:v>0.87916106</c:v>
                </c:pt>
                <c:pt idx="227">
                  <c:v>0.883051194</c:v>
                </c:pt>
                <c:pt idx="228">
                  <c:v>0.886941329</c:v>
                </c:pt>
                <c:pt idx="229">
                  <c:v>0.890831463</c:v>
                </c:pt>
                <c:pt idx="230">
                  <c:v>0.894721597</c:v>
                </c:pt>
                <c:pt idx="231">
                  <c:v>0.898611732</c:v>
                </c:pt>
                <c:pt idx="232">
                  <c:v>0.902501866</c:v>
                </c:pt>
                <c:pt idx="233">
                  <c:v>0.906392001</c:v>
                </c:pt>
                <c:pt idx="234">
                  <c:v>0.910282135</c:v>
                </c:pt>
                <c:pt idx="235">
                  <c:v>0.914172269</c:v>
                </c:pt>
                <c:pt idx="236">
                  <c:v>0.918062404</c:v>
                </c:pt>
                <c:pt idx="237">
                  <c:v>0.921952538</c:v>
                </c:pt>
                <c:pt idx="238">
                  <c:v>0.925842673</c:v>
                </c:pt>
                <c:pt idx="239">
                  <c:v>0.929732807</c:v>
                </c:pt>
                <c:pt idx="240">
                  <c:v>0.933622941</c:v>
                </c:pt>
                <c:pt idx="241">
                  <c:v>0.937513076</c:v>
                </c:pt>
                <c:pt idx="242">
                  <c:v>0.94140321</c:v>
                </c:pt>
                <c:pt idx="243">
                  <c:v>0.945293345</c:v>
                </c:pt>
                <c:pt idx="244">
                  <c:v>0.949183479</c:v>
                </c:pt>
                <c:pt idx="245">
                  <c:v>0.953073613</c:v>
                </c:pt>
                <c:pt idx="246">
                  <c:v>0.956963748</c:v>
                </c:pt>
                <c:pt idx="247">
                  <c:v>0.960853882</c:v>
                </c:pt>
                <c:pt idx="248">
                  <c:v>0.964744017</c:v>
                </c:pt>
                <c:pt idx="249">
                  <c:v>0.968634151</c:v>
                </c:pt>
                <c:pt idx="250">
                  <c:v>0.972524285</c:v>
                </c:pt>
                <c:pt idx="251">
                  <c:v>0.97641442</c:v>
                </c:pt>
                <c:pt idx="252">
                  <c:v>0.980304554</c:v>
                </c:pt>
                <c:pt idx="253">
                  <c:v>0.984194688</c:v>
                </c:pt>
                <c:pt idx="254">
                  <c:v>0.988084823</c:v>
                </c:pt>
                <c:pt idx="255">
                  <c:v>0.991974957</c:v>
                </c:pt>
                <c:pt idx="256">
                  <c:v>0.995865092</c:v>
                </c:pt>
                <c:pt idx="257">
                  <c:v>0.999755226</c:v>
                </c:pt>
                <c:pt idx="258">
                  <c:v>1.00364536</c:v>
                </c:pt>
                <c:pt idx="259">
                  <c:v>1.00753549</c:v>
                </c:pt>
                <c:pt idx="260">
                  <c:v>1.01142563</c:v>
                </c:pt>
                <c:pt idx="261">
                  <c:v>1.01531576</c:v>
                </c:pt>
                <c:pt idx="262">
                  <c:v>1.0192059</c:v>
                </c:pt>
                <c:pt idx="263">
                  <c:v>1.02309603</c:v>
                </c:pt>
                <c:pt idx="264">
                  <c:v>1.02698617</c:v>
                </c:pt>
                <c:pt idx="265">
                  <c:v>1.0308763</c:v>
                </c:pt>
                <c:pt idx="266">
                  <c:v>1.03476644</c:v>
                </c:pt>
                <c:pt idx="267">
                  <c:v>1.03865657</c:v>
                </c:pt>
                <c:pt idx="268">
                  <c:v>1.0425467</c:v>
                </c:pt>
                <c:pt idx="269">
                  <c:v>1.04643684</c:v>
                </c:pt>
                <c:pt idx="270">
                  <c:v>1.05032697</c:v>
                </c:pt>
                <c:pt idx="271">
                  <c:v>1.05421711</c:v>
                </c:pt>
                <c:pt idx="272">
                  <c:v>1.05810724</c:v>
                </c:pt>
                <c:pt idx="273">
                  <c:v>1.06199738</c:v>
                </c:pt>
                <c:pt idx="274">
                  <c:v>1.06588751</c:v>
                </c:pt>
                <c:pt idx="275">
                  <c:v>1.06977765</c:v>
                </c:pt>
                <c:pt idx="276">
                  <c:v>1.07366778</c:v>
                </c:pt>
                <c:pt idx="277">
                  <c:v>1.07755791</c:v>
                </c:pt>
                <c:pt idx="278">
                  <c:v>1.08144805</c:v>
                </c:pt>
                <c:pt idx="279">
                  <c:v>1.08533818</c:v>
                </c:pt>
                <c:pt idx="280">
                  <c:v>1.08922832</c:v>
                </c:pt>
                <c:pt idx="281">
                  <c:v>1.09311845</c:v>
                </c:pt>
                <c:pt idx="282">
                  <c:v>1.09700859</c:v>
                </c:pt>
                <c:pt idx="283">
                  <c:v>1.10089872</c:v>
                </c:pt>
                <c:pt idx="284">
                  <c:v>1.10478885</c:v>
                </c:pt>
                <c:pt idx="285">
                  <c:v>1.10867899</c:v>
                </c:pt>
                <c:pt idx="286">
                  <c:v>1.11256912</c:v>
                </c:pt>
                <c:pt idx="287">
                  <c:v>1.11645926</c:v>
                </c:pt>
                <c:pt idx="288">
                  <c:v>1.12034939</c:v>
                </c:pt>
                <c:pt idx="289">
                  <c:v>1.12423953</c:v>
                </c:pt>
                <c:pt idx="290">
                  <c:v>1.12812966</c:v>
                </c:pt>
                <c:pt idx="291">
                  <c:v>1.1320198</c:v>
                </c:pt>
                <c:pt idx="292">
                  <c:v>1.13590993</c:v>
                </c:pt>
                <c:pt idx="293">
                  <c:v>1.13980006</c:v>
                </c:pt>
                <c:pt idx="294">
                  <c:v>1.1436902</c:v>
                </c:pt>
                <c:pt idx="295">
                  <c:v>1.14758033</c:v>
                </c:pt>
                <c:pt idx="296">
                  <c:v>1.15147047</c:v>
                </c:pt>
                <c:pt idx="297">
                  <c:v>1.1553606</c:v>
                </c:pt>
                <c:pt idx="298">
                  <c:v>1.15925074</c:v>
                </c:pt>
                <c:pt idx="299">
                  <c:v>1.16314087</c:v>
                </c:pt>
                <c:pt idx="300">
                  <c:v>1.16703101</c:v>
                </c:pt>
                <c:pt idx="301">
                  <c:v>1.17092114</c:v>
                </c:pt>
                <c:pt idx="302">
                  <c:v>1.17481127</c:v>
                </c:pt>
                <c:pt idx="303">
                  <c:v>1.17870141</c:v>
                </c:pt>
                <c:pt idx="304">
                  <c:v>1.18259154</c:v>
                </c:pt>
                <c:pt idx="305">
                  <c:v>1.18648168</c:v>
                </c:pt>
                <c:pt idx="306">
                  <c:v>1.19037181</c:v>
                </c:pt>
                <c:pt idx="307">
                  <c:v>1.19426195</c:v>
                </c:pt>
                <c:pt idx="308">
                  <c:v>1.19815208</c:v>
                </c:pt>
                <c:pt idx="309">
                  <c:v>1.20204221</c:v>
                </c:pt>
                <c:pt idx="310">
                  <c:v>1.20593235</c:v>
                </c:pt>
                <c:pt idx="311">
                  <c:v>1.20982248</c:v>
                </c:pt>
                <c:pt idx="312">
                  <c:v>1.21371262</c:v>
                </c:pt>
                <c:pt idx="313">
                  <c:v>1.21760275</c:v>
                </c:pt>
                <c:pt idx="314">
                  <c:v>1.22149289</c:v>
                </c:pt>
                <c:pt idx="315">
                  <c:v>1.22538302</c:v>
                </c:pt>
                <c:pt idx="316">
                  <c:v>1.22927316</c:v>
                </c:pt>
                <c:pt idx="317">
                  <c:v>1.23316329</c:v>
                </c:pt>
                <c:pt idx="318">
                  <c:v>1.23705342</c:v>
                </c:pt>
                <c:pt idx="319">
                  <c:v>1.24094356</c:v>
                </c:pt>
                <c:pt idx="320">
                  <c:v>1.24483369</c:v>
                </c:pt>
                <c:pt idx="321">
                  <c:v>1.24872383</c:v>
                </c:pt>
                <c:pt idx="322">
                  <c:v>1.25261396</c:v>
                </c:pt>
                <c:pt idx="323">
                  <c:v>1.2565041</c:v>
                </c:pt>
                <c:pt idx="324">
                  <c:v>1.26039423</c:v>
                </c:pt>
                <c:pt idx="325">
                  <c:v>1.26428436</c:v>
                </c:pt>
                <c:pt idx="326">
                  <c:v>1.2681745</c:v>
                </c:pt>
                <c:pt idx="327">
                  <c:v>1.27206463</c:v>
                </c:pt>
                <c:pt idx="328">
                  <c:v>1.27595477</c:v>
                </c:pt>
                <c:pt idx="329">
                  <c:v>1.2798449</c:v>
                </c:pt>
                <c:pt idx="330">
                  <c:v>1.28373504</c:v>
                </c:pt>
                <c:pt idx="331">
                  <c:v>1.28762517</c:v>
                </c:pt>
                <c:pt idx="332">
                  <c:v>1.29151531</c:v>
                </c:pt>
                <c:pt idx="333">
                  <c:v>1.29540544</c:v>
                </c:pt>
                <c:pt idx="334">
                  <c:v>1.29929557</c:v>
                </c:pt>
                <c:pt idx="335">
                  <c:v>1.30318571</c:v>
                </c:pt>
                <c:pt idx="336">
                  <c:v>1.30707584</c:v>
                </c:pt>
                <c:pt idx="337">
                  <c:v>1.31096598</c:v>
                </c:pt>
                <c:pt idx="338">
                  <c:v>1.31485611</c:v>
                </c:pt>
                <c:pt idx="339">
                  <c:v>1.31874625</c:v>
                </c:pt>
                <c:pt idx="340">
                  <c:v>1.32263638</c:v>
                </c:pt>
                <c:pt idx="341">
                  <c:v>1.32652652</c:v>
                </c:pt>
                <c:pt idx="342">
                  <c:v>1.33041665</c:v>
                </c:pt>
                <c:pt idx="343">
                  <c:v>1.33430678</c:v>
                </c:pt>
                <c:pt idx="344">
                  <c:v>1.33819692</c:v>
                </c:pt>
                <c:pt idx="345">
                  <c:v>1.34208705</c:v>
                </c:pt>
                <c:pt idx="346">
                  <c:v>1.34597719</c:v>
                </c:pt>
                <c:pt idx="347">
                  <c:v>1.34986732</c:v>
                </c:pt>
                <c:pt idx="348">
                  <c:v>1.35375746</c:v>
                </c:pt>
                <c:pt idx="349">
                  <c:v>1.35764759</c:v>
                </c:pt>
                <c:pt idx="350">
                  <c:v>1.36153772</c:v>
                </c:pt>
                <c:pt idx="351">
                  <c:v>1.36542786</c:v>
                </c:pt>
                <c:pt idx="352">
                  <c:v>1.36931799</c:v>
                </c:pt>
                <c:pt idx="353">
                  <c:v>1.37320813</c:v>
                </c:pt>
                <c:pt idx="354">
                  <c:v>1.37709826</c:v>
                </c:pt>
                <c:pt idx="355">
                  <c:v>1.3809884</c:v>
                </c:pt>
                <c:pt idx="356">
                  <c:v>1.38487853</c:v>
                </c:pt>
                <c:pt idx="357">
                  <c:v>1.38876867</c:v>
                </c:pt>
                <c:pt idx="358">
                  <c:v>1.3926588</c:v>
                </c:pt>
                <c:pt idx="359">
                  <c:v>1.39654893</c:v>
                </c:pt>
                <c:pt idx="360">
                  <c:v>1.40043907</c:v>
                </c:pt>
                <c:pt idx="361">
                  <c:v>1.4043292</c:v>
                </c:pt>
                <c:pt idx="362">
                  <c:v>1.40821934</c:v>
                </c:pt>
                <c:pt idx="363">
                  <c:v>1.41210947</c:v>
                </c:pt>
                <c:pt idx="364">
                  <c:v>1.415999609999999</c:v>
                </c:pt>
                <c:pt idx="365">
                  <c:v>1.41988974</c:v>
                </c:pt>
                <c:pt idx="366">
                  <c:v>1.42377988</c:v>
                </c:pt>
                <c:pt idx="367">
                  <c:v>1.42767001</c:v>
                </c:pt>
                <c:pt idx="368">
                  <c:v>1.43156014</c:v>
                </c:pt>
                <c:pt idx="369">
                  <c:v>1.43545028</c:v>
                </c:pt>
                <c:pt idx="370">
                  <c:v>1.43934041</c:v>
                </c:pt>
                <c:pt idx="371">
                  <c:v>1.44323055</c:v>
                </c:pt>
                <c:pt idx="372">
                  <c:v>1.44712068</c:v>
                </c:pt>
                <c:pt idx="373">
                  <c:v>1.45101082</c:v>
                </c:pt>
                <c:pt idx="374">
                  <c:v>1.45490095</c:v>
                </c:pt>
                <c:pt idx="375">
                  <c:v>1.45879108</c:v>
                </c:pt>
                <c:pt idx="376">
                  <c:v>1.46268122</c:v>
                </c:pt>
                <c:pt idx="377">
                  <c:v>1.46657135</c:v>
                </c:pt>
                <c:pt idx="378">
                  <c:v>1.47046149</c:v>
                </c:pt>
                <c:pt idx="379">
                  <c:v>1.47435162</c:v>
                </c:pt>
                <c:pt idx="380">
                  <c:v>1.47824176</c:v>
                </c:pt>
                <c:pt idx="381">
                  <c:v>1.48213189</c:v>
                </c:pt>
                <c:pt idx="382">
                  <c:v>1.48602203</c:v>
                </c:pt>
                <c:pt idx="383">
                  <c:v>1.48991216</c:v>
                </c:pt>
                <c:pt idx="384">
                  <c:v>1.49380229</c:v>
                </c:pt>
                <c:pt idx="385">
                  <c:v>1.49769243</c:v>
                </c:pt>
                <c:pt idx="386">
                  <c:v>1.50158256</c:v>
                </c:pt>
                <c:pt idx="387">
                  <c:v>1.5054727</c:v>
                </c:pt>
                <c:pt idx="388">
                  <c:v>1.50936283</c:v>
                </c:pt>
                <c:pt idx="389">
                  <c:v>1.51325297</c:v>
                </c:pt>
                <c:pt idx="390">
                  <c:v>1.5171431</c:v>
                </c:pt>
                <c:pt idx="391">
                  <c:v>1.52103323</c:v>
                </c:pt>
                <c:pt idx="392">
                  <c:v>1.52492337</c:v>
                </c:pt>
                <c:pt idx="393">
                  <c:v>1.5288135</c:v>
                </c:pt>
                <c:pt idx="394">
                  <c:v>1.53270364</c:v>
                </c:pt>
                <c:pt idx="395">
                  <c:v>1.53659377</c:v>
                </c:pt>
                <c:pt idx="396">
                  <c:v>1.54048391</c:v>
                </c:pt>
                <c:pt idx="397">
                  <c:v>1.54437404</c:v>
                </c:pt>
                <c:pt idx="398">
                  <c:v>1.54826418</c:v>
                </c:pt>
                <c:pt idx="399">
                  <c:v>1.55215431</c:v>
                </c:pt>
                <c:pt idx="400">
                  <c:v>1.55604444</c:v>
                </c:pt>
                <c:pt idx="401">
                  <c:v>1.55993458</c:v>
                </c:pt>
                <c:pt idx="402">
                  <c:v>1.56382471</c:v>
                </c:pt>
                <c:pt idx="403">
                  <c:v>1.56771485</c:v>
                </c:pt>
                <c:pt idx="404">
                  <c:v>1.57160498</c:v>
                </c:pt>
                <c:pt idx="405">
                  <c:v>1.57549512</c:v>
                </c:pt>
                <c:pt idx="406">
                  <c:v>1.57938525</c:v>
                </c:pt>
                <c:pt idx="407">
                  <c:v>1.58327539</c:v>
                </c:pt>
                <c:pt idx="408">
                  <c:v>1.58716552</c:v>
                </c:pt>
                <c:pt idx="409">
                  <c:v>1.59105565</c:v>
                </c:pt>
                <c:pt idx="410">
                  <c:v>1.59494579</c:v>
                </c:pt>
                <c:pt idx="411">
                  <c:v>1.59883592</c:v>
                </c:pt>
                <c:pt idx="412">
                  <c:v>1.60272606</c:v>
                </c:pt>
                <c:pt idx="413">
                  <c:v>1.60661619</c:v>
                </c:pt>
                <c:pt idx="414">
                  <c:v>1.61050633</c:v>
                </c:pt>
                <c:pt idx="415">
                  <c:v>1.61439646</c:v>
                </c:pt>
                <c:pt idx="416">
                  <c:v>1.61828659</c:v>
                </c:pt>
                <c:pt idx="417">
                  <c:v>1.62217673</c:v>
                </c:pt>
                <c:pt idx="418">
                  <c:v>1.62606686</c:v>
                </c:pt>
                <c:pt idx="419">
                  <c:v>1.629957</c:v>
                </c:pt>
                <c:pt idx="420">
                  <c:v>1.63384713</c:v>
                </c:pt>
                <c:pt idx="421">
                  <c:v>1.63773727</c:v>
                </c:pt>
                <c:pt idx="422">
                  <c:v>1.6416274</c:v>
                </c:pt>
                <c:pt idx="423">
                  <c:v>1.64551754</c:v>
                </c:pt>
                <c:pt idx="424">
                  <c:v>1.64940767</c:v>
                </c:pt>
                <c:pt idx="425">
                  <c:v>1.6532978</c:v>
                </c:pt>
                <c:pt idx="426">
                  <c:v>1.65718794</c:v>
                </c:pt>
                <c:pt idx="427">
                  <c:v>1.66107807</c:v>
                </c:pt>
                <c:pt idx="428">
                  <c:v>1.66496821</c:v>
                </c:pt>
                <c:pt idx="429">
                  <c:v>1.66885834</c:v>
                </c:pt>
                <c:pt idx="430">
                  <c:v>1.67274848</c:v>
                </c:pt>
                <c:pt idx="431">
                  <c:v>1.67663861</c:v>
                </c:pt>
                <c:pt idx="432">
                  <c:v>1.68052875</c:v>
                </c:pt>
                <c:pt idx="433">
                  <c:v>1.68441888</c:v>
                </c:pt>
                <c:pt idx="434">
                  <c:v>1.68830901</c:v>
                </c:pt>
                <c:pt idx="435">
                  <c:v>1.69219915</c:v>
                </c:pt>
                <c:pt idx="436">
                  <c:v>1.69608928</c:v>
                </c:pt>
                <c:pt idx="437">
                  <c:v>1.69997942</c:v>
                </c:pt>
                <c:pt idx="438">
                  <c:v>1.70386955</c:v>
                </c:pt>
                <c:pt idx="439">
                  <c:v>1.70775969</c:v>
                </c:pt>
                <c:pt idx="440">
                  <c:v>1.71164982</c:v>
                </c:pt>
                <c:pt idx="441">
                  <c:v>1.71553995</c:v>
                </c:pt>
                <c:pt idx="442">
                  <c:v>1.71943009</c:v>
                </c:pt>
                <c:pt idx="443">
                  <c:v>1.72332022</c:v>
                </c:pt>
                <c:pt idx="444">
                  <c:v>1.72721036</c:v>
                </c:pt>
                <c:pt idx="445">
                  <c:v>1.73110049</c:v>
                </c:pt>
                <c:pt idx="446">
                  <c:v>1.73499063</c:v>
                </c:pt>
                <c:pt idx="447">
                  <c:v>1.73888076</c:v>
                </c:pt>
                <c:pt idx="448">
                  <c:v>1.7427709</c:v>
                </c:pt>
                <c:pt idx="449">
                  <c:v>1.74666103</c:v>
                </c:pt>
                <c:pt idx="450">
                  <c:v>1.75055116</c:v>
                </c:pt>
                <c:pt idx="451">
                  <c:v>1.7544413</c:v>
                </c:pt>
                <c:pt idx="452">
                  <c:v>1.75833143</c:v>
                </c:pt>
                <c:pt idx="453">
                  <c:v>1.76222157</c:v>
                </c:pt>
                <c:pt idx="454">
                  <c:v>1.7661117</c:v>
                </c:pt>
                <c:pt idx="455">
                  <c:v>1.77000184</c:v>
                </c:pt>
                <c:pt idx="456">
                  <c:v>1.77389197</c:v>
                </c:pt>
                <c:pt idx="457">
                  <c:v>1.7777821</c:v>
                </c:pt>
                <c:pt idx="458">
                  <c:v>1.78167224</c:v>
                </c:pt>
                <c:pt idx="459">
                  <c:v>1.78556237</c:v>
                </c:pt>
                <c:pt idx="460">
                  <c:v>1.78945251</c:v>
                </c:pt>
                <c:pt idx="461">
                  <c:v>1.79334264</c:v>
                </c:pt>
                <c:pt idx="462">
                  <c:v>1.79723278</c:v>
                </c:pt>
                <c:pt idx="463">
                  <c:v>1.80112291</c:v>
                </c:pt>
                <c:pt idx="464">
                  <c:v>1.80501305</c:v>
                </c:pt>
                <c:pt idx="465">
                  <c:v>1.80890318</c:v>
                </c:pt>
                <c:pt idx="466">
                  <c:v>1.81279331</c:v>
                </c:pt>
                <c:pt idx="467">
                  <c:v>1.81668345</c:v>
                </c:pt>
                <c:pt idx="468">
                  <c:v>1.82057358</c:v>
                </c:pt>
                <c:pt idx="469">
                  <c:v>1.82446372</c:v>
                </c:pt>
                <c:pt idx="470">
                  <c:v>1.82835385</c:v>
                </c:pt>
                <c:pt idx="471">
                  <c:v>1.83224399</c:v>
                </c:pt>
                <c:pt idx="472">
                  <c:v>1.83613412</c:v>
                </c:pt>
                <c:pt idx="473">
                  <c:v>1.84002426</c:v>
                </c:pt>
                <c:pt idx="474">
                  <c:v>1.84391439</c:v>
                </c:pt>
                <c:pt idx="475">
                  <c:v>1.84780452</c:v>
                </c:pt>
                <c:pt idx="476">
                  <c:v>1.85169466</c:v>
                </c:pt>
                <c:pt idx="477">
                  <c:v>1.85558479</c:v>
                </c:pt>
                <c:pt idx="478">
                  <c:v>1.85947493</c:v>
                </c:pt>
                <c:pt idx="479">
                  <c:v>1.86336506</c:v>
                </c:pt>
                <c:pt idx="480">
                  <c:v>1.8672552</c:v>
                </c:pt>
                <c:pt idx="481">
                  <c:v>1.87114533</c:v>
                </c:pt>
                <c:pt idx="482">
                  <c:v>1.87503546</c:v>
                </c:pt>
                <c:pt idx="483">
                  <c:v>1.8789256</c:v>
                </c:pt>
                <c:pt idx="484">
                  <c:v>1.88281573</c:v>
                </c:pt>
                <c:pt idx="485">
                  <c:v>1.88670587</c:v>
                </c:pt>
                <c:pt idx="486">
                  <c:v>1.890596</c:v>
                </c:pt>
                <c:pt idx="487">
                  <c:v>1.89448614</c:v>
                </c:pt>
                <c:pt idx="488">
                  <c:v>1.89837627</c:v>
                </c:pt>
                <c:pt idx="489">
                  <c:v>1.90226641</c:v>
                </c:pt>
                <c:pt idx="490">
                  <c:v>1.90615654</c:v>
                </c:pt>
                <c:pt idx="491">
                  <c:v>1.91004667</c:v>
                </c:pt>
                <c:pt idx="492">
                  <c:v>1.91393681</c:v>
                </c:pt>
                <c:pt idx="493">
                  <c:v>1.91782694</c:v>
                </c:pt>
                <c:pt idx="494">
                  <c:v>1.92171708</c:v>
                </c:pt>
                <c:pt idx="495">
                  <c:v>1.92560721</c:v>
                </c:pt>
                <c:pt idx="496">
                  <c:v>1.92949735</c:v>
                </c:pt>
                <c:pt idx="497">
                  <c:v>1.93338748</c:v>
                </c:pt>
                <c:pt idx="498">
                  <c:v>1.93727762</c:v>
                </c:pt>
                <c:pt idx="499">
                  <c:v>1.941167749999999</c:v>
                </c:pt>
                <c:pt idx="500">
                  <c:v>1.94505788</c:v>
                </c:pt>
                <c:pt idx="501">
                  <c:v>1.94894802</c:v>
                </c:pt>
                <c:pt idx="502">
                  <c:v>1.95283815</c:v>
                </c:pt>
                <c:pt idx="503">
                  <c:v>1.95672829</c:v>
                </c:pt>
                <c:pt idx="504">
                  <c:v>1.96061842</c:v>
                </c:pt>
                <c:pt idx="505">
                  <c:v>1.96450856</c:v>
                </c:pt>
                <c:pt idx="506">
                  <c:v>1.96839869</c:v>
                </c:pt>
                <c:pt idx="507">
                  <c:v>1.97228882</c:v>
                </c:pt>
                <c:pt idx="508">
                  <c:v>1.97617896</c:v>
                </c:pt>
                <c:pt idx="509">
                  <c:v>1.98006909</c:v>
                </c:pt>
                <c:pt idx="510">
                  <c:v>1.98395923</c:v>
                </c:pt>
                <c:pt idx="511">
                  <c:v>1.98784936</c:v>
                </c:pt>
                <c:pt idx="512">
                  <c:v>1.9917395</c:v>
                </c:pt>
                <c:pt idx="513">
                  <c:v>1.99562963</c:v>
                </c:pt>
                <c:pt idx="514">
                  <c:v>1.99951977</c:v>
                </c:pt>
                <c:pt idx="515">
                  <c:v>2.0034099</c:v>
                </c:pt>
                <c:pt idx="516">
                  <c:v>2.00730003</c:v>
                </c:pt>
                <c:pt idx="517">
                  <c:v>2.01119017</c:v>
                </c:pt>
                <c:pt idx="518">
                  <c:v>2.0150803</c:v>
                </c:pt>
                <c:pt idx="519">
                  <c:v>2.018970439999999</c:v>
                </c:pt>
                <c:pt idx="520">
                  <c:v>2.02286057</c:v>
                </c:pt>
                <c:pt idx="521">
                  <c:v>2.02675071</c:v>
                </c:pt>
                <c:pt idx="522">
                  <c:v>2.030640839999999</c:v>
                </c:pt>
                <c:pt idx="523">
                  <c:v>2.03453097</c:v>
                </c:pt>
                <c:pt idx="524">
                  <c:v>2.03842111</c:v>
                </c:pt>
                <c:pt idx="525">
                  <c:v>2.04231124</c:v>
                </c:pt>
                <c:pt idx="526">
                  <c:v>2.04620138</c:v>
                </c:pt>
                <c:pt idx="527">
                  <c:v>2.05009151</c:v>
                </c:pt>
                <c:pt idx="528">
                  <c:v>2.05398165</c:v>
                </c:pt>
                <c:pt idx="529">
                  <c:v>2.05787178</c:v>
                </c:pt>
                <c:pt idx="530">
                  <c:v>2.06176192</c:v>
                </c:pt>
                <c:pt idx="531">
                  <c:v>2.06565205</c:v>
                </c:pt>
                <c:pt idx="532">
                  <c:v>2.06954218</c:v>
                </c:pt>
                <c:pt idx="533">
                  <c:v>2.07343232</c:v>
                </c:pt>
                <c:pt idx="534">
                  <c:v>2.07732245</c:v>
                </c:pt>
                <c:pt idx="535">
                  <c:v>2.08121259</c:v>
                </c:pt>
                <c:pt idx="536">
                  <c:v>2.08510272</c:v>
                </c:pt>
                <c:pt idx="537">
                  <c:v>2.08899286</c:v>
                </c:pt>
                <c:pt idx="538">
                  <c:v>2.092882989999999</c:v>
                </c:pt>
                <c:pt idx="539">
                  <c:v>2.096773129999999</c:v>
                </c:pt>
                <c:pt idx="540">
                  <c:v>2.10066326</c:v>
                </c:pt>
                <c:pt idx="541">
                  <c:v>2.10455339</c:v>
                </c:pt>
                <c:pt idx="542">
                  <c:v>2.10844353</c:v>
                </c:pt>
                <c:pt idx="543">
                  <c:v>2.11233366</c:v>
                </c:pt>
                <c:pt idx="544">
                  <c:v>2.1162238</c:v>
                </c:pt>
                <c:pt idx="545">
                  <c:v>2.12011393</c:v>
                </c:pt>
                <c:pt idx="546">
                  <c:v>2.12400407</c:v>
                </c:pt>
                <c:pt idx="547">
                  <c:v>2.1278942</c:v>
                </c:pt>
                <c:pt idx="548">
                  <c:v>2.13178433</c:v>
                </c:pt>
                <c:pt idx="549">
                  <c:v>2.13567447</c:v>
                </c:pt>
                <c:pt idx="550">
                  <c:v>2.1395646</c:v>
                </c:pt>
                <c:pt idx="551">
                  <c:v>2.14345474</c:v>
                </c:pt>
                <c:pt idx="552">
                  <c:v>2.14734487</c:v>
                </c:pt>
                <c:pt idx="553">
                  <c:v>2.15123501</c:v>
                </c:pt>
                <c:pt idx="554">
                  <c:v>2.15512514</c:v>
                </c:pt>
                <c:pt idx="555">
                  <c:v>2.15901528</c:v>
                </c:pt>
                <c:pt idx="556">
                  <c:v>2.16290541</c:v>
                </c:pt>
                <c:pt idx="557">
                  <c:v>2.166795540000001</c:v>
                </c:pt>
                <c:pt idx="558">
                  <c:v>2.17068568</c:v>
                </c:pt>
                <c:pt idx="559">
                  <c:v>2.17457581</c:v>
                </c:pt>
                <c:pt idx="560">
                  <c:v>2.17846595</c:v>
                </c:pt>
                <c:pt idx="561">
                  <c:v>2.18235608</c:v>
                </c:pt>
                <c:pt idx="562">
                  <c:v>2.18624622</c:v>
                </c:pt>
                <c:pt idx="563">
                  <c:v>2.19013635</c:v>
                </c:pt>
                <c:pt idx="564">
                  <c:v>2.19402649</c:v>
                </c:pt>
                <c:pt idx="565">
                  <c:v>2.19791662</c:v>
                </c:pt>
                <c:pt idx="566">
                  <c:v>2.20180675</c:v>
                </c:pt>
                <c:pt idx="567">
                  <c:v>2.20569689</c:v>
                </c:pt>
                <c:pt idx="568">
                  <c:v>2.20958702</c:v>
                </c:pt>
                <c:pt idx="569">
                  <c:v>2.21347716</c:v>
                </c:pt>
                <c:pt idx="570">
                  <c:v>2.21736729</c:v>
                </c:pt>
                <c:pt idx="571">
                  <c:v>2.22125743</c:v>
                </c:pt>
                <c:pt idx="572">
                  <c:v>2.22514756</c:v>
                </c:pt>
                <c:pt idx="573">
                  <c:v>2.22903769</c:v>
                </c:pt>
                <c:pt idx="574">
                  <c:v>2.23292783</c:v>
                </c:pt>
                <c:pt idx="575">
                  <c:v>2.23681796</c:v>
                </c:pt>
                <c:pt idx="576">
                  <c:v>2.2407081</c:v>
                </c:pt>
                <c:pt idx="577">
                  <c:v>2.24459823</c:v>
                </c:pt>
                <c:pt idx="578">
                  <c:v>2.24848837</c:v>
                </c:pt>
                <c:pt idx="579">
                  <c:v>2.2523785</c:v>
                </c:pt>
                <c:pt idx="580">
                  <c:v>2.25626864</c:v>
                </c:pt>
                <c:pt idx="581">
                  <c:v>2.26015877</c:v>
                </c:pt>
                <c:pt idx="582">
                  <c:v>2.2640489</c:v>
                </c:pt>
                <c:pt idx="583">
                  <c:v>2.26793904</c:v>
                </c:pt>
                <c:pt idx="584">
                  <c:v>2.27182917</c:v>
                </c:pt>
                <c:pt idx="585">
                  <c:v>2.27571931</c:v>
                </c:pt>
                <c:pt idx="586">
                  <c:v>2.27960944</c:v>
                </c:pt>
                <c:pt idx="587">
                  <c:v>2.28349958</c:v>
                </c:pt>
                <c:pt idx="588">
                  <c:v>2.28738971</c:v>
                </c:pt>
                <c:pt idx="589">
                  <c:v>2.29127984</c:v>
                </c:pt>
                <c:pt idx="590">
                  <c:v>2.29516998</c:v>
                </c:pt>
                <c:pt idx="591">
                  <c:v>2.29906011</c:v>
                </c:pt>
                <c:pt idx="592">
                  <c:v>2.30295025</c:v>
                </c:pt>
                <c:pt idx="593">
                  <c:v>2.306840379999999</c:v>
                </c:pt>
                <c:pt idx="594">
                  <c:v>2.31073052</c:v>
                </c:pt>
                <c:pt idx="595">
                  <c:v>2.31462065</c:v>
                </c:pt>
                <c:pt idx="596">
                  <c:v>2.31851079</c:v>
                </c:pt>
                <c:pt idx="597">
                  <c:v>2.322400919999999</c:v>
                </c:pt>
                <c:pt idx="598">
                  <c:v>2.32629105</c:v>
                </c:pt>
                <c:pt idx="599">
                  <c:v>2.33018119</c:v>
                </c:pt>
                <c:pt idx="600">
                  <c:v>2.33407132</c:v>
                </c:pt>
                <c:pt idx="601">
                  <c:v>2.33796146</c:v>
                </c:pt>
                <c:pt idx="602">
                  <c:v>2.34185159</c:v>
                </c:pt>
                <c:pt idx="603">
                  <c:v>2.34574173</c:v>
                </c:pt>
                <c:pt idx="604">
                  <c:v>2.34963186</c:v>
                </c:pt>
                <c:pt idx="605">
                  <c:v>2.353522</c:v>
                </c:pt>
                <c:pt idx="606">
                  <c:v>2.357412129999999</c:v>
                </c:pt>
                <c:pt idx="607">
                  <c:v>2.36130226</c:v>
                </c:pt>
                <c:pt idx="608">
                  <c:v>2.3651924</c:v>
                </c:pt>
                <c:pt idx="609">
                  <c:v>2.36908253</c:v>
                </c:pt>
                <c:pt idx="610">
                  <c:v>2.372972669999999</c:v>
                </c:pt>
                <c:pt idx="611">
                  <c:v>2.376862799999999</c:v>
                </c:pt>
                <c:pt idx="612">
                  <c:v>2.380752939999999</c:v>
                </c:pt>
                <c:pt idx="613">
                  <c:v>2.38464307</c:v>
                </c:pt>
                <c:pt idx="614">
                  <c:v>2.3885332</c:v>
                </c:pt>
                <c:pt idx="615">
                  <c:v>2.39242334</c:v>
                </c:pt>
                <c:pt idx="616">
                  <c:v>2.396313469999999</c:v>
                </c:pt>
                <c:pt idx="617">
                  <c:v>2.40020361</c:v>
                </c:pt>
                <c:pt idx="618">
                  <c:v>2.40409374</c:v>
                </c:pt>
                <c:pt idx="619">
                  <c:v>2.40798388</c:v>
                </c:pt>
                <c:pt idx="620">
                  <c:v>2.41187401</c:v>
                </c:pt>
                <c:pt idx="621">
                  <c:v>2.41576415</c:v>
                </c:pt>
                <c:pt idx="622">
                  <c:v>2.41965428</c:v>
                </c:pt>
                <c:pt idx="623">
                  <c:v>2.42354441</c:v>
                </c:pt>
                <c:pt idx="624">
                  <c:v>2.42743455</c:v>
                </c:pt>
                <c:pt idx="625">
                  <c:v>2.43132468</c:v>
                </c:pt>
                <c:pt idx="626">
                  <c:v>2.43521482</c:v>
                </c:pt>
                <c:pt idx="627">
                  <c:v>2.43910495</c:v>
                </c:pt>
                <c:pt idx="628">
                  <c:v>2.44299509</c:v>
                </c:pt>
                <c:pt idx="629">
                  <c:v>2.446885219999999</c:v>
                </c:pt>
                <c:pt idx="630">
                  <c:v>2.45077536</c:v>
                </c:pt>
                <c:pt idx="631">
                  <c:v>2.454665489999999</c:v>
                </c:pt>
                <c:pt idx="632">
                  <c:v>2.45855562</c:v>
                </c:pt>
                <c:pt idx="633">
                  <c:v>2.46244576</c:v>
                </c:pt>
                <c:pt idx="634">
                  <c:v>2.46633589</c:v>
                </c:pt>
                <c:pt idx="635">
                  <c:v>2.47022603</c:v>
                </c:pt>
                <c:pt idx="636">
                  <c:v>2.47411616</c:v>
                </c:pt>
                <c:pt idx="637">
                  <c:v>2.4780063</c:v>
                </c:pt>
                <c:pt idx="638">
                  <c:v>2.481896429999999</c:v>
                </c:pt>
                <c:pt idx="639">
                  <c:v>2.48578656</c:v>
                </c:pt>
                <c:pt idx="640">
                  <c:v>2.4896767</c:v>
                </c:pt>
                <c:pt idx="641">
                  <c:v>2.49356683</c:v>
                </c:pt>
                <c:pt idx="642">
                  <c:v>2.49745697</c:v>
                </c:pt>
                <c:pt idx="643">
                  <c:v>2.5013471</c:v>
                </c:pt>
                <c:pt idx="644">
                  <c:v>2.50523724</c:v>
                </c:pt>
                <c:pt idx="645">
                  <c:v>2.50912737</c:v>
                </c:pt>
                <c:pt idx="646">
                  <c:v>2.51301751</c:v>
                </c:pt>
                <c:pt idx="647">
                  <c:v>2.516907639999999</c:v>
                </c:pt>
                <c:pt idx="648">
                  <c:v>2.52079777</c:v>
                </c:pt>
                <c:pt idx="649">
                  <c:v>2.52468791</c:v>
                </c:pt>
                <c:pt idx="650">
                  <c:v>2.52857804</c:v>
                </c:pt>
                <c:pt idx="651">
                  <c:v>2.532468179999999</c:v>
                </c:pt>
                <c:pt idx="652">
                  <c:v>2.536358309999999</c:v>
                </c:pt>
                <c:pt idx="653">
                  <c:v>2.54024845</c:v>
                </c:pt>
                <c:pt idx="654">
                  <c:v>2.544138580000001</c:v>
                </c:pt>
                <c:pt idx="655">
                  <c:v>2.54802871</c:v>
                </c:pt>
                <c:pt idx="656">
                  <c:v>2.55191885</c:v>
                </c:pt>
                <c:pt idx="657">
                  <c:v>2.555808979999999</c:v>
                </c:pt>
                <c:pt idx="658">
                  <c:v>2.559699119999999</c:v>
                </c:pt>
                <c:pt idx="659">
                  <c:v>2.56358925</c:v>
                </c:pt>
                <c:pt idx="660">
                  <c:v>2.56747939</c:v>
                </c:pt>
                <c:pt idx="661">
                  <c:v>2.57136952</c:v>
                </c:pt>
                <c:pt idx="662">
                  <c:v>2.575259659999999</c:v>
                </c:pt>
                <c:pt idx="663">
                  <c:v>2.57914979</c:v>
                </c:pt>
                <c:pt idx="664">
                  <c:v>2.58303992</c:v>
                </c:pt>
                <c:pt idx="665">
                  <c:v>2.58693006</c:v>
                </c:pt>
                <c:pt idx="666">
                  <c:v>2.59082019</c:v>
                </c:pt>
                <c:pt idx="667">
                  <c:v>2.59471033</c:v>
                </c:pt>
                <c:pt idx="668">
                  <c:v>2.59860046</c:v>
                </c:pt>
                <c:pt idx="669">
                  <c:v>2.6024906</c:v>
                </c:pt>
                <c:pt idx="670">
                  <c:v>2.60638073</c:v>
                </c:pt>
                <c:pt idx="671">
                  <c:v>2.61027087</c:v>
                </c:pt>
                <c:pt idx="672">
                  <c:v>2.614161</c:v>
                </c:pt>
                <c:pt idx="673">
                  <c:v>2.618051129999999</c:v>
                </c:pt>
                <c:pt idx="674">
                  <c:v>2.62194127</c:v>
                </c:pt>
                <c:pt idx="675">
                  <c:v>2.6258314</c:v>
                </c:pt>
                <c:pt idx="676">
                  <c:v>2.62972154</c:v>
                </c:pt>
                <c:pt idx="677">
                  <c:v>2.63361167</c:v>
                </c:pt>
                <c:pt idx="678">
                  <c:v>2.637501810000001</c:v>
                </c:pt>
                <c:pt idx="679">
                  <c:v>2.64139194</c:v>
                </c:pt>
                <c:pt idx="680">
                  <c:v>2.64528207</c:v>
                </c:pt>
                <c:pt idx="681">
                  <c:v>2.64917221</c:v>
                </c:pt>
                <c:pt idx="682">
                  <c:v>2.65306234</c:v>
                </c:pt>
                <c:pt idx="683">
                  <c:v>2.656952479999999</c:v>
                </c:pt>
                <c:pt idx="684">
                  <c:v>2.660842609999999</c:v>
                </c:pt>
                <c:pt idx="685">
                  <c:v>2.66473275</c:v>
                </c:pt>
                <c:pt idx="686">
                  <c:v>2.66862288</c:v>
                </c:pt>
                <c:pt idx="687">
                  <c:v>2.67251302</c:v>
                </c:pt>
                <c:pt idx="688">
                  <c:v>2.67640315</c:v>
                </c:pt>
                <c:pt idx="689">
                  <c:v>2.68029328</c:v>
                </c:pt>
                <c:pt idx="690">
                  <c:v>2.68418342</c:v>
                </c:pt>
                <c:pt idx="691">
                  <c:v>2.68807355</c:v>
                </c:pt>
                <c:pt idx="692">
                  <c:v>2.69196369</c:v>
                </c:pt>
                <c:pt idx="693">
                  <c:v>2.695853819999999</c:v>
                </c:pt>
                <c:pt idx="694">
                  <c:v>2.69974396</c:v>
                </c:pt>
                <c:pt idx="695">
                  <c:v>2.70363409</c:v>
                </c:pt>
                <c:pt idx="696">
                  <c:v>2.70752423</c:v>
                </c:pt>
                <c:pt idx="697">
                  <c:v>2.71141436</c:v>
                </c:pt>
                <c:pt idx="698">
                  <c:v>2.71530449</c:v>
                </c:pt>
                <c:pt idx="699">
                  <c:v>2.71919463</c:v>
                </c:pt>
                <c:pt idx="700">
                  <c:v>2.72308476</c:v>
                </c:pt>
                <c:pt idx="701">
                  <c:v>2.7269749</c:v>
                </c:pt>
                <c:pt idx="702">
                  <c:v>2.730865029999999</c:v>
                </c:pt>
                <c:pt idx="703">
                  <c:v>2.73475517</c:v>
                </c:pt>
                <c:pt idx="704">
                  <c:v>2.738645299999999</c:v>
                </c:pt>
                <c:pt idx="705">
                  <c:v>2.74253543</c:v>
                </c:pt>
                <c:pt idx="706">
                  <c:v>2.74642557</c:v>
                </c:pt>
                <c:pt idx="707">
                  <c:v>2.7503157</c:v>
                </c:pt>
                <c:pt idx="708">
                  <c:v>2.75420584</c:v>
                </c:pt>
                <c:pt idx="709">
                  <c:v>2.75809597</c:v>
                </c:pt>
                <c:pt idx="710">
                  <c:v>2.76198611</c:v>
                </c:pt>
                <c:pt idx="711">
                  <c:v>2.76587624</c:v>
                </c:pt>
                <c:pt idx="712">
                  <c:v>2.76976638</c:v>
                </c:pt>
                <c:pt idx="713">
                  <c:v>2.77365651</c:v>
                </c:pt>
                <c:pt idx="714">
                  <c:v>2.77754664</c:v>
                </c:pt>
                <c:pt idx="715">
                  <c:v>2.78143678</c:v>
                </c:pt>
                <c:pt idx="716">
                  <c:v>2.78532691</c:v>
                </c:pt>
                <c:pt idx="717">
                  <c:v>2.78921705</c:v>
                </c:pt>
                <c:pt idx="718">
                  <c:v>2.79310718</c:v>
                </c:pt>
                <c:pt idx="719">
                  <c:v>2.79699732</c:v>
                </c:pt>
                <c:pt idx="720">
                  <c:v>2.80088745</c:v>
                </c:pt>
                <c:pt idx="721">
                  <c:v>2.80477758</c:v>
                </c:pt>
                <c:pt idx="722">
                  <c:v>2.80866772</c:v>
                </c:pt>
                <c:pt idx="723">
                  <c:v>2.81255785</c:v>
                </c:pt>
                <c:pt idx="724">
                  <c:v>2.816447989999999</c:v>
                </c:pt>
                <c:pt idx="725">
                  <c:v>2.82033812</c:v>
                </c:pt>
                <c:pt idx="726">
                  <c:v>2.82422826</c:v>
                </c:pt>
                <c:pt idx="727">
                  <c:v>2.82811839</c:v>
                </c:pt>
                <c:pt idx="728">
                  <c:v>2.832008529999999</c:v>
                </c:pt>
                <c:pt idx="729">
                  <c:v>2.835898659999999</c:v>
                </c:pt>
                <c:pt idx="730">
                  <c:v>2.839788789999999</c:v>
                </c:pt>
                <c:pt idx="731">
                  <c:v>2.84367893</c:v>
                </c:pt>
                <c:pt idx="732">
                  <c:v>2.84756906</c:v>
                </c:pt>
                <c:pt idx="733">
                  <c:v>2.851459199999999</c:v>
                </c:pt>
                <c:pt idx="734">
                  <c:v>2.855349329999999</c:v>
                </c:pt>
                <c:pt idx="735">
                  <c:v>2.859239469999999</c:v>
                </c:pt>
                <c:pt idx="736">
                  <c:v>2.8631296</c:v>
                </c:pt>
                <c:pt idx="737">
                  <c:v>2.86701974</c:v>
                </c:pt>
                <c:pt idx="738">
                  <c:v>2.87090987</c:v>
                </c:pt>
                <c:pt idx="739">
                  <c:v>2.8748</c:v>
                </c:pt>
                <c:pt idx="740">
                  <c:v>2.878690139999999</c:v>
                </c:pt>
                <c:pt idx="741">
                  <c:v>2.88258027</c:v>
                </c:pt>
                <c:pt idx="742">
                  <c:v>2.886470409999999</c:v>
                </c:pt>
                <c:pt idx="743">
                  <c:v>2.89036054</c:v>
                </c:pt>
                <c:pt idx="744">
                  <c:v>2.894250679999999</c:v>
                </c:pt>
                <c:pt idx="745">
                  <c:v>2.89814081</c:v>
                </c:pt>
                <c:pt idx="746">
                  <c:v>2.902030939999999</c:v>
                </c:pt>
                <c:pt idx="747">
                  <c:v>2.90592108</c:v>
                </c:pt>
                <c:pt idx="748">
                  <c:v>2.90981121</c:v>
                </c:pt>
                <c:pt idx="749">
                  <c:v>2.91370135</c:v>
                </c:pt>
                <c:pt idx="750">
                  <c:v>2.91759148</c:v>
                </c:pt>
                <c:pt idx="751">
                  <c:v>2.92148162</c:v>
                </c:pt>
                <c:pt idx="752">
                  <c:v>2.92537175</c:v>
                </c:pt>
                <c:pt idx="753">
                  <c:v>2.92926189</c:v>
                </c:pt>
                <c:pt idx="754">
                  <c:v>2.93315202</c:v>
                </c:pt>
                <c:pt idx="755">
                  <c:v>2.937042149999999</c:v>
                </c:pt>
                <c:pt idx="756">
                  <c:v>2.94093229</c:v>
                </c:pt>
                <c:pt idx="757">
                  <c:v>2.944822419999999</c:v>
                </c:pt>
                <c:pt idx="758">
                  <c:v>2.94871256</c:v>
                </c:pt>
                <c:pt idx="759">
                  <c:v>2.952602689999999</c:v>
                </c:pt>
                <c:pt idx="760">
                  <c:v>2.956492829999999</c:v>
                </c:pt>
                <c:pt idx="761">
                  <c:v>2.96038296</c:v>
                </c:pt>
                <c:pt idx="762">
                  <c:v>2.9642731</c:v>
                </c:pt>
                <c:pt idx="763">
                  <c:v>2.96816323</c:v>
                </c:pt>
                <c:pt idx="764">
                  <c:v>2.97205336</c:v>
                </c:pt>
                <c:pt idx="765">
                  <c:v>2.9759435</c:v>
                </c:pt>
                <c:pt idx="766">
                  <c:v>2.979833629999999</c:v>
                </c:pt>
                <c:pt idx="767">
                  <c:v>2.98372377</c:v>
                </c:pt>
                <c:pt idx="768">
                  <c:v>2.9876139</c:v>
                </c:pt>
                <c:pt idx="769">
                  <c:v>2.99150404</c:v>
                </c:pt>
                <c:pt idx="770">
                  <c:v>2.99539417</c:v>
                </c:pt>
                <c:pt idx="771">
                  <c:v>2.9992843</c:v>
                </c:pt>
                <c:pt idx="772">
                  <c:v>3.00317444</c:v>
                </c:pt>
                <c:pt idx="773">
                  <c:v>3.00706457</c:v>
                </c:pt>
                <c:pt idx="774">
                  <c:v>3.01095471</c:v>
                </c:pt>
                <c:pt idx="775">
                  <c:v>3.014844839999999</c:v>
                </c:pt>
                <c:pt idx="776">
                  <c:v>3.01873498</c:v>
                </c:pt>
                <c:pt idx="777">
                  <c:v>3.022625109999999</c:v>
                </c:pt>
                <c:pt idx="778">
                  <c:v>3.02651525</c:v>
                </c:pt>
                <c:pt idx="779">
                  <c:v>3.030405379999999</c:v>
                </c:pt>
                <c:pt idx="780">
                  <c:v>3.03429551</c:v>
                </c:pt>
                <c:pt idx="781">
                  <c:v>3.03818565</c:v>
                </c:pt>
                <c:pt idx="782">
                  <c:v>3.04207578</c:v>
                </c:pt>
                <c:pt idx="783">
                  <c:v>3.04596592</c:v>
                </c:pt>
                <c:pt idx="784">
                  <c:v>3.04985605</c:v>
                </c:pt>
                <c:pt idx="785">
                  <c:v>3.05374619</c:v>
                </c:pt>
                <c:pt idx="786">
                  <c:v>3.05763632</c:v>
                </c:pt>
                <c:pt idx="787">
                  <c:v>3.06152645</c:v>
                </c:pt>
                <c:pt idx="788">
                  <c:v>3.06541659</c:v>
                </c:pt>
                <c:pt idx="789">
                  <c:v>3.06930672</c:v>
                </c:pt>
                <c:pt idx="790">
                  <c:v>3.07319686</c:v>
                </c:pt>
                <c:pt idx="791">
                  <c:v>3.07708699</c:v>
                </c:pt>
                <c:pt idx="792">
                  <c:v>3.08097713</c:v>
                </c:pt>
                <c:pt idx="793">
                  <c:v>3.08486726</c:v>
                </c:pt>
                <c:pt idx="794">
                  <c:v>3.0887574</c:v>
                </c:pt>
                <c:pt idx="795">
                  <c:v>3.092647529999999</c:v>
                </c:pt>
                <c:pt idx="796">
                  <c:v>3.09653766</c:v>
                </c:pt>
                <c:pt idx="797">
                  <c:v>3.1004278</c:v>
                </c:pt>
                <c:pt idx="798">
                  <c:v>3.10431793</c:v>
                </c:pt>
                <c:pt idx="799">
                  <c:v>3.10820807</c:v>
                </c:pt>
                <c:pt idx="800">
                  <c:v>3.112098199999999</c:v>
                </c:pt>
                <c:pt idx="801">
                  <c:v>3.115988339999999</c:v>
                </c:pt>
                <c:pt idx="802">
                  <c:v>3.119878469999999</c:v>
                </c:pt>
                <c:pt idx="803">
                  <c:v>3.12376861</c:v>
                </c:pt>
                <c:pt idx="804">
                  <c:v>3.12765874</c:v>
                </c:pt>
                <c:pt idx="805">
                  <c:v>3.131548689999999</c:v>
                </c:pt>
                <c:pt idx="806">
                  <c:v>3.13543864</c:v>
                </c:pt>
                <c:pt idx="807">
                  <c:v>3.139328579999999</c:v>
                </c:pt>
                <c:pt idx="808">
                  <c:v>3.14321853</c:v>
                </c:pt>
                <c:pt idx="809">
                  <c:v>3.14710848</c:v>
                </c:pt>
                <c:pt idx="810">
                  <c:v>3.15099843</c:v>
                </c:pt>
                <c:pt idx="811">
                  <c:v>3.154888379999999</c:v>
                </c:pt>
                <c:pt idx="812">
                  <c:v>3.15877832</c:v>
                </c:pt>
                <c:pt idx="813">
                  <c:v>3.16266827</c:v>
                </c:pt>
                <c:pt idx="814">
                  <c:v>3.16655822</c:v>
                </c:pt>
                <c:pt idx="815">
                  <c:v>3.170448169999999</c:v>
                </c:pt>
                <c:pt idx="816">
                  <c:v>3.17433812</c:v>
                </c:pt>
                <c:pt idx="817">
                  <c:v>3.17822807</c:v>
                </c:pt>
                <c:pt idx="818">
                  <c:v>3.18211801</c:v>
                </c:pt>
                <c:pt idx="819">
                  <c:v>3.18600796</c:v>
                </c:pt>
                <c:pt idx="820">
                  <c:v>3.18989791</c:v>
                </c:pt>
                <c:pt idx="821">
                  <c:v>3.19378786</c:v>
                </c:pt>
                <c:pt idx="822">
                  <c:v>3.19767781</c:v>
                </c:pt>
                <c:pt idx="823">
                  <c:v>3.20156775</c:v>
                </c:pt>
                <c:pt idx="824">
                  <c:v>3.2054577</c:v>
                </c:pt>
                <c:pt idx="825">
                  <c:v>3.20934765</c:v>
                </c:pt>
                <c:pt idx="826">
                  <c:v>3.2132376</c:v>
                </c:pt>
                <c:pt idx="827">
                  <c:v>3.21712755</c:v>
                </c:pt>
                <c:pt idx="828">
                  <c:v>3.22101749</c:v>
                </c:pt>
                <c:pt idx="829">
                  <c:v>3.22490744</c:v>
                </c:pt>
                <c:pt idx="830">
                  <c:v>3.228797390000001</c:v>
                </c:pt>
                <c:pt idx="831">
                  <c:v>3.232687339999999</c:v>
                </c:pt>
                <c:pt idx="832">
                  <c:v>3.23657729</c:v>
                </c:pt>
                <c:pt idx="833">
                  <c:v>3.24046724</c:v>
                </c:pt>
                <c:pt idx="834">
                  <c:v>3.24435718</c:v>
                </c:pt>
                <c:pt idx="835">
                  <c:v>3.24824713</c:v>
                </c:pt>
                <c:pt idx="836">
                  <c:v>3.25213708</c:v>
                </c:pt>
                <c:pt idx="837">
                  <c:v>3.25602703</c:v>
                </c:pt>
                <c:pt idx="838">
                  <c:v>3.25991698</c:v>
                </c:pt>
                <c:pt idx="839">
                  <c:v>3.26380692</c:v>
                </c:pt>
                <c:pt idx="840">
                  <c:v>3.267696870000001</c:v>
                </c:pt>
                <c:pt idx="841">
                  <c:v>3.27158682</c:v>
                </c:pt>
                <c:pt idx="842">
                  <c:v>3.27547677</c:v>
                </c:pt>
                <c:pt idx="843">
                  <c:v>3.27936672</c:v>
                </c:pt>
                <c:pt idx="844">
                  <c:v>3.28325666</c:v>
                </c:pt>
                <c:pt idx="845">
                  <c:v>3.28714661</c:v>
                </c:pt>
                <c:pt idx="846">
                  <c:v>3.29103656</c:v>
                </c:pt>
                <c:pt idx="847">
                  <c:v>3.29492651</c:v>
                </c:pt>
                <c:pt idx="848">
                  <c:v>3.29881646</c:v>
                </c:pt>
                <c:pt idx="849">
                  <c:v>3.30270641</c:v>
                </c:pt>
                <c:pt idx="850">
                  <c:v>3.306596349999999</c:v>
                </c:pt>
                <c:pt idx="851">
                  <c:v>3.3104863</c:v>
                </c:pt>
                <c:pt idx="852">
                  <c:v>3.31437625</c:v>
                </c:pt>
                <c:pt idx="853">
                  <c:v>3.3182662</c:v>
                </c:pt>
                <c:pt idx="854">
                  <c:v>3.32215615</c:v>
                </c:pt>
                <c:pt idx="855">
                  <c:v>3.326046089999999</c:v>
                </c:pt>
                <c:pt idx="856">
                  <c:v>3.32993604</c:v>
                </c:pt>
                <c:pt idx="857">
                  <c:v>3.333825989999999</c:v>
                </c:pt>
                <c:pt idx="858">
                  <c:v>3.33771594</c:v>
                </c:pt>
                <c:pt idx="859">
                  <c:v>3.341605889999999</c:v>
                </c:pt>
                <c:pt idx="860">
                  <c:v>3.345495829999999</c:v>
                </c:pt>
                <c:pt idx="861">
                  <c:v>3.34938578</c:v>
                </c:pt>
                <c:pt idx="862">
                  <c:v>3.35327573</c:v>
                </c:pt>
                <c:pt idx="863">
                  <c:v>3.35716568</c:v>
                </c:pt>
                <c:pt idx="864">
                  <c:v>3.361055629999999</c:v>
                </c:pt>
                <c:pt idx="865">
                  <c:v>3.36494558</c:v>
                </c:pt>
                <c:pt idx="866">
                  <c:v>3.36883552</c:v>
                </c:pt>
                <c:pt idx="867">
                  <c:v>3.372725469999999</c:v>
                </c:pt>
                <c:pt idx="868">
                  <c:v>3.376615419999999</c:v>
                </c:pt>
                <c:pt idx="869">
                  <c:v>3.38050537</c:v>
                </c:pt>
                <c:pt idx="870">
                  <c:v>3.38439532</c:v>
                </c:pt>
                <c:pt idx="871">
                  <c:v>3.38828526</c:v>
                </c:pt>
                <c:pt idx="872">
                  <c:v>3.392175209999999</c:v>
                </c:pt>
                <c:pt idx="873">
                  <c:v>3.396065159999999</c:v>
                </c:pt>
                <c:pt idx="874">
                  <c:v>3.399955109999999</c:v>
                </c:pt>
                <c:pt idx="875">
                  <c:v>3.40384506</c:v>
                </c:pt>
                <c:pt idx="876">
                  <c:v>3.40773501</c:v>
                </c:pt>
                <c:pt idx="877">
                  <c:v>3.41162495</c:v>
                </c:pt>
                <c:pt idx="878">
                  <c:v>3.4155149</c:v>
                </c:pt>
                <c:pt idx="879">
                  <c:v>3.41940485</c:v>
                </c:pt>
                <c:pt idx="880">
                  <c:v>3.4232948</c:v>
                </c:pt>
                <c:pt idx="881">
                  <c:v>3.42718475</c:v>
                </c:pt>
                <c:pt idx="882">
                  <c:v>3.43107469</c:v>
                </c:pt>
                <c:pt idx="883">
                  <c:v>3.43496464</c:v>
                </c:pt>
                <c:pt idx="884">
                  <c:v>3.438854589999999</c:v>
                </c:pt>
                <c:pt idx="885">
                  <c:v>3.44274454</c:v>
                </c:pt>
                <c:pt idx="886">
                  <c:v>3.44663449</c:v>
                </c:pt>
                <c:pt idx="887">
                  <c:v>3.45052443</c:v>
                </c:pt>
                <c:pt idx="888">
                  <c:v>3.45441438</c:v>
                </c:pt>
                <c:pt idx="889">
                  <c:v>3.45830433</c:v>
                </c:pt>
                <c:pt idx="890">
                  <c:v>3.46219428</c:v>
                </c:pt>
                <c:pt idx="891">
                  <c:v>3.46608423</c:v>
                </c:pt>
                <c:pt idx="892">
                  <c:v>3.46997418</c:v>
                </c:pt>
                <c:pt idx="893">
                  <c:v>3.47386412</c:v>
                </c:pt>
                <c:pt idx="894">
                  <c:v>3.47775407</c:v>
                </c:pt>
                <c:pt idx="895">
                  <c:v>3.48164402</c:v>
                </c:pt>
                <c:pt idx="896">
                  <c:v>3.48553397</c:v>
                </c:pt>
                <c:pt idx="897">
                  <c:v>3.48942392</c:v>
                </c:pt>
                <c:pt idx="898">
                  <c:v>3.49331386</c:v>
                </c:pt>
                <c:pt idx="899">
                  <c:v>3.49720381</c:v>
                </c:pt>
                <c:pt idx="900">
                  <c:v>3.50109376</c:v>
                </c:pt>
                <c:pt idx="901">
                  <c:v>3.504983710000001</c:v>
                </c:pt>
                <c:pt idx="902">
                  <c:v>3.50887366</c:v>
                </c:pt>
                <c:pt idx="903">
                  <c:v>3.512763599999999</c:v>
                </c:pt>
                <c:pt idx="904">
                  <c:v>3.51665355</c:v>
                </c:pt>
                <c:pt idx="905">
                  <c:v>3.5205435</c:v>
                </c:pt>
                <c:pt idx="906">
                  <c:v>3.52443345</c:v>
                </c:pt>
                <c:pt idx="907">
                  <c:v>3.5283234</c:v>
                </c:pt>
                <c:pt idx="908">
                  <c:v>3.53221335</c:v>
                </c:pt>
                <c:pt idx="909">
                  <c:v>3.53610329</c:v>
                </c:pt>
                <c:pt idx="910">
                  <c:v>3.539993240000001</c:v>
                </c:pt>
                <c:pt idx="911">
                  <c:v>3.54388319</c:v>
                </c:pt>
                <c:pt idx="912">
                  <c:v>3.54777314</c:v>
                </c:pt>
                <c:pt idx="913">
                  <c:v>3.551663089999999</c:v>
                </c:pt>
                <c:pt idx="914">
                  <c:v>3.55555303</c:v>
                </c:pt>
                <c:pt idx="915">
                  <c:v>3.559442979999999</c:v>
                </c:pt>
                <c:pt idx="916">
                  <c:v>3.56333293</c:v>
                </c:pt>
                <c:pt idx="917">
                  <c:v>3.56722288</c:v>
                </c:pt>
                <c:pt idx="918">
                  <c:v>3.57111283</c:v>
                </c:pt>
                <c:pt idx="919">
                  <c:v>3.57500277</c:v>
                </c:pt>
                <c:pt idx="920">
                  <c:v>3.57889272</c:v>
                </c:pt>
                <c:pt idx="921">
                  <c:v>3.58278267</c:v>
                </c:pt>
                <c:pt idx="922">
                  <c:v>3.586672619999999</c:v>
                </c:pt>
                <c:pt idx="923">
                  <c:v>3.59056257</c:v>
                </c:pt>
                <c:pt idx="924">
                  <c:v>3.594452519999999</c:v>
                </c:pt>
                <c:pt idx="925">
                  <c:v>3.59834246</c:v>
                </c:pt>
                <c:pt idx="926">
                  <c:v>3.60223241</c:v>
                </c:pt>
                <c:pt idx="927">
                  <c:v>3.60612236</c:v>
                </c:pt>
                <c:pt idx="928">
                  <c:v>3.61001231</c:v>
                </c:pt>
                <c:pt idx="929">
                  <c:v>3.61390226</c:v>
                </c:pt>
                <c:pt idx="930">
                  <c:v>3.6177922</c:v>
                </c:pt>
                <c:pt idx="931">
                  <c:v>3.62168215</c:v>
                </c:pt>
                <c:pt idx="932">
                  <c:v>3.6255721</c:v>
                </c:pt>
                <c:pt idx="933">
                  <c:v>3.62946205</c:v>
                </c:pt>
                <c:pt idx="934">
                  <c:v>3.633352</c:v>
                </c:pt>
                <c:pt idx="935">
                  <c:v>3.63724194</c:v>
                </c:pt>
                <c:pt idx="936">
                  <c:v>3.641131890000001</c:v>
                </c:pt>
                <c:pt idx="937">
                  <c:v>3.64502184</c:v>
                </c:pt>
                <c:pt idx="938">
                  <c:v>3.64891179</c:v>
                </c:pt>
                <c:pt idx="939">
                  <c:v>3.65280174</c:v>
                </c:pt>
                <c:pt idx="940">
                  <c:v>3.65669169</c:v>
                </c:pt>
                <c:pt idx="941">
                  <c:v>3.660581630000001</c:v>
                </c:pt>
                <c:pt idx="942">
                  <c:v>3.66447158</c:v>
                </c:pt>
                <c:pt idx="943">
                  <c:v>3.66836153</c:v>
                </c:pt>
                <c:pt idx="944">
                  <c:v>3.67225148</c:v>
                </c:pt>
                <c:pt idx="945">
                  <c:v>3.67614143</c:v>
                </c:pt>
                <c:pt idx="946">
                  <c:v>3.68003137</c:v>
                </c:pt>
                <c:pt idx="947">
                  <c:v>3.68392132</c:v>
                </c:pt>
                <c:pt idx="948">
                  <c:v>3.68781127</c:v>
                </c:pt>
                <c:pt idx="949">
                  <c:v>3.69170122</c:v>
                </c:pt>
                <c:pt idx="950">
                  <c:v>3.69559117</c:v>
                </c:pt>
                <c:pt idx="951">
                  <c:v>3.69948111</c:v>
                </c:pt>
                <c:pt idx="952">
                  <c:v>3.70337106</c:v>
                </c:pt>
                <c:pt idx="953">
                  <c:v>3.70726101</c:v>
                </c:pt>
                <c:pt idx="954">
                  <c:v>3.71115096</c:v>
                </c:pt>
                <c:pt idx="955">
                  <c:v>3.715040909999999</c:v>
                </c:pt>
                <c:pt idx="956">
                  <c:v>3.71893086</c:v>
                </c:pt>
                <c:pt idx="957">
                  <c:v>3.7228208</c:v>
                </c:pt>
                <c:pt idx="958">
                  <c:v>3.72671075</c:v>
                </c:pt>
                <c:pt idx="959">
                  <c:v>3.7306007</c:v>
                </c:pt>
                <c:pt idx="960">
                  <c:v>3.73449065</c:v>
                </c:pt>
                <c:pt idx="961">
                  <c:v>3.7383806</c:v>
                </c:pt>
                <c:pt idx="962">
                  <c:v>3.74227054</c:v>
                </c:pt>
                <c:pt idx="963">
                  <c:v>3.74616049</c:v>
                </c:pt>
                <c:pt idx="964">
                  <c:v>3.75005044</c:v>
                </c:pt>
                <c:pt idx="965">
                  <c:v>3.75394039</c:v>
                </c:pt>
                <c:pt idx="966">
                  <c:v>3.75783034</c:v>
                </c:pt>
                <c:pt idx="967">
                  <c:v>3.76172028</c:v>
                </c:pt>
                <c:pt idx="968">
                  <c:v>3.76561023</c:v>
                </c:pt>
                <c:pt idx="969">
                  <c:v>3.76950018</c:v>
                </c:pt>
                <c:pt idx="970">
                  <c:v>3.77339013</c:v>
                </c:pt>
                <c:pt idx="971">
                  <c:v>3.77728008</c:v>
                </c:pt>
                <c:pt idx="972">
                  <c:v>3.78117003</c:v>
                </c:pt>
                <c:pt idx="973">
                  <c:v>3.78505997</c:v>
                </c:pt>
                <c:pt idx="974">
                  <c:v>3.78894992</c:v>
                </c:pt>
                <c:pt idx="975">
                  <c:v>3.79283987</c:v>
                </c:pt>
                <c:pt idx="976">
                  <c:v>3.79672982</c:v>
                </c:pt>
                <c:pt idx="977">
                  <c:v>3.80061977</c:v>
                </c:pt>
                <c:pt idx="978">
                  <c:v>3.80450971</c:v>
                </c:pt>
                <c:pt idx="979">
                  <c:v>3.80839966</c:v>
                </c:pt>
                <c:pt idx="980">
                  <c:v>3.812289609999999</c:v>
                </c:pt>
                <c:pt idx="981">
                  <c:v>3.81617956</c:v>
                </c:pt>
                <c:pt idx="982">
                  <c:v>3.82006951</c:v>
                </c:pt>
                <c:pt idx="983">
                  <c:v>3.82395945</c:v>
                </c:pt>
                <c:pt idx="984">
                  <c:v>3.8278494</c:v>
                </c:pt>
                <c:pt idx="985">
                  <c:v>3.83173935</c:v>
                </c:pt>
                <c:pt idx="986">
                  <c:v>3.835629299999999</c:v>
                </c:pt>
                <c:pt idx="987">
                  <c:v>3.83951925</c:v>
                </c:pt>
                <c:pt idx="988">
                  <c:v>3.8434092</c:v>
                </c:pt>
                <c:pt idx="989">
                  <c:v>3.84729914</c:v>
                </c:pt>
                <c:pt idx="990">
                  <c:v>3.851189089999999</c:v>
                </c:pt>
                <c:pt idx="991">
                  <c:v>3.85507904</c:v>
                </c:pt>
                <c:pt idx="992">
                  <c:v>3.858968989999999</c:v>
                </c:pt>
                <c:pt idx="993">
                  <c:v>3.862858939999999</c:v>
                </c:pt>
                <c:pt idx="994">
                  <c:v>3.866748879999999</c:v>
                </c:pt>
                <c:pt idx="995">
                  <c:v>3.870638829999999</c:v>
                </c:pt>
                <c:pt idx="996">
                  <c:v>3.87452878</c:v>
                </c:pt>
                <c:pt idx="997">
                  <c:v>3.87841873</c:v>
                </c:pt>
                <c:pt idx="998">
                  <c:v>3.88230868</c:v>
                </c:pt>
                <c:pt idx="999">
                  <c:v>3.886198619999999</c:v>
                </c:pt>
              </c:numCache>
            </c:numRef>
          </c:xVal>
          <c:yVal>
            <c:numRef>
              <c:f>'[pPleatCL-4cfm_axial_square_with_Baffle_FMB.xlsx]pPleatCL-4cfm_axial_square_with'!$G$6:$G$1005</c:f>
              <c:numCache>
                <c:formatCode>0</c:formatCode>
                <c:ptCount val="1000"/>
                <c:pt idx="0">
                  <c:v>4.517856599999999</c:v>
                </c:pt>
                <c:pt idx="1">
                  <c:v>4.516820909999999</c:v>
                </c:pt>
                <c:pt idx="2">
                  <c:v>4.51607418</c:v>
                </c:pt>
                <c:pt idx="3">
                  <c:v>4.515394209999999</c:v>
                </c:pt>
                <c:pt idx="4">
                  <c:v>4.512905119999999</c:v>
                </c:pt>
                <c:pt idx="5">
                  <c:v>5.63928318</c:v>
                </c:pt>
                <c:pt idx="6">
                  <c:v>7.46776628</c:v>
                </c:pt>
                <c:pt idx="7">
                  <c:v>9.421959880000001</c:v>
                </c:pt>
                <c:pt idx="8">
                  <c:v>11.4940252</c:v>
                </c:pt>
                <c:pt idx="9">
                  <c:v>13.6765051</c:v>
                </c:pt>
                <c:pt idx="10">
                  <c:v>19.2067165</c:v>
                </c:pt>
                <c:pt idx="11">
                  <c:v>24.856144</c:v>
                </c:pt>
                <c:pt idx="12">
                  <c:v>30.51160429999999</c:v>
                </c:pt>
                <c:pt idx="13">
                  <c:v>36.1732712</c:v>
                </c:pt>
                <c:pt idx="14">
                  <c:v>41.8413239</c:v>
                </c:pt>
                <c:pt idx="15">
                  <c:v>47.41480259999999</c:v>
                </c:pt>
                <c:pt idx="16">
                  <c:v>52.8821793</c:v>
                </c:pt>
                <c:pt idx="17">
                  <c:v>58.3497887</c:v>
                </c:pt>
                <c:pt idx="18">
                  <c:v>63.81762699999999</c:v>
                </c:pt>
                <c:pt idx="19">
                  <c:v>69.2856979</c:v>
                </c:pt>
                <c:pt idx="20">
                  <c:v>74.7540131</c:v>
                </c:pt>
                <c:pt idx="21">
                  <c:v>77.360321</c:v>
                </c:pt>
                <c:pt idx="22">
                  <c:v>79.5182724</c:v>
                </c:pt>
                <c:pt idx="23">
                  <c:v>81.6756134</c:v>
                </c:pt>
                <c:pt idx="24">
                  <c:v>83.83236689999997</c:v>
                </c:pt>
                <c:pt idx="25">
                  <c:v>85.92270659999998</c:v>
                </c:pt>
                <c:pt idx="26">
                  <c:v>85.92958829999999</c:v>
                </c:pt>
                <c:pt idx="27">
                  <c:v>85.9364777</c:v>
                </c:pt>
                <c:pt idx="28">
                  <c:v>85.943367</c:v>
                </c:pt>
                <c:pt idx="29">
                  <c:v>85.95027159999998</c:v>
                </c:pt>
                <c:pt idx="30">
                  <c:v>85.95346829999998</c:v>
                </c:pt>
                <c:pt idx="31">
                  <c:v>85.9458084</c:v>
                </c:pt>
                <c:pt idx="32">
                  <c:v>85.937851</c:v>
                </c:pt>
                <c:pt idx="33">
                  <c:v>85.92959589999998</c:v>
                </c:pt>
                <c:pt idx="34">
                  <c:v>85.921051</c:v>
                </c:pt>
                <c:pt idx="35">
                  <c:v>83.8831177</c:v>
                </c:pt>
                <c:pt idx="36">
                  <c:v>81.63861849999999</c:v>
                </c:pt>
                <c:pt idx="37">
                  <c:v>79.3904114</c:v>
                </c:pt>
                <c:pt idx="38">
                  <c:v>77.142189</c:v>
                </c:pt>
                <c:pt idx="39">
                  <c:v>73.68025209999999</c:v>
                </c:pt>
                <c:pt idx="40">
                  <c:v>68.15814209999998</c:v>
                </c:pt>
                <c:pt idx="41">
                  <c:v>62.6359634</c:v>
                </c:pt>
                <c:pt idx="42">
                  <c:v>57.1137581</c:v>
                </c:pt>
                <c:pt idx="43">
                  <c:v>51.5915146</c:v>
                </c:pt>
                <c:pt idx="44">
                  <c:v>46.0691986</c:v>
                </c:pt>
                <c:pt idx="45">
                  <c:v>40.5593109</c:v>
                </c:pt>
                <c:pt idx="46">
                  <c:v>35.0521393</c:v>
                </c:pt>
                <c:pt idx="47">
                  <c:v>29.5448532</c:v>
                </c:pt>
                <c:pt idx="48">
                  <c:v>24.0374489</c:v>
                </c:pt>
                <c:pt idx="49">
                  <c:v>18.5299301</c:v>
                </c:pt>
                <c:pt idx="50">
                  <c:v>13.9194317</c:v>
                </c:pt>
                <c:pt idx="51">
                  <c:v>11.7431498</c:v>
                </c:pt>
                <c:pt idx="52">
                  <c:v>9.56685829</c:v>
                </c:pt>
                <c:pt idx="53">
                  <c:v>7.388944629999999</c:v>
                </c:pt>
                <c:pt idx="54">
                  <c:v>5.20937872</c:v>
                </c:pt>
                <c:pt idx="55">
                  <c:v>4.254329679999999</c:v>
                </c:pt>
                <c:pt idx="56">
                  <c:v>4.252555849999998</c:v>
                </c:pt>
                <c:pt idx="57">
                  <c:v>4.250789639999999</c:v>
                </c:pt>
                <c:pt idx="58">
                  <c:v>4.24903107</c:v>
                </c:pt>
                <c:pt idx="59">
                  <c:v>4.24727917</c:v>
                </c:pt>
                <c:pt idx="60">
                  <c:v>4.249053</c:v>
                </c:pt>
                <c:pt idx="61">
                  <c:v>4.252101419999999</c:v>
                </c:pt>
                <c:pt idx="62">
                  <c:v>4.254983429999999</c:v>
                </c:pt>
                <c:pt idx="63">
                  <c:v>4.257711409999999</c:v>
                </c:pt>
                <c:pt idx="64">
                  <c:v>5.258518699999999</c:v>
                </c:pt>
                <c:pt idx="65">
                  <c:v>7.670357229999999</c:v>
                </c:pt>
                <c:pt idx="66">
                  <c:v>10.0827541</c:v>
                </c:pt>
                <c:pt idx="67">
                  <c:v>12.4957066</c:v>
                </c:pt>
                <c:pt idx="68">
                  <c:v>15.5318346</c:v>
                </c:pt>
                <c:pt idx="69">
                  <c:v>21.0248413</c:v>
                </c:pt>
                <c:pt idx="70">
                  <c:v>26.5179939</c:v>
                </c:pt>
                <c:pt idx="71">
                  <c:v>32.0112953</c:v>
                </c:pt>
                <c:pt idx="72">
                  <c:v>37.5088882</c:v>
                </c:pt>
                <c:pt idx="73">
                  <c:v>43.0033951</c:v>
                </c:pt>
                <c:pt idx="74">
                  <c:v>48.4939423</c:v>
                </c:pt>
                <c:pt idx="75">
                  <c:v>53.9905663</c:v>
                </c:pt>
                <c:pt idx="76">
                  <c:v>59.4872169</c:v>
                </c:pt>
                <c:pt idx="77">
                  <c:v>64.98387909999998</c:v>
                </c:pt>
                <c:pt idx="78">
                  <c:v>70.48056789999998</c:v>
                </c:pt>
                <c:pt idx="79">
                  <c:v>75.63578029999996</c:v>
                </c:pt>
                <c:pt idx="80">
                  <c:v>77.7205658</c:v>
                </c:pt>
                <c:pt idx="81">
                  <c:v>79.8049545</c:v>
                </c:pt>
                <c:pt idx="82">
                  <c:v>81.88896179999999</c:v>
                </c:pt>
                <c:pt idx="83">
                  <c:v>83.97257999999998</c:v>
                </c:pt>
                <c:pt idx="84">
                  <c:v>85.62730409999999</c:v>
                </c:pt>
                <c:pt idx="85">
                  <c:v>85.6349716</c:v>
                </c:pt>
                <c:pt idx="86">
                  <c:v>85.6426392</c:v>
                </c:pt>
                <c:pt idx="87">
                  <c:v>85.65030669999999</c:v>
                </c:pt>
                <c:pt idx="88">
                  <c:v>85.65797419999998</c:v>
                </c:pt>
                <c:pt idx="89">
                  <c:v>85.65657809999998</c:v>
                </c:pt>
                <c:pt idx="90">
                  <c:v>85.65203089999999</c:v>
                </c:pt>
                <c:pt idx="91">
                  <c:v>85.6474762</c:v>
                </c:pt>
                <c:pt idx="92">
                  <c:v>85.6429138</c:v>
                </c:pt>
                <c:pt idx="93">
                  <c:v>85.2126846</c:v>
                </c:pt>
                <c:pt idx="94">
                  <c:v>82.97508999999998</c:v>
                </c:pt>
                <c:pt idx="95">
                  <c:v>80.7375336</c:v>
                </c:pt>
                <c:pt idx="96">
                  <c:v>78.5</c:v>
                </c:pt>
                <c:pt idx="97">
                  <c:v>76.26194</c:v>
                </c:pt>
                <c:pt idx="98">
                  <c:v>72.0621948</c:v>
                </c:pt>
                <c:pt idx="99">
                  <c:v>66.5843964</c:v>
                </c:pt>
                <c:pt idx="100">
                  <c:v>61.1064186</c:v>
                </c:pt>
                <c:pt idx="101">
                  <c:v>55.6282196</c:v>
                </c:pt>
                <c:pt idx="102">
                  <c:v>50.1497955</c:v>
                </c:pt>
                <c:pt idx="103">
                  <c:v>44.670578</c:v>
                </c:pt>
                <c:pt idx="104">
                  <c:v>39.1738396</c:v>
                </c:pt>
                <c:pt idx="105">
                  <c:v>33.6770248</c:v>
                </c:pt>
                <c:pt idx="106">
                  <c:v>28.1801414</c:v>
                </c:pt>
                <c:pt idx="107">
                  <c:v>22.6831589</c:v>
                </c:pt>
                <c:pt idx="108">
                  <c:v>17.1859627</c:v>
                </c:pt>
                <c:pt idx="109">
                  <c:v>13.1851444</c:v>
                </c:pt>
                <c:pt idx="110">
                  <c:v>10.6542559</c:v>
                </c:pt>
                <c:pt idx="111">
                  <c:v>8.118355749999997</c:v>
                </c:pt>
                <c:pt idx="112">
                  <c:v>5.57889605</c:v>
                </c:pt>
                <c:pt idx="113">
                  <c:v>4.366573809999999</c:v>
                </c:pt>
                <c:pt idx="114">
                  <c:v>4.362052919999999</c:v>
                </c:pt>
                <c:pt idx="115">
                  <c:v>4.357743259999999</c:v>
                </c:pt>
                <c:pt idx="116">
                  <c:v>4.35364628</c:v>
                </c:pt>
                <c:pt idx="117">
                  <c:v>4.34974718</c:v>
                </c:pt>
                <c:pt idx="118">
                  <c:v>4.34904909</c:v>
                </c:pt>
                <c:pt idx="119">
                  <c:v>4.348434449999999</c:v>
                </c:pt>
                <c:pt idx="120">
                  <c:v>4.347895149999999</c:v>
                </c:pt>
                <c:pt idx="121">
                  <c:v>4.347429749999999</c:v>
                </c:pt>
                <c:pt idx="122">
                  <c:v>5.10286617</c:v>
                </c:pt>
                <c:pt idx="123">
                  <c:v>7.17192173</c:v>
                </c:pt>
                <c:pt idx="124">
                  <c:v>9.24031162</c:v>
                </c:pt>
                <c:pt idx="125">
                  <c:v>11.3080397</c:v>
                </c:pt>
                <c:pt idx="126">
                  <c:v>13.3757782</c:v>
                </c:pt>
                <c:pt idx="127">
                  <c:v>16.9346542</c:v>
                </c:pt>
                <c:pt idx="128">
                  <c:v>22.42121119999999</c:v>
                </c:pt>
                <c:pt idx="129">
                  <c:v>27.9000969</c:v>
                </c:pt>
                <c:pt idx="130">
                  <c:v>33.3826599</c:v>
                </c:pt>
                <c:pt idx="131">
                  <c:v>38.8652954</c:v>
                </c:pt>
                <c:pt idx="132">
                  <c:v>44.3479767</c:v>
                </c:pt>
                <c:pt idx="133">
                  <c:v>49.848587</c:v>
                </c:pt>
                <c:pt idx="134">
                  <c:v>55.3525124</c:v>
                </c:pt>
                <c:pt idx="135">
                  <c:v>60.8568459</c:v>
                </c:pt>
                <c:pt idx="136">
                  <c:v>66.361618</c:v>
                </c:pt>
                <c:pt idx="137">
                  <c:v>71.86679839999996</c:v>
                </c:pt>
                <c:pt idx="138">
                  <c:v>76.0809402</c:v>
                </c:pt>
                <c:pt idx="139">
                  <c:v>77.7305984</c:v>
                </c:pt>
                <c:pt idx="140">
                  <c:v>79.3806686</c:v>
                </c:pt>
                <c:pt idx="141">
                  <c:v>81.0302734</c:v>
                </c:pt>
                <c:pt idx="142">
                  <c:v>82.67940519999999</c:v>
                </c:pt>
                <c:pt idx="143">
                  <c:v>84.32807919999999</c:v>
                </c:pt>
                <c:pt idx="144">
                  <c:v>85.56610109999998</c:v>
                </c:pt>
                <c:pt idx="145">
                  <c:v>85.56637569999998</c:v>
                </c:pt>
                <c:pt idx="146">
                  <c:v>85.5666351</c:v>
                </c:pt>
                <c:pt idx="147">
                  <c:v>85.5669098</c:v>
                </c:pt>
                <c:pt idx="148">
                  <c:v>85.5671921</c:v>
                </c:pt>
                <c:pt idx="149">
                  <c:v>85.5674667</c:v>
                </c:pt>
                <c:pt idx="150">
                  <c:v>85.35778809999996</c:v>
                </c:pt>
                <c:pt idx="151">
                  <c:v>83.761116</c:v>
                </c:pt>
                <c:pt idx="152">
                  <c:v>82.1649704</c:v>
                </c:pt>
                <c:pt idx="153">
                  <c:v>80.56933589999998</c:v>
                </c:pt>
                <c:pt idx="154">
                  <c:v>78.9742279</c:v>
                </c:pt>
                <c:pt idx="155">
                  <c:v>77.37964629999999</c:v>
                </c:pt>
                <c:pt idx="156">
                  <c:v>75.7872925</c:v>
                </c:pt>
                <c:pt idx="157">
                  <c:v>70.89788059999998</c:v>
                </c:pt>
                <c:pt idx="158">
                  <c:v>65.3882141</c:v>
                </c:pt>
                <c:pt idx="159">
                  <c:v>59.8785858</c:v>
                </c:pt>
                <c:pt idx="160">
                  <c:v>54.3689423</c:v>
                </c:pt>
                <c:pt idx="161">
                  <c:v>48.85932159999999</c:v>
                </c:pt>
                <c:pt idx="162">
                  <c:v>43.3627663</c:v>
                </c:pt>
                <c:pt idx="163">
                  <c:v>37.8924026</c:v>
                </c:pt>
                <c:pt idx="164">
                  <c:v>32.42208100000001</c:v>
                </c:pt>
                <c:pt idx="165">
                  <c:v>26.9517498</c:v>
                </c:pt>
                <c:pt idx="166">
                  <c:v>21.48142619999999</c:v>
                </c:pt>
                <c:pt idx="167">
                  <c:v>16.0111065</c:v>
                </c:pt>
                <c:pt idx="168">
                  <c:v>12.920578</c:v>
                </c:pt>
                <c:pt idx="169">
                  <c:v>10.6656284</c:v>
                </c:pt>
                <c:pt idx="170">
                  <c:v>8.41282845</c:v>
                </c:pt>
                <c:pt idx="171">
                  <c:v>6.160212519999999</c:v>
                </c:pt>
                <c:pt idx="172">
                  <c:v>4.325816149999998</c:v>
                </c:pt>
                <c:pt idx="173">
                  <c:v>4.323270319999999</c:v>
                </c:pt>
                <c:pt idx="174">
                  <c:v>4.32068968</c:v>
                </c:pt>
                <c:pt idx="175">
                  <c:v>4.318058009999999</c:v>
                </c:pt>
                <c:pt idx="176">
                  <c:v>4.315385819999999</c:v>
                </c:pt>
                <c:pt idx="177">
                  <c:v>4.312345499999999</c:v>
                </c:pt>
                <c:pt idx="178">
                  <c:v>4.309196469999999</c:v>
                </c:pt>
                <c:pt idx="179">
                  <c:v>4.306094169999999</c:v>
                </c:pt>
                <c:pt idx="180">
                  <c:v>4.303036689999999</c:v>
                </c:pt>
                <c:pt idx="181">
                  <c:v>5.678459639999999</c:v>
                </c:pt>
                <c:pt idx="182">
                  <c:v>7.683579439999999</c:v>
                </c:pt>
                <c:pt idx="183">
                  <c:v>9.689148900000001</c:v>
                </c:pt>
                <c:pt idx="184">
                  <c:v>11.6951857</c:v>
                </c:pt>
                <c:pt idx="185">
                  <c:v>13.701705</c:v>
                </c:pt>
                <c:pt idx="186">
                  <c:v>18.0674934</c:v>
                </c:pt>
                <c:pt idx="187">
                  <c:v>23.58236309999999</c:v>
                </c:pt>
                <c:pt idx="188">
                  <c:v>29.0970974</c:v>
                </c:pt>
                <c:pt idx="189">
                  <c:v>34.61182789999999</c:v>
                </c:pt>
                <c:pt idx="190">
                  <c:v>40.1265106</c:v>
                </c:pt>
                <c:pt idx="191">
                  <c:v>45.6367302</c:v>
                </c:pt>
                <c:pt idx="192">
                  <c:v>51.1229706</c:v>
                </c:pt>
                <c:pt idx="193">
                  <c:v>56.6090279</c:v>
                </c:pt>
                <c:pt idx="194">
                  <c:v>62.0948944</c:v>
                </c:pt>
                <c:pt idx="195">
                  <c:v>67.5806122</c:v>
                </c:pt>
                <c:pt idx="196">
                  <c:v>73.066124</c:v>
                </c:pt>
                <c:pt idx="197">
                  <c:v>76.7958145</c:v>
                </c:pt>
                <c:pt idx="198">
                  <c:v>79.220314</c:v>
                </c:pt>
                <c:pt idx="199">
                  <c:v>81.66547389999997</c:v>
                </c:pt>
                <c:pt idx="200">
                  <c:v>84.1307297</c:v>
                </c:pt>
                <c:pt idx="201">
                  <c:v>85.7467804</c:v>
                </c:pt>
                <c:pt idx="202">
                  <c:v>85.7534943</c:v>
                </c:pt>
                <c:pt idx="203">
                  <c:v>85.7602844</c:v>
                </c:pt>
                <c:pt idx="204">
                  <c:v>85.7671432</c:v>
                </c:pt>
                <c:pt idx="205">
                  <c:v>85.77407069999998</c:v>
                </c:pt>
                <c:pt idx="206">
                  <c:v>85.7716217</c:v>
                </c:pt>
                <c:pt idx="207">
                  <c:v>85.7646255</c:v>
                </c:pt>
                <c:pt idx="208">
                  <c:v>85.7576447</c:v>
                </c:pt>
                <c:pt idx="209">
                  <c:v>85.7506638</c:v>
                </c:pt>
                <c:pt idx="210">
                  <c:v>85.7436905</c:v>
                </c:pt>
                <c:pt idx="211">
                  <c:v>83.9661026</c:v>
                </c:pt>
                <c:pt idx="212">
                  <c:v>81.87480159999998</c:v>
                </c:pt>
                <c:pt idx="213">
                  <c:v>79.78289789999997</c:v>
                </c:pt>
                <c:pt idx="214">
                  <c:v>77.69039149999999</c:v>
                </c:pt>
                <c:pt idx="215">
                  <c:v>75.3318024</c:v>
                </c:pt>
                <c:pt idx="216">
                  <c:v>69.7546387</c:v>
                </c:pt>
                <c:pt idx="217">
                  <c:v>64.18020629999998</c:v>
                </c:pt>
                <c:pt idx="218">
                  <c:v>58.60466</c:v>
                </c:pt>
                <c:pt idx="219">
                  <c:v>53.0289803</c:v>
                </c:pt>
                <c:pt idx="220">
                  <c:v>47.4531746</c:v>
                </c:pt>
                <c:pt idx="221">
                  <c:v>41.96730040000001</c:v>
                </c:pt>
                <c:pt idx="222">
                  <c:v>36.5418816</c:v>
                </c:pt>
                <c:pt idx="223">
                  <c:v>31.1164551</c:v>
                </c:pt>
                <c:pt idx="224">
                  <c:v>25.6910248</c:v>
                </c:pt>
                <c:pt idx="225">
                  <c:v>20.2655888</c:v>
                </c:pt>
                <c:pt idx="226">
                  <c:v>14.8401451</c:v>
                </c:pt>
                <c:pt idx="227">
                  <c:v>12.2603931</c:v>
                </c:pt>
                <c:pt idx="228">
                  <c:v>9.75202084</c:v>
                </c:pt>
                <c:pt idx="229">
                  <c:v>7.24038363</c:v>
                </c:pt>
                <c:pt idx="230">
                  <c:v>4.725427629999999</c:v>
                </c:pt>
                <c:pt idx="231">
                  <c:v>4.328925129999999</c:v>
                </c:pt>
                <c:pt idx="232">
                  <c:v>4.32938719</c:v>
                </c:pt>
                <c:pt idx="233">
                  <c:v>4.329844949999999</c:v>
                </c:pt>
                <c:pt idx="234">
                  <c:v>4.33029604</c:v>
                </c:pt>
                <c:pt idx="235">
                  <c:v>4.331617829999999</c:v>
                </c:pt>
                <c:pt idx="236">
                  <c:v>4.334178449999999</c:v>
                </c:pt>
                <c:pt idx="237">
                  <c:v>4.33674145</c:v>
                </c:pt>
                <c:pt idx="238">
                  <c:v>4.33930731</c:v>
                </c:pt>
                <c:pt idx="239">
                  <c:v>4.341876509999999</c:v>
                </c:pt>
                <c:pt idx="240">
                  <c:v>6.214372629999999</c:v>
                </c:pt>
                <c:pt idx="241">
                  <c:v>8.25862503</c:v>
                </c:pt>
                <c:pt idx="242">
                  <c:v>10.3027067</c:v>
                </c:pt>
                <c:pt idx="243">
                  <c:v>12.3466177</c:v>
                </c:pt>
                <c:pt idx="244">
                  <c:v>14.3903561</c:v>
                </c:pt>
                <c:pt idx="245">
                  <c:v>19.5990372</c:v>
                </c:pt>
                <c:pt idx="246">
                  <c:v>25.1290398</c:v>
                </c:pt>
                <c:pt idx="247">
                  <c:v>30.658287</c:v>
                </c:pt>
                <c:pt idx="248">
                  <c:v>36.18755340000001</c:v>
                </c:pt>
                <c:pt idx="249">
                  <c:v>41.7167358</c:v>
                </c:pt>
                <c:pt idx="250">
                  <c:v>47.2507744</c:v>
                </c:pt>
                <c:pt idx="251">
                  <c:v>52.7934952</c:v>
                </c:pt>
                <c:pt idx="252">
                  <c:v>58.33568949999999</c:v>
                </c:pt>
                <c:pt idx="253">
                  <c:v>63.8773232</c:v>
                </c:pt>
                <c:pt idx="254">
                  <c:v>69.4185944</c:v>
                </c:pt>
                <c:pt idx="255">
                  <c:v>74.95944209999999</c:v>
                </c:pt>
                <c:pt idx="256">
                  <c:v>78.1802597</c:v>
                </c:pt>
                <c:pt idx="257">
                  <c:v>80.72750089999998</c:v>
                </c:pt>
                <c:pt idx="258">
                  <c:v>83.25917049999998</c:v>
                </c:pt>
                <c:pt idx="259">
                  <c:v>85.7460556</c:v>
                </c:pt>
                <c:pt idx="260">
                  <c:v>86.2859344</c:v>
                </c:pt>
                <c:pt idx="261">
                  <c:v>86.2921677</c:v>
                </c:pt>
                <c:pt idx="262">
                  <c:v>86.29828639999998</c:v>
                </c:pt>
                <c:pt idx="263">
                  <c:v>86.3043213</c:v>
                </c:pt>
                <c:pt idx="264">
                  <c:v>86.30677029999997</c:v>
                </c:pt>
                <c:pt idx="265">
                  <c:v>86.29840849999998</c:v>
                </c:pt>
                <c:pt idx="266">
                  <c:v>86.2900314</c:v>
                </c:pt>
                <c:pt idx="267">
                  <c:v>86.281662</c:v>
                </c:pt>
                <c:pt idx="268">
                  <c:v>86.27330019999997</c:v>
                </c:pt>
                <c:pt idx="269">
                  <c:v>85.63027189999997</c:v>
                </c:pt>
                <c:pt idx="270">
                  <c:v>83.55348209999997</c:v>
                </c:pt>
                <c:pt idx="271">
                  <c:v>81.47851559999998</c:v>
                </c:pt>
                <c:pt idx="272">
                  <c:v>79.4053574</c:v>
                </c:pt>
                <c:pt idx="273">
                  <c:v>77.33399199999998</c:v>
                </c:pt>
                <c:pt idx="274">
                  <c:v>74.18833159999997</c:v>
                </c:pt>
                <c:pt idx="275">
                  <c:v>68.67570499999997</c:v>
                </c:pt>
                <c:pt idx="276">
                  <c:v>63.1633148</c:v>
                </c:pt>
                <c:pt idx="277">
                  <c:v>57.6511765</c:v>
                </c:pt>
                <c:pt idx="278">
                  <c:v>52.1392517</c:v>
                </c:pt>
                <c:pt idx="279">
                  <c:v>46.6275787</c:v>
                </c:pt>
                <c:pt idx="280">
                  <c:v>41.1006927</c:v>
                </c:pt>
                <c:pt idx="281">
                  <c:v>35.5682335</c:v>
                </c:pt>
                <c:pt idx="282">
                  <c:v>30.0359001</c:v>
                </c:pt>
                <c:pt idx="283">
                  <c:v>24.50363159999999</c:v>
                </c:pt>
                <c:pt idx="284">
                  <c:v>18.9714775</c:v>
                </c:pt>
                <c:pt idx="285">
                  <c:v>14.1056795</c:v>
                </c:pt>
                <c:pt idx="286">
                  <c:v>11.7369547</c:v>
                </c:pt>
                <c:pt idx="287">
                  <c:v>9.36812019</c:v>
                </c:pt>
                <c:pt idx="288">
                  <c:v>6.999171259999999</c:v>
                </c:pt>
                <c:pt idx="289">
                  <c:v>4.630106929999999</c:v>
                </c:pt>
                <c:pt idx="290">
                  <c:v>4.455845359999999</c:v>
                </c:pt>
                <c:pt idx="291">
                  <c:v>4.45534372</c:v>
                </c:pt>
                <c:pt idx="292">
                  <c:v>4.45484114</c:v>
                </c:pt>
                <c:pt idx="293">
                  <c:v>4.454338069999999</c:v>
                </c:pt>
                <c:pt idx="294">
                  <c:v>4.45436382</c:v>
                </c:pt>
                <c:pt idx="295">
                  <c:v>4.454804899999999</c:v>
                </c:pt>
                <c:pt idx="296">
                  <c:v>4.45526218</c:v>
                </c:pt>
                <c:pt idx="297">
                  <c:v>4.455734729999999</c:v>
                </c:pt>
                <c:pt idx="298">
                  <c:v>4.45622396</c:v>
                </c:pt>
                <c:pt idx="299">
                  <c:v>6.391531469999999</c:v>
                </c:pt>
                <c:pt idx="300">
                  <c:v>8.63056087</c:v>
                </c:pt>
                <c:pt idx="301">
                  <c:v>10.8690691</c:v>
                </c:pt>
                <c:pt idx="302">
                  <c:v>13.1070566</c:v>
                </c:pt>
                <c:pt idx="303">
                  <c:v>15.8325949</c:v>
                </c:pt>
                <c:pt idx="304">
                  <c:v>21.45392229999999</c:v>
                </c:pt>
                <c:pt idx="305">
                  <c:v>27.07526590000001</c:v>
                </c:pt>
                <c:pt idx="306">
                  <c:v>32.6966019</c:v>
                </c:pt>
                <c:pt idx="307">
                  <c:v>38.31796649999999</c:v>
                </c:pt>
                <c:pt idx="308">
                  <c:v>43.939312</c:v>
                </c:pt>
                <c:pt idx="309">
                  <c:v>49.571022</c:v>
                </c:pt>
                <c:pt idx="310">
                  <c:v>55.2107239</c:v>
                </c:pt>
                <c:pt idx="311">
                  <c:v>60.8502312</c:v>
                </c:pt>
                <c:pt idx="312">
                  <c:v>66.48957059999998</c:v>
                </c:pt>
                <c:pt idx="313">
                  <c:v>72.12873079999997</c:v>
                </c:pt>
                <c:pt idx="314">
                  <c:v>77.5976486</c:v>
                </c:pt>
                <c:pt idx="315">
                  <c:v>79.22174839999997</c:v>
                </c:pt>
                <c:pt idx="316">
                  <c:v>80.84597019999997</c:v>
                </c:pt>
                <c:pt idx="317">
                  <c:v>82.470253</c:v>
                </c:pt>
                <c:pt idx="318">
                  <c:v>84.0946426</c:v>
                </c:pt>
                <c:pt idx="319">
                  <c:v>85.7191162</c:v>
                </c:pt>
                <c:pt idx="320">
                  <c:v>87.34365839999998</c:v>
                </c:pt>
                <c:pt idx="321">
                  <c:v>87.87516779999999</c:v>
                </c:pt>
                <c:pt idx="322">
                  <c:v>87.87680049999999</c:v>
                </c:pt>
                <c:pt idx="323">
                  <c:v>87.87843319999999</c:v>
                </c:pt>
                <c:pt idx="324">
                  <c:v>87.8800659</c:v>
                </c:pt>
                <c:pt idx="325">
                  <c:v>87.88170619999997</c:v>
                </c:pt>
                <c:pt idx="326">
                  <c:v>87.8833237</c:v>
                </c:pt>
                <c:pt idx="327">
                  <c:v>86.83758539999998</c:v>
                </c:pt>
                <c:pt idx="328">
                  <c:v>85.12316129999999</c:v>
                </c:pt>
                <c:pt idx="329">
                  <c:v>83.40907289999998</c:v>
                </c:pt>
                <c:pt idx="330">
                  <c:v>81.69534299999997</c:v>
                </c:pt>
                <c:pt idx="331">
                  <c:v>79.981987</c:v>
                </c:pt>
                <c:pt idx="332">
                  <c:v>78.2681503</c:v>
                </c:pt>
                <c:pt idx="333">
                  <c:v>74.4016495</c:v>
                </c:pt>
                <c:pt idx="334">
                  <c:v>68.7605515</c:v>
                </c:pt>
                <c:pt idx="335">
                  <c:v>63.1199493</c:v>
                </c:pt>
                <c:pt idx="336">
                  <c:v>57.4797745</c:v>
                </c:pt>
                <c:pt idx="337">
                  <c:v>51.8401947</c:v>
                </c:pt>
                <c:pt idx="338">
                  <c:v>46.2914391</c:v>
                </c:pt>
                <c:pt idx="339">
                  <c:v>40.58358</c:v>
                </c:pt>
                <c:pt idx="340">
                  <c:v>34.9662285</c:v>
                </c:pt>
                <c:pt idx="341">
                  <c:v>29.3419666</c:v>
                </c:pt>
                <c:pt idx="342">
                  <c:v>23.7183113</c:v>
                </c:pt>
                <c:pt idx="343">
                  <c:v>18.0952663</c:v>
                </c:pt>
                <c:pt idx="344">
                  <c:v>14.0639353</c:v>
                </c:pt>
                <c:pt idx="345">
                  <c:v>12.0123549</c:v>
                </c:pt>
                <c:pt idx="346">
                  <c:v>9.961043360000001</c:v>
                </c:pt>
                <c:pt idx="347">
                  <c:v>7.91082573</c:v>
                </c:pt>
                <c:pt idx="348">
                  <c:v>5.86166811</c:v>
                </c:pt>
                <c:pt idx="349">
                  <c:v>4.51523972</c:v>
                </c:pt>
                <c:pt idx="350">
                  <c:v>4.51046944</c:v>
                </c:pt>
                <c:pt idx="351">
                  <c:v>4.50516129</c:v>
                </c:pt>
                <c:pt idx="352">
                  <c:v>4.49910736</c:v>
                </c:pt>
                <c:pt idx="353">
                  <c:v>4.49839306</c:v>
                </c:pt>
                <c:pt idx="354">
                  <c:v>4.50645638</c:v>
                </c:pt>
                <c:pt idx="355">
                  <c:v>4.514311789999999</c:v>
                </c:pt>
                <c:pt idx="356">
                  <c:v>4.522018429999999</c:v>
                </c:pt>
                <c:pt idx="357">
                  <c:v>5.42142105</c:v>
                </c:pt>
                <c:pt idx="358">
                  <c:v>7.5086503</c:v>
                </c:pt>
                <c:pt idx="359">
                  <c:v>9.6076088</c:v>
                </c:pt>
                <c:pt idx="360">
                  <c:v>11.7180395</c:v>
                </c:pt>
                <c:pt idx="361">
                  <c:v>13.8432856</c:v>
                </c:pt>
                <c:pt idx="362">
                  <c:v>17.3716431</c:v>
                </c:pt>
                <c:pt idx="363">
                  <c:v>23.1699982</c:v>
                </c:pt>
                <c:pt idx="364">
                  <c:v>28.96861079999999</c:v>
                </c:pt>
                <c:pt idx="365">
                  <c:v>34.7672844</c:v>
                </c:pt>
                <c:pt idx="366">
                  <c:v>40.5659256</c:v>
                </c:pt>
                <c:pt idx="367">
                  <c:v>46.3645554</c:v>
                </c:pt>
                <c:pt idx="368">
                  <c:v>52.1405716</c:v>
                </c:pt>
                <c:pt idx="369">
                  <c:v>57.9128799</c:v>
                </c:pt>
                <c:pt idx="370">
                  <c:v>63.6853485</c:v>
                </c:pt>
                <c:pt idx="371">
                  <c:v>69.45790859999998</c:v>
                </c:pt>
                <c:pt idx="372">
                  <c:v>75.2305603</c:v>
                </c:pt>
                <c:pt idx="373">
                  <c:v>79.9772568</c:v>
                </c:pt>
                <c:pt idx="374">
                  <c:v>82.0671616</c:v>
                </c:pt>
                <c:pt idx="375">
                  <c:v>84.16248319999997</c:v>
                </c:pt>
                <c:pt idx="376">
                  <c:v>86.263588</c:v>
                </c:pt>
                <c:pt idx="377">
                  <c:v>88.37561039999999</c:v>
                </c:pt>
                <c:pt idx="378">
                  <c:v>90.2606583</c:v>
                </c:pt>
                <c:pt idx="379">
                  <c:v>90.2676697</c:v>
                </c:pt>
                <c:pt idx="380">
                  <c:v>90.2740402</c:v>
                </c:pt>
                <c:pt idx="381">
                  <c:v>90.2797699</c:v>
                </c:pt>
                <c:pt idx="382">
                  <c:v>90.2848053</c:v>
                </c:pt>
                <c:pt idx="383">
                  <c:v>90.2891312</c:v>
                </c:pt>
                <c:pt idx="384">
                  <c:v>90.2926254</c:v>
                </c:pt>
                <c:pt idx="385">
                  <c:v>90.07803339999997</c:v>
                </c:pt>
                <c:pt idx="386">
                  <c:v>88.3799286</c:v>
                </c:pt>
                <c:pt idx="387">
                  <c:v>86.6842575</c:v>
                </c:pt>
                <c:pt idx="388">
                  <c:v>84.9911118</c:v>
                </c:pt>
                <c:pt idx="389">
                  <c:v>83.3006668</c:v>
                </c:pt>
                <c:pt idx="390">
                  <c:v>81.611412</c:v>
                </c:pt>
                <c:pt idx="391">
                  <c:v>79.92897799999999</c:v>
                </c:pt>
                <c:pt idx="392">
                  <c:v>75.02835849999997</c:v>
                </c:pt>
                <c:pt idx="393">
                  <c:v>69.2423553</c:v>
                </c:pt>
                <c:pt idx="394">
                  <c:v>63.45649719999999</c:v>
                </c:pt>
                <c:pt idx="395">
                  <c:v>57.6708603</c:v>
                </c:pt>
                <c:pt idx="396">
                  <c:v>51.8852234</c:v>
                </c:pt>
                <c:pt idx="397">
                  <c:v>46.1012726</c:v>
                </c:pt>
                <c:pt idx="398">
                  <c:v>40.3246307</c:v>
                </c:pt>
                <c:pt idx="399">
                  <c:v>34.547699</c:v>
                </c:pt>
                <c:pt idx="400">
                  <c:v>28.770483</c:v>
                </c:pt>
                <c:pt idx="401">
                  <c:v>22.992981</c:v>
                </c:pt>
                <c:pt idx="402">
                  <c:v>17.2151871</c:v>
                </c:pt>
                <c:pt idx="403">
                  <c:v>13.7533493</c:v>
                </c:pt>
                <c:pt idx="404">
                  <c:v>11.3672523</c:v>
                </c:pt>
                <c:pt idx="405">
                  <c:v>8.97970009</c:v>
                </c:pt>
                <c:pt idx="406">
                  <c:v>6.590696809999999</c:v>
                </c:pt>
                <c:pt idx="407">
                  <c:v>4.662584779999999</c:v>
                </c:pt>
                <c:pt idx="408">
                  <c:v>4.662112239999997</c:v>
                </c:pt>
                <c:pt idx="409">
                  <c:v>4.661634919999999</c:v>
                </c:pt>
                <c:pt idx="410">
                  <c:v>4.661150929999998</c:v>
                </c:pt>
                <c:pt idx="411">
                  <c:v>4.6606617</c:v>
                </c:pt>
                <c:pt idx="412">
                  <c:v>4.660740849999998</c:v>
                </c:pt>
                <c:pt idx="413">
                  <c:v>4.661137579999999</c:v>
                </c:pt>
                <c:pt idx="414">
                  <c:v>4.661558149999999</c:v>
                </c:pt>
                <c:pt idx="415">
                  <c:v>4.662002559999998</c:v>
                </c:pt>
                <c:pt idx="416">
                  <c:v>5.302555079999999</c:v>
                </c:pt>
                <c:pt idx="417">
                  <c:v>7.658897399999999</c:v>
                </c:pt>
                <c:pt idx="418">
                  <c:v>10.0134134</c:v>
                </c:pt>
                <c:pt idx="419">
                  <c:v>12.3661289</c:v>
                </c:pt>
                <c:pt idx="420">
                  <c:v>14.7170639</c:v>
                </c:pt>
                <c:pt idx="421">
                  <c:v>19.2659645</c:v>
                </c:pt>
                <c:pt idx="422">
                  <c:v>25.1834602</c:v>
                </c:pt>
                <c:pt idx="423">
                  <c:v>31.1009846</c:v>
                </c:pt>
                <c:pt idx="424">
                  <c:v>37.023098</c:v>
                </c:pt>
                <c:pt idx="425">
                  <c:v>42.942112</c:v>
                </c:pt>
                <c:pt idx="426">
                  <c:v>48.8611336</c:v>
                </c:pt>
                <c:pt idx="427">
                  <c:v>54.7823563</c:v>
                </c:pt>
                <c:pt idx="428">
                  <c:v>60.7035522</c:v>
                </c:pt>
                <c:pt idx="429">
                  <c:v>66.6247635</c:v>
                </c:pt>
                <c:pt idx="430">
                  <c:v>72.5459747</c:v>
                </c:pt>
                <c:pt idx="431">
                  <c:v>78.4673386</c:v>
                </c:pt>
                <c:pt idx="432">
                  <c:v>82.5014572</c:v>
                </c:pt>
                <c:pt idx="433">
                  <c:v>84.7500916</c:v>
                </c:pt>
                <c:pt idx="434">
                  <c:v>86.9998856</c:v>
                </c:pt>
                <c:pt idx="435">
                  <c:v>89.2497025</c:v>
                </c:pt>
                <c:pt idx="436">
                  <c:v>91.4995193</c:v>
                </c:pt>
                <c:pt idx="437">
                  <c:v>92.3030167</c:v>
                </c:pt>
                <c:pt idx="438">
                  <c:v>92.31275179999999</c:v>
                </c:pt>
                <c:pt idx="439">
                  <c:v>92.32249449999999</c:v>
                </c:pt>
                <c:pt idx="440">
                  <c:v>92.3322449</c:v>
                </c:pt>
                <c:pt idx="441">
                  <c:v>92.3420105</c:v>
                </c:pt>
                <c:pt idx="442">
                  <c:v>92.3491364</c:v>
                </c:pt>
                <c:pt idx="443">
                  <c:v>92.3561859</c:v>
                </c:pt>
                <c:pt idx="444">
                  <c:v>92.3632202</c:v>
                </c:pt>
                <c:pt idx="445">
                  <c:v>92.3702698</c:v>
                </c:pt>
                <c:pt idx="446">
                  <c:v>91.6933899</c:v>
                </c:pt>
                <c:pt idx="447">
                  <c:v>89.07650759999999</c:v>
                </c:pt>
                <c:pt idx="448">
                  <c:v>86.4675217</c:v>
                </c:pt>
                <c:pt idx="449">
                  <c:v>83.8662567</c:v>
                </c:pt>
                <c:pt idx="450">
                  <c:v>81.2049637</c:v>
                </c:pt>
                <c:pt idx="451">
                  <c:v>75.2944489</c:v>
                </c:pt>
                <c:pt idx="452">
                  <c:v>69.38377379999999</c:v>
                </c:pt>
                <c:pt idx="453">
                  <c:v>63.4729996</c:v>
                </c:pt>
                <c:pt idx="454">
                  <c:v>57.5620956</c:v>
                </c:pt>
                <c:pt idx="455">
                  <c:v>51.65108489999999</c:v>
                </c:pt>
                <c:pt idx="456">
                  <c:v>45.7283211</c:v>
                </c:pt>
                <c:pt idx="457">
                  <c:v>39.7906799</c:v>
                </c:pt>
                <c:pt idx="458">
                  <c:v>33.8530884</c:v>
                </c:pt>
                <c:pt idx="459">
                  <c:v>27.9155235</c:v>
                </c:pt>
                <c:pt idx="460">
                  <c:v>21.9780064</c:v>
                </c:pt>
                <c:pt idx="461">
                  <c:v>16.0404854</c:v>
                </c:pt>
                <c:pt idx="462">
                  <c:v>13.5228901</c:v>
                </c:pt>
                <c:pt idx="463">
                  <c:v>11.3086624</c:v>
                </c:pt>
                <c:pt idx="464">
                  <c:v>9.094410900000001</c:v>
                </c:pt>
                <c:pt idx="465">
                  <c:v>6.880134109999999</c:v>
                </c:pt>
                <c:pt idx="466">
                  <c:v>4.68384361</c:v>
                </c:pt>
                <c:pt idx="467">
                  <c:v>4.682275299999999</c:v>
                </c:pt>
                <c:pt idx="468">
                  <c:v>4.680714609999998</c:v>
                </c:pt>
                <c:pt idx="469">
                  <c:v>4.679138659999999</c:v>
                </c:pt>
                <c:pt idx="470">
                  <c:v>4.677572249999998</c:v>
                </c:pt>
                <c:pt idx="471">
                  <c:v>4.67654419</c:v>
                </c:pt>
                <c:pt idx="472">
                  <c:v>4.680214879999999</c:v>
                </c:pt>
                <c:pt idx="473">
                  <c:v>4.683804509999998</c:v>
                </c:pt>
                <c:pt idx="474">
                  <c:v>4.687313559999998</c:v>
                </c:pt>
                <c:pt idx="475">
                  <c:v>4.690744399999999</c:v>
                </c:pt>
                <c:pt idx="476">
                  <c:v>6.590105529999998</c:v>
                </c:pt>
                <c:pt idx="477">
                  <c:v>9.51459789</c:v>
                </c:pt>
                <c:pt idx="478">
                  <c:v>12.4331989</c:v>
                </c:pt>
                <c:pt idx="479">
                  <c:v>15.3579664</c:v>
                </c:pt>
                <c:pt idx="480">
                  <c:v>20.8285999</c:v>
                </c:pt>
                <c:pt idx="481">
                  <c:v>26.743618</c:v>
                </c:pt>
                <c:pt idx="482">
                  <c:v>32.6585426</c:v>
                </c:pt>
                <c:pt idx="483">
                  <c:v>38.5737228</c:v>
                </c:pt>
                <c:pt idx="484">
                  <c:v>44.4888687</c:v>
                </c:pt>
                <c:pt idx="485">
                  <c:v>50.4127502</c:v>
                </c:pt>
                <c:pt idx="486">
                  <c:v>56.3611832</c:v>
                </c:pt>
                <c:pt idx="487">
                  <c:v>62.3097382</c:v>
                </c:pt>
                <c:pt idx="488">
                  <c:v>68.2584839</c:v>
                </c:pt>
                <c:pt idx="489">
                  <c:v>74.20723719999998</c:v>
                </c:pt>
                <c:pt idx="490">
                  <c:v>80.15616609999998</c:v>
                </c:pt>
                <c:pt idx="491">
                  <c:v>82.9294739</c:v>
                </c:pt>
                <c:pt idx="492">
                  <c:v>84.6446838</c:v>
                </c:pt>
                <c:pt idx="493">
                  <c:v>86.36296079999998</c:v>
                </c:pt>
                <c:pt idx="494">
                  <c:v>88.07984919999998</c:v>
                </c:pt>
                <c:pt idx="495">
                  <c:v>89.79686739999998</c:v>
                </c:pt>
                <c:pt idx="496">
                  <c:v>91.5140152</c:v>
                </c:pt>
                <c:pt idx="497">
                  <c:v>92.48659519999998</c:v>
                </c:pt>
                <c:pt idx="498">
                  <c:v>92.4863892</c:v>
                </c:pt>
                <c:pt idx="499">
                  <c:v>92.4861908</c:v>
                </c:pt>
                <c:pt idx="500">
                  <c:v>92.4860001</c:v>
                </c:pt>
                <c:pt idx="501">
                  <c:v>92.4858246</c:v>
                </c:pt>
                <c:pt idx="502">
                  <c:v>92.4856415</c:v>
                </c:pt>
                <c:pt idx="503">
                  <c:v>92.2510681</c:v>
                </c:pt>
                <c:pt idx="504">
                  <c:v>90.40394589999998</c:v>
                </c:pt>
                <c:pt idx="505">
                  <c:v>88.5566101</c:v>
                </c:pt>
                <c:pt idx="506">
                  <c:v>86.7090759</c:v>
                </c:pt>
                <c:pt idx="507">
                  <c:v>84.86133579999999</c:v>
                </c:pt>
                <c:pt idx="508">
                  <c:v>83.0133972</c:v>
                </c:pt>
                <c:pt idx="509">
                  <c:v>80.11267849999999</c:v>
                </c:pt>
                <c:pt idx="510">
                  <c:v>74.15815729999998</c:v>
                </c:pt>
                <c:pt idx="511">
                  <c:v>68.2035446</c:v>
                </c:pt>
                <c:pt idx="512">
                  <c:v>62.2490387</c:v>
                </c:pt>
                <c:pt idx="513">
                  <c:v>56.2945099</c:v>
                </c:pt>
                <c:pt idx="514">
                  <c:v>50.340004</c:v>
                </c:pt>
                <c:pt idx="515">
                  <c:v>44.4109192</c:v>
                </c:pt>
                <c:pt idx="516">
                  <c:v>38.490696</c:v>
                </c:pt>
                <c:pt idx="517">
                  <c:v>32.5704422</c:v>
                </c:pt>
                <c:pt idx="518">
                  <c:v>26.650156</c:v>
                </c:pt>
                <c:pt idx="519">
                  <c:v>20.7297802</c:v>
                </c:pt>
                <c:pt idx="520">
                  <c:v>15.2720995</c:v>
                </c:pt>
                <c:pt idx="521">
                  <c:v>12.3619041</c:v>
                </c:pt>
                <c:pt idx="522">
                  <c:v>9.45673561</c:v>
                </c:pt>
                <c:pt idx="523">
                  <c:v>6.558303829999999</c:v>
                </c:pt>
                <c:pt idx="524">
                  <c:v>4.627069949999999</c:v>
                </c:pt>
                <c:pt idx="525">
                  <c:v>4.622179029999998</c:v>
                </c:pt>
                <c:pt idx="526">
                  <c:v>4.617316719999998</c:v>
                </c:pt>
                <c:pt idx="527">
                  <c:v>4.612482549999998</c:v>
                </c:pt>
                <c:pt idx="528">
                  <c:v>4.607676979999998</c:v>
                </c:pt>
                <c:pt idx="529">
                  <c:v>4.60622168</c:v>
                </c:pt>
                <c:pt idx="530">
                  <c:v>4.60564709</c:v>
                </c:pt>
                <c:pt idx="531">
                  <c:v>4.605079649999999</c:v>
                </c:pt>
                <c:pt idx="532">
                  <c:v>4.604517459999998</c:v>
                </c:pt>
                <c:pt idx="533">
                  <c:v>5.04340839</c:v>
                </c:pt>
                <c:pt idx="534">
                  <c:v>7.13149071</c:v>
                </c:pt>
                <c:pt idx="535">
                  <c:v>9.21884918</c:v>
                </c:pt>
                <c:pt idx="536">
                  <c:v>11.3054876</c:v>
                </c:pt>
                <c:pt idx="537">
                  <c:v>13.391407</c:v>
                </c:pt>
                <c:pt idx="538">
                  <c:v>15.8078671</c:v>
                </c:pt>
                <c:pt idx="539">
                  <c:v>21.6511173</c:v>
                </c:pt>
                <c:pt idx="540">
                  <c:v>27.4949589</c:v>
                </c:pt>
                <c:pt idx="541">
                  <c:v>33.3386917</c:v>
                </c:pt>
                <c:pt idx="542">
                  <c:v>39.1824799</c:v>
                </c:pt>
                <c:pt idx="543">
                  <c:v>45.0263443</c:v>
                </c:pt>
                <c:pt idx="544">
                  <c:v>50.85486219999999</c:v>
                </c:pt>
                <c:pt idx="545">
                  <c:v>56.6714821</c:v>
                </c:pt>
                <c:pt idx="546">
                  <c:v>62.4880409</c:v>
                </c:pt>
                <c:pt idx="547">
                  <c:v>68.3046265</c:v>
                </c:pt>
                <c:pt idx="548">
                  <c:v>74.12109379999998</c:v>
                </c:pt>
                <c:pt idx="549">
                  <c:v>79.937561</c:v>
                </c:pt>
                <c:pt idx="550">
                  <c:v>82.411644</c:v>
                </c:pt>
                <c:pt idx="551">
                  <c:v>84.85987849999997</c:v>
                </c:pt>
                <c:pt idx="552">
                  <c:v>87.32914729999999</c:v>
                </c:pt>
                <c:pt idx="553">
                  <c:v>89.8196487</c:v>
                </c:pt>
                <c:pt idx="554">
                  <c:v>90.8912659</c:v>
                </c:pt>
                <c:pt idx="555">
                  <c:v>90.89202879999999</c:v>
                </c:pt>
                <c:pt idx="556">
                  <c:v>90.89231869999999</c:v>
                </c:pt>
                <c:pt idx="557">
                  <c:v>90.89273829999998</c:v>
                </c:pt>
                <c:pt idx="558">
                  <c:v>90.8936462</c:v>
                </c:pt>
                <c:pt idx="559">
                  <c:v>90.89289859999997</c:v>
                </c:pt>
                <c:pt idx="560">
                  <c:v>90.8921509</c:v>
                </c:pt>
                <c:pt idx="561">
                  <c:v>90.89148709999999</c:v>
                </c:pt>
                <c:pt idx="562">
                  <c:v>90.8909302</c:v>
                </c:pt>
                <c:pt idx="563">
                  <c:v>90.45530699999999</c:v>
                </c:pt>
                <c:pt idx="564">
                  <c:v>88.2162476</c:v>
                </c:pt>
                <c:pt idx="565">
                  <c:v>85.976799</c:v>
                </c:pt>
                <c:pt idx="566">
                  <c:v>83.7368927</c:v>
                </c:pt>
                <c:pt idx="567">
                  <c:v>81.4967194</c:v>
                </c:pt>
                <c:pt idx="568">
                  <c:v>77.4381638</c:v>
                </c:pt>
                <c:pt idx="569">
                  <c:v>71.50414279999998</c:v>
                </c:pt>
                <c:pt idx="570">
                  <c:v>65.56998439999998</c:v>
                </c:pt>
                <c:pt idx="571">
                  <c:v>59.6355553</c:v>
                </c:pt>
                <c:pt idx="572">
                  <c:v>53.7008171</c:v>
                </c:pt>
                <c:pt idx="573">
                  <c:v>47.7798309</c:v>
                </c:pt>
                <c:pt idx="574">
                  <c:v>42.0305367</c:v>
                </c:pt>
                <c:pt idx="575">
                  <c:v>36.2741776</c:v>
                </c:pt>
                <c:pt idx="576">
                  <c:v>30.5274372</c:v>
                </c:pt>
                <c:pt idx="577">
                  <c:v>24.7806797</c:v>
                </c:pt>
                <c:pt idx="578">
                  <c:v>19.03390690000001</c:v>
                </c:pt>
                <c:pt idx="579">
                  <c:v>14.6328154</c:v>
                </c:pt>
                <c:pt idx="580">
                  <c:v>12.3335838</c:v>
                </c:pt>
                <c:pt idx="581">
                  <c:v>10.0311432</c:v>
                </c:pt>
                <c:pt idx="582">
                  <c:v>7.72544479</c:v>
                </c:pt>
                <c:pt idx="583">
                  <c:v>5.4164257</c:v>
                </c:pt>
                <c:pt idx="584">
                  <c:v>4.474964619999999</c:v>
                </c:pt>
                <c:pt idx="585">
                  <c:v>4.47709179</c:v>
                </c:pt>
                <c:pt idx="586">
                  <c:v>4.47922134</c:v>
                </c:pt>
                <c:pt idx="587">
                  <c:v>4.48135376</c:v>
                </c:pt>
                <c:pt idx="588">
                  <c:v>4.48357201</c:v>
                </c:pt>
                <c:pt idx="589">
                  <c:v>4.48632526</c:v>
                </c:pt>
                <c:pt idx="590">
                  <c:v>4.48908472</c:v>
                </c:pt>
                <c:pt idx="591">
                  <c:v>4.49185181</c:v>
                </c:pt>
                <c:pt idx="592">
                  <c:v>4.494626049999999</c:v>
                </c:pt>
                <c:pt idx="593">
                  <c:v>6.085987089999999</c:v>
                </c:pt>
                <c:pt idx="594">
                  <c:v>8.545883179999998</c:v>
                </c:pt>
                <c:pt idx="595">
                  <c:v>11.0052128</c:v>
                </c:pt>
                <c:pt idx="596">
                  <c:v>13.4639702</c:v>
                </c:pt>
                <c:pt idx="597">
                  <c:v>16.980772</c:v>
                </c:pt>
                <c:pt idx="598">
                  <c:v>22.7038231</c:v>
                </c:pt>
                <c:pt idx="599">
                  <c:v>28.42737199999999</c:v>
                </c:pt>
                <c:pt idx="600">
                  <c:v>34.151165</c:v>
                </c:pt>
                <c:pt idx="601">
                  <c:v>39.87487789999999</c:v>
                </c:pt>
                <c:pt idx="602">
                  <c:v>45.5986366</c:v>
                </c:pt>
                <c:pt idx="603">
                  <c:v>51.3350143</c:v>
                </c:pt>
                <c:pt idx="604">
                  <c:v>57.0755539</c:v>
                </c:pt>
                <c:pt idx="605">
                  <c:v>62.8157425</c:v>
                </c:pt>
                <c:pt idx="606">
                  <c:v>68.5563049</c:v>
                </c:pt>
                <c:pt idx="607">
                  <c:v>74.2960587</c:v>
                </c:pt>
                <c:pt idx="608">
                  <c:v>79.33757779999999</c:v>
                </c:pt>
                <c:pt idx="609">
                  <c:v>81.9417496</c:v>
                </c:pt>
                <c:pt idx="610">
                  <c:v>84.5237656</c:v>
                </c:pt>
                <c:pt idx="611">
                  <c:v>87.0810852</c:v>
                </c:pt>
                <c:pt idx="612">
                  <c:v>89.32543949999999</c:v>
                </c:pt>
                <c:pt idx="613">
                  <c:v>89.327179</c:v>
                </c:pt>
                <c:pt idx="614">
                  <c:v>89.3296509</c:v>
                </c:pt>
                <c:pt idx="615">
                  <c:v>89.33280179999998</c:v>
                </c:pt>
                <c:pt idx="616">
                  <c:v>89.336525</c:v>
                </c:pt>
                <c:pt idx="617">
                  <c:v>89.33409879999999</c:v>
                </c:pt>
                <c:pt idx="618">
                  <c:v>89.33078769999999</c:v>
                </c:pt>
                <c:pt idx="619">
                  <c:v>89.32747649999999</c:v>
                </c:pt>
                <c:pt idx="620">
                  <c:v>89.32415009999998</c:v>
                </c:pt>
                <c:pt idx="621">
                  <c:v>89.2303619</c:v>
                </c:pt>
                <c:pt idx="622">
                  <c:v>87.2146301</c:v>
                </c:pt>
                <c:pt idx="623">
                  <c:v>85.1986694</c:v>
                </c:pt>
                <c:pt idx="624">
                  <c:v>83.18247219999998</c:v>
                </c:pt>
                <c:pt idx="625">
                  <c:v>81.16604609999999</c:v>
                </c:pt>
                <c:pt idx="626">
                  <c:v>79.1493607</c:v>
                </c:pt>
                <c:pt idx="627">
                  <c:v>74.4403229</c:v>
                </c:pt>
                <c:pt idx="628">
                  <c:v>68.7267456</c:v>
                </c:pt>
                <c:pt idx="629">
                  <c:v>63.0132484</c:v>
                </c:pt>
                <c:pt idx="630">
                  <c:v>57.2997742</c:v>
                </c:pt>
                <c:pt idx="631">
                  <c:v>51.58638000000001</c:v>
                </c:pt>
                <c:pt idx="632">
                  <c:v>45.8686981</c:v>
                </c:pt>
                <c:pt idx="633">
                  <c:v>40.1268692</c:v>
                </c:pt>
                <c:pt idx="634">
                  <c:v>34.3849258</c:v>
                </c:pt>
                <c:pt idx="635">
                  <c:v>28.6429806</c:v>
                </c:pt>
                <c:pt idx="636">
                  <c:v>22.9010601</c:v>
                </c:pt>
                <c:pt idx="637">
                  <c:v>17.15908050000001</c:v>
                </c:pt>
                <c:pt idx="638">
                  <c:v>13.6231489</c:v>
                </c:pt>
                <c:pt idx="639">
                  <c:v>11.3978014</c:v>
                </c:pt>
                <c:pt idx="640">
                  <c:v>9.17493153</c:v>
                </c:pt>
                <c:pt idx="641">
                  <c:v>6.9525423</c:v>
                </c:pt>
                <c:pt idx="642">
                  <c:v>4.73063326</c:v>
                </c:pt>
                <c:pt idx="643">
                  <c:v>4.49110365</c:v>
                </c:pt>
                <c:pt idx="644">
                  <c:v>4.48482418</c:v>
                </c:pt>
                <c:pt idx="645">
                  <c:v>4.47857094</c:v>
                </c:pt>
                <c:pt idx="646">
                  <c:v>4.472344879999999</c:v>
                </c:pt>
                <c:pt idx="647">
                  <c:v>4.46682215</c:v>
                </c:pt>
                <c:pt idx="648">
                  <c:v>4.46249962</c:v>
                </c:pt>
                <c:pt idx="649">
                  <c:v>4.45836449</c:v>
                </c:pt>
                <c:pt idx="650">
                  <c:v>4.454416279999999</c:v>
                </c:pt>
                <c:pt idx="651">
                  <c:v>4.45063543</c:v>
                </c:pt>
                <c:pt idx="652">
                  <c:v>6.75366831</c:v>
                </c:pt>
                <c:pt idx="653">
                  <c:v>9.157482150000003</c:v>
                </c:pt>
                <c:pt idx="654">
                  <c:v>11.5625849</c:v>
                </c:pt>
                <c:pt idx="655">
                  <c:v>13.9690199</c:v>
                </c:pt>
                <c:pt idx="656">
                  <c:v>18.2085342</c:v>
                </c:pt>
                <c:pt idx="657">
                  <c:v>23.8860207</c:v>
                </c:pt>
                <c:pt idx="658">
                  <c:v>29.5619469</c:v>
                </c:pt>
                <c:pt idx="659">
                  <c:v>35.2362938</c:v>
                </c:pt>
                <c:pt idx="660">
                  <c:v>40.9087257</c:v>
                </c:pt>
                <c:pt idx="661">
                  <c:v>46.6302986</c:v>
                </c:pt>
                <c:pt idx="662">
                  <c:v>52.2660675</c:v>
                </c:pt>
                <c:pt idx="663">
                  <c:v>57.9532967</c:v>
                </c:pt>
                <c:pt idx="664">
                  <c:v>63.6419525</c:v>
                </c:pt>
                <c:pt idx="665">
                  <c:v>69.32962039999998</c:v>
                </c:pt>
                <c:pt idx="666">
                  <c:v>75.01872249999998</c:v>
                </c:pt>
                <c:pt idx="667">
                  <c:v>78.83844759999997</c:v>
                </c:pt>
                <c:pt idx="668">
                  <c:v>80.4464111</c:v>
                </c:pt>
                <c:pt idx="669">
                  <c:v>82.0544739</c:v>
                </c:pt>
                <c:pt idx="670">
                  <c:v>83.66261289999998</c:v>
                </c:pt>
                <c:pt idx="671">
                  <c:v>85.27079769999999</c:v>
                </c:pt>
                <c:pt idx="672">
                  <c:v>86.8791504</c:v>
                </c:pt>
                <c:pt idx="673">
                  <c:v>88.48748779999998</c:v>
                </c:pt>
                <c:pt idx="674">
                  <c:v>88.6068039</c:v>
                </c:pt>
                <c:pt idx="675">
                  <c:v>88.6058197</c:v>
                </c:pt>
                <c:pt idx="676">
                  <c:v>88.6048203</c:v>
                </c:pt>
                <c:pt idx="677">
                  <c:v>88.60380549999999</c:v>
                </c:pt>
                <c:pt idx="678">
                  <c:v>88.60278319999999</c:v>
                </c:pt>
                <c:pt idx="679">
                  <c:v>88.6017532</c:v>
                </c:pt>
                <c:pt idx="680">
                  <c:v>87.2665558</c:v>
                </c:pt>
                <c:pt idx="681">
                  <c:v>85.4751892</c:v>
                </c:pt>
                <c:pt idx="682">
                  <c:v>83.68370059999997</c:v>
                </c:pt>
                <c:pt idx="683">
                  <c:v>81.8920746</c:v>
                </c:pt>
                <c:pt idx="684">
                  <c:v>80.09861759999998</c:v>
                </c:pt>
                <c:pt idx="685">
                  <c:v>78.30839539999997</c:v>
                </c:pt>
                <c:pt idx="686">
                  <c:v>72.78652189999998</c:v>
                </c:pt>
                <c:pt idx="687">
                  <c:v>67.12569429999999</c:v>
                </c:pt>
                <c:pt idx="688">
                  <c:v>61.4641647</c:v>
                </c:pt>
                <c:pt idx="689">
                  <c:v>55.80196759999999</c:v>
                </c:pt>
                <c:pt idx="690">
                  <c:v>50.1392593</c:v>
                </c:pt>
                <c:pt idx="691">
                  <c:v>44.4644012</c:v>
                </c:pt>
                <c:pt idx="692">
                  <c:v>38.7758636</c:v>
                </c:pt>
                <c:pt idx="693">
                  <c:v>33.087204</c:v>
                </c:pt>
                <c:pt idx="694">
                  <c:v>27.398716</c:v>
                </c:pt>
                <c:pt idx="695">
                  <c:v>21.7103844</c:v>
                </c:pt>
                <c:pt idx="696">
                  <c:v>16.0221024</c:v>
                </c:pt>
                <c:pt idx="697">
                  <c:v>13.308074</c:v>
                </c:pt>
                <c:pt idx="698">
                  <c:v>11.066638</c:v>
                </c:pt>
                <c:pt idx="699">
                  <c:v>8.82294083</c:v>
                </c:pt>
                <c:pt idx="700">
                  <c:v>6.57697296</c:v>
                </c:pt>
                <c:pt idx="701">
                  <c:v>4.382116319999998</c:v>
                </c:pt>
                <c:pt idx="702">
                  <c:v>4.385335919999999</c:v>
                </c:pt>
                <c:pt idx="703">
                  <c:v>4.38849449</c:v>
                </c:pt>
                <c:pt idx="704">
                  <c:v>4.39165306</c:v>
                </c:pt>
                <c:pt idx="705">
                  <c:v>4.394811629999999</c:v>
                </c:pt>
                <c:pt idx="706">
                  <c:v>4.398464199999999</c:v>
                </c:pt>
                <c:pt idx="707">
                  <c:v>4.404038429999999</c:v>
                </c:pt>
                <c:pt idx="708">
                  <c:v>4.4096055</c:v>
                </c:pt>
                <c:pt idx="709">
                  <c:v>4.41516399</c:v>
                </c:pt>
                <c:pt idx="710">
                  <c:v>4.420716289999999</c:v>
                </c:pt>
                <c:pt idx="711">
                  <c:v>6.72944975</c:v>
                </c:pt>
                <c:pt idx="712">
                  <c:v>9.269813540000001</c:v>
                </c:pt>
                <c:pt idx="713">
                  <c:v>11.8044052</c:v>
                </c:pt>
                <c:pt idx="714">
                  <c:v>14.3334064</c:v>
                </c:pt>
                <c:pt idx="715">
                  <c:v>19.373703</c:v>
                </c:pt>
                <c:pt idx="716">
                  <c:v>25.0585403</c:v>
                </c:pt>
                <c:pt idx="717">
                  <c:v>30.74322129999999</c:v>
                </c:pt>
                <c:pt idx="718">
                  <c:v>36.4277878</c:v>
                </c:pt>
                <c:pt idx="719">
                  <c:v>42.1121674</c:v>
                </c:pt>
                <c:pt idx="720">
                  <c:v>47.7906456</c:v>
                </c:pt>
                <c:pt idx="721">
                  <c:v>53.45266719999999</c:v>
                </c:pt>
                <c:pt idx="722">
                  <c:v>59.114727</c:v>
                </c:pt>
                <c:pt idx="723">
                  <c:v>64.77684779999998</c:v>
                </c:pt>
                <c:pt idx="724">
                  <c:v>70.43880459999998</c:v>
                </c:pt>
                <c:pt idx="725">
                  <c:v>76.10080719999999</c:v>
                </c:pt>
                <c:pt idx="726">
                  <c:v>79.5136642</c:v>
                </c:pt>
                <c:pt idx="727">
                  <c:v>81.948967</c:v>
                </c:pt>
                <c:pt idx="728">
                  <c:v>84.39981079999998</c:v>
                </c:pt>
                <c:pt idx="729">
                  <c:v>86.8608932</c:v>
                </c:pt>
                <c:pt idx="730">
                  <c:v>88.42681879999999</c:v>
                </c:pt>
                <c:pt idx="731">
                  <c:v>88.42787169999998</c:v>
                </c:pt>
                <c:pt idx="732">
                  <c:v>88.42893979999998</c:v>
                </c:pt>
                <c:pt idx="733">
                  <c:v>88.4300232</c:v>
                </c:pt>
                <c:pt idx="734">
                  <c:v>88.4311371</c:v>
                </c:pt>
                <c:pt idx="735">
                  <c:v>88.42613219999998</c:v>
                </c:pt>
                <c:pt idx="736">
                  <c:v>88.4202423</c:v>
                </c:pt>
                <c:pt idx="737">
                  <c:v>88.4142914</c:v>
                </c:pt>
                <c:pt idx="738">
                  <c:v>88.40834049999998</c:v>
                </c:pt>
                <c:pt idx="739">
                  <c:v>88.40234379999998</c:v>
                </c:pt>
                <c:pt idx="740">
                  <c:v>86.2949219</c:v>
                </c:pt>
                <c:pt idx="741">
                  <c:v>84.0844574</c:v>
                </c:pt>
                <c:pt idx="742">
                  <c:v>81.87529749999999</c:v>
                </c:pt>
                <c:pt idx="743">
                  <c:v>79.66639709999998</c:v>
                </c:pt>
                <c:pt idx="744">
                  <c:v>76.7662125</c:v>
                </c:pt>
                <c:pt idx="745">
                  <c:v>71.0956039</c:v>
                </c:pt>
                <c:pt idx="746">
                  <c:v>65.4213257</c:v>
                </c:pt>
                <c:pt idx="747">
                  <c:v>59.7481842</c:v>
                </c:pt>
                <c:pt idx="748">
                  <c:v>54.0748291</c:v>
                </c:pt>
                <c:pt idx="749">
                  <c:v>48.4004021</c:v>
                </c:pt>
                <c:pt idx="750">
                  <c:v>42.7307129</c:v>
                </c:pt>
                <c:pt idx="751">
                  <c:v>37.0627022</c:v>
                </c:pt>
                <c:pt idx="752">
                  <c:v>31.3944798</c:v>
                </c:pt>
                <c:pt idx="753">
                  <c:v>25.7260418</c:v>
                </c:pt>
                <c:pt idx="754">
                  <c:v>20.0573959</c:v>
                </c:pt>
                <c:pt idx="755">
                  <c:v>14.6978416</c:v>
                </c:pt>
                <c:pt idx="756">
                  <c:v>12.156703</c:v>
                </c:pt>
                <c:pt idx="757">
                  <c:v>9.64475727</c:v>
                </c:pt>
                <c:pt idx="758">
                  <c:v>7.157460209999999</c:v>
                </c:pt>
                <c:pt idx="759">
                  <c:v>4.693242549999999</c:v>
                </c:pt>
                <c:pt idx="760">
                  <c:v>4.424117569999997</c:v>
                </c:pt>
                <c:pt idx="761">
                  <c:v>4.420495509999999</c:v>
                </c:pt>
                <c:pt idx="762">
                  <c:v>4.417311669999999</c:v>
                </c:pt>
                <c:pt idx="763">
                  <c:v>4.414572239999999</c:v>
                </c:pt>
                <c:pt idx="764">
                  <c:v>4.4136281</c:v>
                </c:pt>
                <c:pt idx="765">
                  <c:v>4.41543245</c:v>
                </c:pt>
                <c:pt idx="766">
                  <c:v>4.417400359999999</c:v>
                </c:pt>
                <c:pt idx="767">
                  <c:v>4.41931772</c:v>
                </c:pt>
                <c:pt idx="768">
                  <c:v>4.42116833</c:v>
                </c:pt>
                <c:pt idx="769">
                  <c:v>5.97193861</c:v>
                </c:pt>
                <c:pt idx="770">
                  <c:v>8.23949909</c:v>
                </c:pt>
                <c:pt idx="771">
                  <c:v>10.505825</c:v>
                </c:pt>
                <c:pt idx="772">
                  <c:v>12.7709208</c:v>
                </c:pt>
                <c:pt idx="773">
                  <c:v>15.1449957</c:v>
                </c:pt>
                <c:pt idx="774">
                  <c:v>20.8290939</c:v>
                </c:pt>
                <c:pt idx="775">
                  <c:v>26.515892</c:v>
                </c:pt>
                <c:pt idx="776">
                  <c:v>32.2017708</c:v>
                </c:pt>
                <c:pt idx="777">
                  <c:v>37.88781739999999</c:v>
                </c:pt>
                <c:pt idx="778">
                  <c:v>43.5736313</c:v>
                </c:pt>
                <c:pt idx="779">
                  <c:v>49.2624207</c:v>
                </c:pt>
                <c:pt idx="780">
                  <c:v>54.95478439999999</c:v>
                </c:pt>
                <c:pt idx="781">
                  <c:v>60.64708709999999</c:v>
                </c:pt>
                <c:pt idx="782">
                  <c:v>66.3394547</c:v>
                </c:pt>
                <c:pt idx="783">
                  <c:v>72.0318527</c:v>
                </c:pt>
                <c:pt idx="784">
                  <c:v>77.7243195</c:v>
                </c:pt>
                <c:pt idx="785">
                  <c:v>80.4152832</c:v>
                </c:pt>
                <c:pt idx="786">
                  <c:v>82.8819733</c:v>
                </c:pt>
                <c:pt idx="787">
                  <c:v>85.35009769999999</c:v>
                </c:pt>
                <c:pt idx="788">
                  <c:v>87.8196945</c:v>
                </c:pt>
                <c:pt idx="789">
                  <c:v>88.62853999999999</c:v>
                </c:pt>
                <c:pt idx="790">
                  <c:v>88.63063049999998</c:v>
                </c:pt>
                <c:pt idx="791">
                  <c:v>88.63269809999998</c:v>
                </c:pt>
                <c:pt idx="792">
                  <c:v>88.63477329999999</c:v>
                </c:pt>
                <c:pt idx="793">
                  <c:v>88.63649749999999</c:v>
                </c:pt>
                <c:pt idx="794">
                  <c:v>88.63277439999999</c:v>
                </c:pt>
                <c:pt idx="795">
                  <c:v>88.6290436</c:v>
                </c:pt>
                <c:pt idx="796">
                  <c:v>88.62533569999997</c:v>
                </c:pt>
                <c:pt idx="797">
                  <c:v>88.6216278</c:v>
                </c:pt>
                <c:pt idx="798">
                  <c:v>87.89053339999998</c:v>
                </c:pt>
                <c:pt idx="799">
                  <c:v>85.7134705</c:v>
                </c:pt>
                <c:pt idx="800">
                  <c:v>83.5360565</c:v>
                </c:pt>
                <c:pt idx="801">
                  <c:v>81.35836029999999</c:v>
                </c:pt>
                <c:pt idx="802">
                  <c:v>79.18037409999997</c:v>
                </c:pt>
                <c:pt idx="803">
                  <c:v>75.47533419999999</c:v>
                </c:pt>
                <c:pt idx="804">
                  <c:v>69.7968369</c:v>
                </c:pt>
                <c:pt idx="805">
                  <c:v>64.11894229999999</c:v>
                </c:pt>
                <c:pt idx="806">
                  <c:v>58.4411049</c:v>
                </c:pt>
                <c:pt idx="807">
                  <c:v>52.7637863</c:v>
                </c:pt>
                <c:pt idx="808">
                  <c:v>47.0873413</c:v>
                </c:pt>
                <c:pt idx="809">
                  <c:v>41.3831978</c:v>
                </c:pt>
                <c:pt idx="810">
                  <c:v>35.6744995</c:v>
                </c:pt>
                <c:pt idx="811">
                  <c:v>29.96554949999999</c:v>
                </c:pt>
                <c:pt idx="812">
                  <c:v>24.2569466</c:v>
                </c:pt>
                <c:pt idx="813">
                  <c:v>18.54843139999999</c:v>
                </c:pt>
                <c:pt idx="814">
                  <c:v>14.0431976</c:v>
                </c:pt>
                <c:pt idx="815">
                  <c:v>11.9387121</c:v>
                </c:pt>
                <c:pt idx="816">
                  <c:v>9.833474160000001</c:v>
                </c:pt>
                <c:pt idx="817">
                  <c:v>7.727465629999999</c:v>
                </c:pt>
                <c:pt idx="818">
                  <c:v>5.620669359999999</c:v>
                </c:pt>
                <c:pt idx="819">
                  <c:v>4.307445529999998</c:v>
                </c:pt>
                <c:pt idx="820">
                  <c:v>4.30624676</c:v>
                </c:pt>
                <c:pt idx="821">
                  <c:v>4.305055619999999</c:v>
                </c:pt>
                <c:pt idx="822">
                  <c:v>4.30387115</c:v>
                </c:pt>
                <c:pt idx="823">
                  <c:v>4.302686209999999</c:v>
                </c:pt>
                <c:pt idx="824">
                  <c:v>4.30226278</c:v>
                </c:pt>
                <c:pt idx="825">
                  <c:v>4.304444309999999</c:v>
                </c:pt>
                <c:pt idx="826">
                  <c:v>4.306187629999999</c:v>
                </c:pt>
                <c:pt idx="827">
                  <c:v>4.307520869999998</c:v>
                </c:pt>
                <c:pt idx="828">
                  <c:v>5.05835247</c:v>
                </c:pt>
                <c:pt idx="829">
                  <c:v>7.719150539999999</c:v>
                </c:pt>
                <c:pt idx="830">
                  <c:v>10.3813829</c:v>
                </c:pt>
                <c:pt idx="831">
                  <c:v>13.0460634</c:v>
                </c:pt>
                <c:pt idx="832">
                  <c:v>16.5216465</c:v>
                </c:pt>
                <c:pt idx="833">
                  <c:v>22.22655109999999</c:v>
                </c:pt>
                <c:pt idx="834">
                  <c:v>27.931221</c:v>
                </c:pt>
                <c:pt idx="835">
                  <c:v>33.6360626</c:v>
                </c:pt>
                <c:pt idx="836">
                  <c:v>39.3409424</c:v>
                </c:pt>
                <c:pt idx="837">
                  <c:v>45.0458794</c:v>
                </c:pt>
                <c:pt idx="838">
                  <c:v>50.7771454</c:v>
                </c:pt>
                <c:pt idx="839">
                  <c:v>56.52121730000001</c:v>
                </c:pt>
                <c:pt idx="840">
                  <c:v>62.2653351</c:v>
                </c:pt>
                <c:pt idx="841">
                  <c:v>68.00937649999999</c:v>
                </c:pt>
                <c:pt idx="842">
                  <c:v>73.7536469</c:v>
                </c:pt>
                <c:pt idx="843">
                  <c:v>78.8326035</c:v>
                </c:pt>
                <c:pt idx="844">
                  <c:v>80.53205109999999</c:v>
                </c:pt>
                <c:pt idx="845">
                  <c:v>82.23146819999998</c:v>
                </c:pt>
                <c:pt idx="846">
                  <c:v>83.92847439999998</c:v>
                </c:pt>
                <c:pt idx="847">
                  <c:v>85.62792209999999</c:v>
                </c:pt>
                <c:pt idx="848">
                  <c:v>87.32953639999997</c:v>
                </c:pt>
                <c:pt idx="849">
                  <c:v>88.9944992</c:v>
                </c:pt>
                <c:pt idx="850">
                  <c:v>88.9943466</c:v>
                </c:pt>
                <c:pt idx="851">
                  <c:v>88.9942017</c:v>
                </c:pt>
                <c:pt idx="852">
                  <c:v>88.994072</c:v>
                </c:pt>
                <c:pt idx="853">
                  <c:v>88.9939575</c:v>
                </c:pt>
                <c:pt idx="854">
                  <c:v>88.9938431</c:v>
                </c:pt>
                <c:pt idx="855">
                  <c:v>88.9937439</c:v>
                </c:pt>
                <c:pt idx="856">
                  <c:v>87.4729691</c:v>
                </c:pt>
                <c:pt idx="857">
                  <c:v>85.7936707</c:v>
                </c:pt>
                <c:pt idx="858">
                  <c:v>84.11348719999997</c:v>
                </c:pt>
                <c:pt idx="859">
                  <c:v>82.4322433</c:v>
                </c:pt>
                <c:pt idx="860">
                  <c:v>80.74997709999998</c:v>
                </c:pt>
                <c:pt idx="861">
                  <c:v>79.06673429999998</c:v>
                </c:pt>
                <c:pt idx="862">
                  <c:v>74.67453769999999</c:v>
                </c:pt>
                <c:pt idx="863">
                  <c:v>68.9442062</c:v>
                </c:pt>
                <c:pt idx="864">
                  <c:v>63.2135353</c:v>
                </c:pt>
                <c:pt idx="865">
                  <c:v>57.4824448</c:v>
                </c:pt>
                <c:pt idx="866">
                  <c:v>51.7510071</c:v>
                </c:pt>
                <c:pt idx="867">
                  <c:v>46.0233688</c:v>
                </c:pt>
                <c:pt idx="868">
                  <c:v>40.319973</c:v>
                </c:pt>
                <c:pt idx="869">
                  <c:v>34.61628719999999</c:v>
                </c:pt>
                <c:pt idx="870">
                  <c:v>28.9128494</c:v>
                </c:pt>
                <c:pt idx="871">
                  <c:v>23.2091541</c:v>
                </c:pt>
                <c:pt idx="872">
                  <c:v>17.5054626</c:v>
                </c:pt>
                <c:pt idx="873">
                  <c:v>13.7231913</c:v>
                </c:pt>
                <c:pt idx="874">
                  <c:v>11.4069719</c:v>
                </c:pt>
                <c:pt idx="875">
                  <c:v>9.091138840000001</c:v>
                </c:pt>
                <c:pt idx="876">
                  <c:v>6.775145049999999</c:v>
                </c:pt>
                <c:pt idx="877">
                  <c:v>4.458990569999999</c:v>
                </c:pt>
                <c:pt idx="878">
                  <c:v>4.373057839999999</c:v>
                </c:pt>
                <c:pt idx="879">
                  <c:v>4.371506209999999</c:v>
                </c:pt>
                <c:pt idx="880">
                  <c:v>4.369952679999998</c:v>
                </c:pt>
                <c:pt idx="881">
                  <c:v>4.368395809999999</c:v>
                </c:pt>
                <c:pt idx="882">
                  <c:v>4.366103649999999</c:v>
                </c:pt>
                <c:pt idx="883">
                  <c:v>4.363295559999999</c:v>
                </c:pt>
                <c:pt idx="884">
                  <c:v>4.360501769999998</c:v>
                </c:pt>
                <c:pt idx="885">
                  <c:v>4.357720849999998</c:v>
                </c:pt>
                <c:pt idx="886">
                  <c:v>4.587422849999999</c:v>
                </c:pt>
                <c:pt idx="887">
                  <c:v>6.879717829999999</c:v>
                </c:pt>
                <c:pt idx="888">
                  <c:v>9.171676640000001</c:v>
                </c:pt>
                <c:pt idx="889">
                  <c:v>11.4633026</c:v>
                </c:pt>
                <c:pt idx="890">
                  <c:v>13.754468</c:v>
                </c:pt>
                <c:pt idx="891">
                  <c:v>17.7790508</c:v>
                </c:pt>
                <c:pt idx="892">
                  <c:v>23.5386467</c:v>
                </c:pt>
                <c:pt idx="893">
                  <c:v>29.297966</c:v>
                </c:pt>
                <c:pt idx="894">
                  <c:v>35.0573502</c:v>
                </c:pt>
                <c:pt idx="895">
                  <c:v>40.8165092</c:v>
                </c:pt>
                <c:pt idx="896">
                  <c:v>46.7275925</c:v>
                </c:pt>
                <c:pt idx="897">
                  <c:v>52.3120689</c:v>
                </c:pt>
                <c:pt idx="898">
                  <c:v>58.047718</c:v>
                </c:pt>
                <c:pt idx="899">
                  <c:v>63.7829819</c:v>
                </c:pt>
                <c:pt idx="900">
                  <c:v>69.517807</c:v>
                </c:pt>
                <c:pt idx="901">
                  <c:v>75.25230409999999</c:v>
                </c:pt>
                <c:pt idx="902">
                  <c:v>79.90544129999999</c:v>
                </c:pt>
                <c:pt idx="903">
                  <c:v>82.89537049999998</c:v>
                </c:pt>
                <c:pt idx="904">
                  <c:v>85.8462601</c:v>
                </c:pt>
                <c:pt idx="905">
                  <c:v>88.7497635</c:v>
                </c:pt>
                <c:pt idx="906">
                  <c:v>89.4309387</c:v>
                </c:pt>
                <c:pt idx="907">
                  <c:v>89.43303679999998</c:v>
                </c:pt>
                <c:pt idx="908">
                  <c:v>89.4348145</c:v>
                </c:pt>
                <c:pt idx="909">
                  <c:v>89.4390564</c:v>
                </c:pt>
                <c:pt idx="910">
                  <c:v>89.4438477</c:v>
                </c:pt>
                <c:pt idx="911">
                  <c:v>89.43883509999999</c:v>
                </c:pt>
                <c:pt idx="912">
                  <c:v>89.43377689999998</c:v>
                </c:pt>
                <c:pt idx="913">
                  <c:v>89.42864989999998</c:v>
                </c:pt>
                <c:pt idx="914">
                  <c:v>89.42347719999997</c:v>
                </c:pt>
                <c:pt idx="915">
                  <c:v>88.7772675</c:v>
                </c:pt>
                <c:pt idx="916">
                  <c:v>86.86464689999998</c:v>
                </c:pt>
                <c:pt idx="917">
                  <c:v>84.94824219999998</c:v>
                </c:pt>
                <c:pt idx="918">
                  <c:v>83.0279236</c:v>
                </c:pt>
                <c:pt idx="919">
                  <c:v>81.10360719999998</c:v>
                </c:pt>
                <c:pt idx="920">
                  <c:v>79.17511749999998</c:v>
                </c:pt>
                <c:pt idx="921">
                  <c:v>73.68080139999999</c:v>
                </c:pt>
                <c:pt idx="922">
                  <c:v>67.79807279999999</c:v>
                </c:pt>
                <c:pt idx="923">
                  <c:v>61.92638400000001</c:v>
                </c:pt>
                <c:pt idx="924">
                  <c:v>56.0468597</c:v>
                </c:pt>
                <c:pt idx="925">
                  <c:v>50.1663399</c:v>
                </c:pt>
                <c:pt idx="926">
                  <c:v>44.405632</c:v>
                </c:pt>
                <c:pt idx="927">
                  <c:v>38.7623177</c:v>
                </c:pt>
                <c:pt idx="928">
                  <c:v>33.1192093</c:v>
                </c:pt>
                <c:pt idx="929">
                  <c:v>27.4710808</c:v>
                </c:pt>
                <c:pt idx="930">
                  <c:v>21.83170700000001</c:v>
                </c:pt>
                <c:pt idx="931">
                  <c:v>16.1924801</c:v>
                </c:pt>
                <c:pt idx="932">
                  <c:v>13.1895733</c:v>
                </c:pt>
                <c:pt idx="933">
                  <c:v>10.8454676</c:v>
                </c:pt>
                <c:pt idx="934">
                  <c:v>8.50264168</c:v>
                </c:pt>
                <c:pt idx="935">
                  <c:v>6.160082339999998</c:v>
                </c:pt>
                <c:pt idx="936">
                  <c:v>4.134341239999999</c:v>
                </c:pt>
                <c:pt idx="937">
                  <c:v>4.13307905</c:v>
                </c:pt>
                <c:pt idx="938">
                  <c:v>4.13176632</c:v>
                </c:pt>
                <c:pt idx="939">
                  <c:v>4.130401609999999</c:v>
                </c:pt>
                <c:pt idx="940">
                  <c:v>4.128978729999999</c:v>
                </c:pt>
                <c:pt idx="941">
                  <c:v>4.12952948</c:v>
                </c:pt>
                <c:pt idx="942">
                  <c:v>4.13140392</c:v>
                </c:pt>
                <c:pt idx="943">
                  <c:v>4.13331509</c:v>
                </c:pt>
                <c:pt idx="944">
                  <c:v>4.13526011</c:v>
                </c:pt>
                <c:pt idx="945">
                  <c:v>4.137252809999999</c:v>
                </c:pt>
                <c:pt idx="946">
                  <c:v>6.656456949999998</c:v>
                </c:pt>
                <c:pt idx="947">
                  <c:v>9.19202805</c:v>
                </c:pt>
                <c:pt idx="948">
                  <c:v>11.7272482</c:v>
                </c:pt>
                <c:pt idx="949">
                  <c:v>14.2621231</c:v>
                </c:pt>
                <c:pt idx="950">
                  <c:v>19.1915798</c:v>
                </c:pt>
                <c:pt idx="951">
                  <c:v>24.9948807</c:v>
                </c:pt>
                <c:pt idx="952">
                  <c:v>30.7977829</c:v>
                </c:pt>
                <c:pt idx="953">
                  <c:v>36.6005898</c:v>
                </c:pt>
                <c:pt idx="954">
                  <c:v>42.40345</c:v>
                </c:pt>
                <c:pt idx="955">
                  <c:v>48.2094078</c:v>
                </c:pt>
                <c:pt idx="956">
                  <c:v>54.0328636</c:v>
                </c:pt>
                <c:pt idx="957">
                  <c:v>59.85604859999999</c:v>
                </c:pt>
                <c:pt idx="958">
                  <c:v>65.67893219999998</c:v>
                </c:pt>
                <c:pt idx="959">
                  <c:v>71.5019455</c:v>
                </c:pt>
                <c:pt idx="960">
                  <c:v>77.32414249999998</c:v>
                </c:pt>
                <c:pt idx="961">
                  <c:v>80.9702606</c:v>
                </c:pt>
                <c:pt idx="962">
                  <c:v>83.3386917</c:v>
                </c:pt>
                <c:pt idx="963">
                  <c:v>85.70437619999998</c:v>
                </c:pt>
                <c:pt idx="964">
                  <c:v>88.0675201</c:v>
                </c:pt>
                <c:pt idx="965">
                  <c:v>90.1649933</c:v>
                </c:pt>
                <c:pt idx="966">
                  <c:v>90.16638179999997</c:v>
                </c:pt>
                <c:pt idx="967">
                  <c:v>90.1677933</c:v>
                </c:pt>
                <c:pt idx="968">
                  <c:v>90.1691895</c:v>
                </c:pt>
                <c:pt idx="969">
                  <c:v>90.17059329999998</c:v>
                </c:pt>
                <c:pt idx="970">
                  <c:v>90.17008209999997</c:v>
                </c:pt>
                <c:pt idx="971">
                  <c:v>90.16879269999997</c:v>
                </c:pt>
                <c:pt idx="972">
                  <c:v>90.16751859999998</c:v>
                </c:pt>
                <c:pt idx="973">
                  <c:v>90.1662216</c:v>
                </c:pt>
                <c:pt idx="974">
                  <c:v>90.16493229999999</c:v>
                </c:pt>
                <c:pt idx="975">
                  <c:v>88.09950259999998</c:v>
                </c:pt>
                <c:pt idx="976">
                  <c:v>85.82444759999998</c:v>
                </c:pt>
                <c:pt idx="977">
                  <c:v>83.5502548</c:v>
                </c:pt>
                <c:pt idx="978">
                  <c:v>81.27684779999998</c:v>
                </c:pt>
                <c:pt idx="979">
                  <c:v>78.53891749999998</c:v>
                </c:pt>
                <c:pt idx="980">
                  <c:v>72.8367233</c:v>
                </c:pt>
                <c:pt idx="981">
                  <c:v>67.13459779999998</c:v>
                </c:pt>
                <c:pt idx="982">
                  <c:v>61.4323502</c:v>
                </c:pt>
                <c:pt idx="983">
                  <c:v>55.7302322</c:v>
                </c:pt>
                <c:pt idx="984">
                  <c:v>50.0279465</c:v>
                </c:pt>
                <c:pt idx="985">
                  <c:v>44.2940407</c:v>
                </c:pt>
                <c:pt idx="986">
                  <c:v>38.5301743</c:v>
                </c:pt>
                <c:pt idx="987">
                  <c:v>32.7666397</c:v>
                </c:pt>
                <c:pt idx="988">
                  <c:v>27.0033131</c:v>
                </c:pt>
                <c:pt idx="989">
                  <c:v>21.24006079999999</c:v>
                </c:pt>
                <c:pt idx="990">
                  <c:v>15.5916042</c:v>
                </c:pt>
                <c:pt idx="991">
                  <c:v>13.2739697</c:v>
                </c:pt>
                <c:pt idx="992">
                  <c:v>10.9547749</c:v>
                </c:pt>
                <c:pt idx="993">
                  <c:v>8.63397408</c:v>
                </c:pt>
                <c:pt idx="994">
                  <c:v>6.311525339999999</c:v>
                </c:pt>
                <c:pt idx="995">
                  <c:v>5.262998579999998</c:v>
                </c:pt>
                <c:pt idx="996">
                  <c:v>5.262739179999999</c:v>
                </c:pt>
                <c:pt idx="997">
                  <c:v>5.262488839999998</c:v>
                </c:pt>
                <c:pt idx="998">
                  <c:v>5.262247559999999</c:v>
                </c:pt>
                <c:pt idx="999">
                  <c:v>5.262035369999999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'[pPleatCL-4cfm_axial_square_with_Baffle_FMB.xlsx]pPleatCL-4cfm_axial_square_with'!$H$5</c:f>
              <c:strCache>
                <c:ptCount val="1"/>
                <c:pt idx="0">
                  <c:v>Back</c:v>
                </c:pt>
              </c:strCache>
            </c:strRef>
          </c:tx>
          <c:spPr>
            <a:ln w="2222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'[pPleatCL-4cfm_axial_square_with_Baffle_FMB.xlsx]pPleatCL-4cfm_axial_square_with'!$E$6:$E$1005</c:f>
              <c:numCache>
                <c:formatCode>0.000</c:formatCode>
                <c:ptCount val="1000"/>
                <c:pt idx="0">
                  <c:v>0.0</c:v>
                </c:pt>
                <c:pt idx="1">
                  <c:v>0.00389009037</c:v>
                </c:pt>
                <c:pt idx="2">
                  <c:v>0.00778018075</c:v>
                </c:pt>
                <c:pt idx="3">
                  <c:v>0.0116702708</c:v>
                </c:pt>
                <c:pt idx="4">
                  <c:v>0.0155603615</c:v>
                </c:pt>
                <c:pt idx="5">
                  <c:v>0.0194504522</c:v>
                </c:pt>
                <c:pt idx="6">
                  <c:v>0.023340543</c:v>
                </c:pt>
                <c:pt idx="7">
                  <c:v>0.0272306323</c:v>
                </c:pt>
                <c:pt idx="8">
                  <c:v>0.031120723</c:v>
                </c:pt>
                <c:pt idx="9">
                  <c:v>0.0350108137</c:v>
                </c:pt>
                <c:pt idx="10">
                  <c:v>0.0389009045</c:v>
                </c:pt>
                <c:pt idx="11">
                  <c:v>0.0427909952</c:v>
                </c:pt>
                <c:pt idx="12">
                  <c:v>0.046681086</c:v>
                </c:pt>
                <c:pt idx="13">
                  <c:v>0.0505711767</c:v>
                </c:pt>
                <c:pt idx="14">
                  <c:v>0.0544612645</c:v>
                </c:pt>
                <c:pt idx="15">
                  <c:v>0.0583513523</c:v>
                </c:pt>
                <c:pt idx="16">
                  <c:v>0.0622414402</c:v>
                </c:pt>
                <c:pt idx="17">
                  <c:v>0.066131528</c:v>
                </c:pt>
                <c:pt idx="18">
                  <c:v>0.0700216158</c:v>
                </c:pt>
                <c:pt idx="19">
                  <c:v>0.0739117037</c:v>
                </c:pt>
                <c:pt idx="20">
                  <c:v>0.0778017915</c:v>
                </c:pt>
                <c:pt idx="21">
                  <c:v>0.0816918793</c:v>
                </c:pt>
                <c:pt idx="22">
                  <c:v>0.0855819671</c:v>
                </c:pt>
                <c:pt idx="23">
                  <c:v>0.089472055</c:v>
                </c:pt>
                <c:pt idx="24">
                  <c:v>0.0933621428</c:v>
                </c:pt>
                <c:pt idx="25">
                  <c:v>0.0972522306</c:v>
                </c:pt>
                <c:pt idx="26">
                  <c:v>0.101142318</c:v>
                </c:pt>
                <c:pt idx="27">
                  <c:v>0.105032406</c:v>
                </c:pt>
                <c:pt idx="28">
                  <c:v>0.108922494</c:v>
                </c:pt>
                <c:pt idx="29">
                  <c:v>0.112812582</c:v>
                </c:pt>
                <c:pt idx="30">
                  <c:v>0.11670267</c:v>
                </c:pt>
                <c:pt idx="31">
                  <c:v>0.120592758</c:v>
                </c:pt>
                <c:pt idx="32">
                  <c:v>0.124482845</c:v>
                </c:pt>
                <c:pt idx="33">
                  <c:v>0.128372933</c:v>
                </c:pt>
                <c:pt idx="34">
                  <c:v>0.132263021</c:v>
                </c:pt>
                <c:pt idx="35">
                  <c:v>0.136153109</c:v>
                </c:pt>
                <c:pt idx="36">
                  <c:v>0.140043197</c:v>
                </c:pt>
                <c:pt idx="37">
                  <c:v>0.143933285</c:v>
                </c:pt>
                <c:pt idx="38">
                  <c:v>0.147823372</c:v>
                </c:pt>
                <c:pt idx="39">
                  <c:v>0.15171346</c:v>
                </c:pt>
                <c:pt idx="40">
                  <c:v>0.155603548</c:v>
                </c:pt>
                <c:pt idx="41">
                  <c:v>0.159493636</c:v>
                </c:pt>
                <c:pt idx="42">
                  <c:v>0.163383724</c:v>
                </c:pt>
                <c:pt idx="43">
                  <c:v>0.167273812</c:v>
                </c:pt>
                <c:pt idx="44">
                  <c:v>0.171163899</c:v>
                </c:pt>
                <c:pt idx="45">
                  <c:v>0.175053987</c:v>
                </c:pt>
                <c:pt idx="46">
                  <c:v>0.178944075</c:v>
                </c:pt>
                <c:pt idx="47">
                  <c:v>0.182834163</c:v>
                </c:pt>
                <c:pt idx="48">
                  <c:v>0.186724251</c:v>
                </c:pt>
                <c:pt idx="49">
                  <c:v>0.190614338</c:v>
                </c:pt>
                <c:pt idx="50">
                  <c:v>0.194504426</c:v>
                </c:pt>
                <c:pt idx="51">
                  <c:v>0.198394526</c:v>
                </c:pt>
                <c:pt idx="52">
                  <c:v>0.202284614</c:v>
                </c:pt>
                <c:pt idx="53">
                  <c:v>0.206174701</c:v>
                </c:pt>
                <c:pt idx="54">
                  <c:v>0.210064789</c:v>
                </c:pt>
                <c:pt idx="55">
                  <c:v>0.213954877</c:v>
                </c:pt>
                <c:pt idx="56">
                  <c:v>0.217844965</c:v>
                </c:pt>
                <c:pt idx="57">
                  <c:v>0.221735053</c:v>
                </c:pt>
                <c:pt idx="58">
                  <c:v>0.225625141</c:v>
                </c:pt>
                <c:pt idx="59">
                  <c:v>0.229515228</c:v>
                </c:pt>
                <c:pt idx="60">
                  <c:v>0.233405316</c:v>
                </c:pt>
                <c:pt idx="61">
                  <c:v>0.237295404</c:v>
                </c:pt>
                <c:pt idx="62">
                  <c:v>0.241185492</c:v>
                </c:pt>
                <c:pt idx="63">
                  <c:v>0.24507558</c:v>
                </c:pt>
                <c:pt idx="64">
                  <c:v>0.248965668</c:v>
                </c:pt>
                <c:pt idx="65">
                  <c:v>0.252855755</c:v>
                </c:pt>
                <c:pt idx="66">
                  <c:v>0.256745843</c:v>
                </c:pt>
                <c:pt idx="67">
                  <c:v>0.260635931</c:v>
                </c:pt>
                <c:pt idx="68">
                  <c:v>0.264526019</c:v>
                </c:pt>
                <c:pt idx="69">
                  <c:v>0.268416107</c:v>
                </c:pt>
                <c:pt idx="70">
                  <c:v>0.272306195</c:v>
                </c:pt>
                <c:pt idx="71">
                  <c:v>0.276196282</c:v>
                </c:pt>
                <c:pt idx="72">
                  <c:v>0.28008637</c:v>
                </c:pt>
                <c:pt idx="73">
                  <c:v>0.283976458</c:v>
                </c:pt>
                <c:pt idx="74">
                  <c:v>0.287866546</c:v>
                </c:pt>
                <c:pt idx="75">
                  <c:v>0.291756634</c:v>
                </c:pt>
                <c:pt idx="76">
                  <c:v>0.295646721</c:v>
                </c:pt>
                <c:pt idx="77">
                  <c:v>0.299536809</c:v>
                </c:pt>
                <c:pt idx="78">
                  <c:v>0.303426897</c:v>
                </c:pt>
                <c:pt idx="79">
                  <c:v>0.307316985</c:v>
                </c:pt>
                <c:pt idx="80">
                  <c:v>0.311207073</c:v>
                </c:pt>
                <c:pt idx="81">
                  <c:v>0.315097161</c:v>
                </c:pt>
                <c:pt idx="82">
                  <c:v>0.318987248</c:v>
                </c:pt>
                <c:pt idx="83">
                  <c:v>0.322877336</c:v>
                </c:pt>
                <c:pt idx="84">
                  <c:v>0.326767424</c:v>
                </c:pt>
                <c:pt idx="85">
                  <c:v>0.330657512</c:v>
                </c:pt>
                <c:pt idx="86">
                  <c:v>0.3345476</c:v>
                </c:pt>
                <c:pt idx="87">
                  <c:v>0.338437688</c:v>
                </c:pt>
                <c:pt idx="88">
                  <c:v>0.342327775</c:v>
                </c:pt>
                <c:pt idx="89">
                  <c:v>0.346217863</c:v>
                </c:pt>
                <c:pt idx="90">
                  <c:v>0.350107951</c:v>
                </c:pt>
                <c:pt idx="91">
                  <c:v>0.353998039</c:v>
                </c:pt>
                <c:pt idx="92">
                  <c:v>0.357888127</c:v>
                </c:pt>
                <c:pt idx="93">
                  <c:v>0.361778215</c:v>
                </c:pt>
                <c:pt idx="94">
                  <c:v>0.365668302</c:v>
                </c:pt>
                <c:pt idx="95">
                  <c:v>0.36955839</c:v>
                </c:pt>
                <c:pt idx="96">
                  <c:v>0.373448478</c:v>
                </c:pt>
                <c:pt idx="97">
                  <c:v>0.377338566</c:v>
                </c:pt>
                <c:pt idx="98">
                  <c:v>0.381228654</c:v>
                </c:pt>
                <c:pt idx="99">
                  <c:v>0.385118742</c:v>
                </c:pt>
                <c:pt idx="100">
                  <c:v>0.389008829</c:v>
                </c:pt>
                <c:pt idx="101">
                  <c:v>0.392898917</c:v>
                </c:pt>
                <c:pt idx="102">
                  <c:v>0.396789005</c:v>
                </c:pt>
                <c:pt idx="103">
                  <c:v>0.400679093</c:v>
                </c:pt>
                <c:pt idx="104">
                  <c:v>0.404569181</c:v>
                </c:pt>
                <c:pt idx="105">
                  <c:v>0.408459269</c:v>
                </c:pt>
                <c:pt idx="106">
                  <c:v>0.412349356</c:v>
                </c:pt>
                <c:pt idx="107">
                  <c:v>0.416239444</c:v>
                </c:pt>
                <c:pt idx="108">
                  <c:v>0.420129532</c:v>
                </c:pt>
                <c:pt idx="109">
                  <c:v>0.42401962</c:v>
                </c:pt>
                <c:pt idx="110">
                  <c:v>0.427909708</c:v>
                </c:pt>
                <c:pt idx="111">
                  <c:v>0.431799795</c:v>
                </c:pt>
                <c:pt idx="112">
                  <c:v>0.435689883</c:v>
                </c:pt>
                <c:pt idx="113">
                  <c:v>0.439579971</c:v>
                </c:pt>
                <c:pt idx="114">
                  <c:v>0.443470059</c:v>
                </c:pt>
                <c:pt idx="115">
                  <c:v>0.447360147</c:v>
                </c:pt>
                <c:pt idx="116">
                  <c:v>0.451250235</c:v>
                </c:pt>
                <c:pt idx="117">
                  <c:v>0.455140322</c:v>
                </c:pt>
                <c:pt idx="118">
                  <c:v>0.45903041</c:v>
                </c:pt>
                <c:pt idx="119">
                  <c:v>0.462920498</c:v>
                </c:pt>
                <c:pt idx="120">
                  <c:v>0.466810586</c:v>
                </c:pt>
                <c:pt idx="121">
                  <c:v>0.470700674</c:v>
                </c:pt>
                <c:pt idx="122">
                  <c:v>0.474590762</c:v>
                </c:pt>
                <c:pt idx="123">
                  <c:v>0.478480849</c:v>
                </c:pt>
                <c:pt idx="124">
                  <c:v>0.482370937</c:v>
                </c:pt>
                <c:pt idx="125">
                  <c:v>0.486261025</c:v>
                </c:pt>
                <c:pt idx="126">
                  <c:v>0.490151113</c:v>
                </c:pt>
                <c:pt idx="127">
                  <c:v>0.494041201</c:v>
                </c:pt>
                <c:pt idx="128">
                  <c:v>0.497931289</c:v>
                </c:pt>
                <c:pt idx="129">
                  <c:v>0.501821376</c:v>
                </c:pt>
                <c:pt idx="130">
                  <c:v>0.505711464</c:v>
                </c:pt>
                <c:pt idx="131">
                  <c:v>0.509601552</c:v>
                </c:pt>
                <c:pt idx="132">
                  <c:v>0.51349164</c:v>
                </c:pt>
                <c:pt idx="133">
                  <c:v>0.517381728</c:v>
                </c:pt>
                <c:pt idx="134">
                  <c:v>0.521271816</c:v>
                </c:pt>
                <c:pt idx="135">
                  <c:v>0.525161903</c:v>
                </c:pt>
                <c:pt idx="136">
                  <c:v>0.529051991</c:v>
                </c:pt>
                <c:pt idx="137">
                  <c:v>0.532942079</c:v>
                </c:pt>
                <c:pt idx="138">
                  <c:v>0.536832167</c:v>
                </c:pt>
                <c:pt idx="139">
                  <c:v>0.540722255</c:v>
                </c:pt>
                <c:pt idx="140">
                  <c:v>0.544612342</c:v>
                </c:pt>
                <c:pt idx="141">
                  <c:v>0.54850243</c:v>
                </c:pt>
                <c:pt idx="142">
                  <c:v>0.552392518</c:v>
                </c:pt>
                <c:pt idx="143">
                  <c:v>0.556282606</c:v>
                </c:pt>
                <c:pt idx="144">
                  <c:v>0.560172694</c:v>
                </c:pt>
                <c:pt idx="145">
                  <c:v>0.564062782</c:v>
                </c:pt>
                <c:pt idx="146">
                  <c:v>0.567952869</c:v>
                </c:pt>
                <c:pt idx="147">
                  <c:v>0.571842957</c:v>
                </c:pt>
                <c:pt idx="148">
                  <c:v>0.575733045</c:v>
                </c:pt>
                <c:pt idx="149">
                  <c:v>0.579623133</c:v>
                </c:pt>
                <c:pt idx="150">
                  <c:v>0.583513221</c:v>
                </c:pt>
                <c:pt idx="151">
                  <c:v>0.587403309</c:v>
                </c:pt>
                <c:pt idx="152">
                  <c:v>0.591293396</c:v>
                </c:pt>
                <c:pt idx="153">
                  <c:v>0.595183484</c:v>
                </c:pt>
                <c:pt idx="154">
                  <c:v>0.599073572</c:v>
                </c:pt>
                <c:pt idx="155">
                  <c:v>0.60296366</c:v>
                </c:pt>
                <c:pt idx="156">
                  <c:v>0.606853748</c:v>
                </c:pt>
                <c:pt idx="157">
                  <c:v>0.610743836</c:v>
                </c:pt>
                <c:pt idx="158">
                  <c:v>0.614633923</c:v>
                </c:pt>
                <c:pt idx="159">
                  <c:v>0.618524011</c:v>
                </c:pt>
                <c:pt idx="160">
                  <c:v>0.622414099</c:v>
                </c:pt>
                <c:pt idx="161">
                  <c:v>0.626304187</c:v>
                </c:pt>
                <c:pt idx="162">
                  <c:v>0.630194275</c:v>
                </c:pt>
                <c:pt idx="163">
                  <c:v>0.634084363</c:v>
                </c:pt>
                <c:pt idx="164">
                  <c:v>0.63797445</c:v>
                </c:pt>
                <c:pt idx="165">
                  <c:v>0.641864538</c:v>
                </c:pt>
                <c:pt idx="166">
                  <c:v>0.645754626</c:v>
                </c:pt>
                <c:pt idx="167">
                  <c:v>0.649644714</c:v>
                </c:pt>
                <c:pt idx="168">
                  <c:v>0.653534802</c:v>
                </c:pt>
                <c:pt idx="169">
                  <c:v>0.65742489</c:v>
                </c:pt>
                <c:pt idx="170">
                  <c:v>0.661314977</c:v>
                </c:pt>
                <c:pt idx="171">
                  <c:v>0.665205065</c:v>
                </c:pt>
                <c:pt idx="172">
                  <c:v>0.669095153</c:v>
                </c:pt>
                <c:pt idx="173">
                  <c:v>0.672985241</c:v>
                </c:pt>
                <c:pt idx="174">
                  <c:v>0.676875329</c:v>
                </c:pt>
                <c:pt idx="175">
                  <c:v>0.680765416</c:v>
                </c:pt>
                <c:pt idx="176">
                  <c:v>0.684655504</c:v>
                </c:pt>
                <c:pt idx="177">
                  <c:v>0.688545592</c:v>
                </c:pt>
                <c:pt idx="178">
                  <c:v>0.69243568</c:v>
                </c:pt>
                <c:pt idx="179">
                  <c:v>0.696325768</c:v>
                </c:pt>
                <c:pt idx="180">
                  <c:v>0.700215856</c:v>
                </c:pt>
                <c:pt idx="181">
                  <c:v>0.704105943</c:v>
                </c:pt>
                <c:pt idx="182">
                  <c:v>0.707996031</c:v>
                </c:pt>
                <c:pt idx="183">
                  <c:v>0.711886119</c:v>
                </c:pt>
                <c:pt idx="184">
                  <c:v>0.715776207</c:v>
                </c:pt>
                <c:pt idx="185">
                  <c:v>0.719666295</c:v>
                </c:pt>
                <c:pt idx="186">
                  <c:v>0.723556383</c:v>
                </c:pt>
                <c:pt idx="187">
                  <c:v>0.72744647</c:v>
                </c:pt>
                <c:pt idx="188">
                  <c:v>0.731336558</c:v>
                </c:pt>
                <c:pt idx="189">
                  <c:v>0.735226646</c:v>
                </c:pt>
                <c:pt idx="190">
                  <c:v>0.739116734</c:v>
                </c:pt>
                <c:pt idx="191">
                  <c:v>0.743006822</c:v>
                </c:pt>
                <c:pt idx="192">
                  <c:v>0.74689691</c:v>
                </c:pt>
                <c:pt idx="193">
                  <c:v>0.750786997</c:v>
                </c:pt>
                <c:pt idx="194">
                  <c:v>0.754677085</c:v>
                </c:pt>
                <c:pt idx="195">
                  <c:v>0.758567173</c:v>
                </c:pt>
                <c:pt idx="196">
                  <c:v>0.762457261</c:v>
                </c:pt>
                <c:pt idx="197">
                  <c:v>0.766347349</c:v>
                </c:pt>
                <c:pt idx="198">
                  <c:v>0.770237437</c:v>
                </c:pt>
                <c:pt idx="199">
                  <c:v>0.774127524</c:v>
                </c:pt>
                <c:pt idx="200">
                  <c:v>0.778017612</c:v>
                </c:pt>
                <c:pt idx="201">
                  <c:v>0.7819077</c:v>
                </c:pt>
                <c:pt idx="202">
                  <c:v>0.785797834</c:v>
                </c:pt>
                <c:pt idx="203">
                  <c:v>0.789687969</c:v>
                </c:pt>
                <c:pt idx="204">
                  <c:v>0.793578103</c:v>
                </c:pt>
                <c:pt idx="205">
                  <c:v>0.797468238</c:v>
                </c:pt>
                <c:pt idx="206">
                  <c:v>0.801358372</c:v>
                </c:pt>
                <c:pt idx="207">
                  <c:v>0.805248506</c:v>
                </c:pt>
                <c:pt idx="208">
                  <c:v>0.809138641</c:v>
                </c:pt>
                <c:pt idx="209">
                  <c:v>0.813028775</c:v>
                </c:pt>
                <c:pt idx="210">
                  <c:v>0.81691891</c:v>
                </c:pt>
                <c:pt idx="211">
                  <c:v>0.820809044</c:v>
                </c:pt>
                <c:pt idx="212">
                  <c:v>0.824699178</c:v>
                </c:pt>
                <c:pt idx="213">
                  <c:v>0.828589313</c:v>
                </c:pt>
                <c:pt idx="214">
                  <c:v>0.832479447</c:v>
                </c:pt>
                <c:pt idx="215">
                  <c:v>0.836369582</c:v>
                </c:pt>
                <c:pt idx="216">
                  <c:v>0.840259716</c:v>
                </c:pt>
                <c:pt idx="217">
                  <c:v>0.84414985</c:v>
                </c:pt>
                <c:pt idx="218">
                  <c:v>0.848039985</c:v>
                </c:pt>
                <c:pt idx="219">
                  <c:v>0.851930119</c:v>
                </c:pt>
                <c:pt idx="220">
                  <c:v>0.855820253</c:v>
                </c:pt>
                <c:pt idx="221">
                  <c:v>0.859710388</c:v>
                </c:pt>
                <c:pt idx="222">
                  <c:v>0.863600522</c:v>
                </c:pt>
                <c:pt idx="223">
                  <c:v>0.867490657</c:v>
                </c:pt>
                <c:pt idx="224">
                  <c:v>0.871380791</c:v>
                </c:pt>
                <c:pt idx="225">
                  <c:v>0.875270925</c:v>
                </c:pt>
                <c:pt idx="226">
                  <c:v>0.87916106</c:v>
                </c:pt>
                <c:pt idx="227">
                  <c:v>0.883051194</c:v>
                </c:pt>
                <c:pt idx="228">
                  <c:v>0.886941329</c:v>
                </c:pt>
                <c:pt idx="229">
                  <c:v>0.890831463</c:v>
                </c:pt>
                <c:pt idx="230">
                  <c:v>0.894721597</c:v>
                </c:pt>
                <c:pt idx="231">
                  <c:v>0.898611732</c:v>
                </c:pt>
                <c:pt idx="232">
                  <c:v>0.902501866</c:v>
                </c:pt>
                <c:pt idx="233">
                  <c:v>0.906392001</c:v>
                </c:pt>
                <c:pt idx="234">
                  <c:v>0.910282135</c:v>
                </c:pt>
                <c:pt idx="235">
                  <c:v>0.914172269</c:v>
                </c:pt>
                <c:pt idx="236">
                  <c:v>0.918062404</c:v>
                </c:pt>
                <c:pt idx="237">
                  <c:v>0.921952538</c:v>
                </c:pt>
                <c:pt idx="238">
                  <c:v>0.925842673</c:v>
                </c:pt>
                <c:pt idx="239">
                  <c:v>0.929732807</c:v>
                </c:pt>
                <c:pt idx="240">
                  <c:v>0.933622941</c:v>
                </c:pt>
                <c:pt idx="241">
                  <c:v>0.937513076</c:v>
                </c:pt>
                <c:pt idx="242">
                  <c:v>0.94140321</c:v>
                </c:pt>
                <c:pt idx="243">
                  <c:v>0.945293345</c:v>
                </c:pt>
                <c:pt idx="244">
                  <c:v>0.949183479</c:v>
                </c:pt>
                <c:pt idx="245">
                  <c:v>0.953073613</c:v>
                </c:pt>
                <c:pt idx="246">
                  <c:v>0.956963748</c:v>
                </c:pt>
                <c:pt idx="247">
                  <c:v>0.960853882</c:v>
                </c:pt>
                <c:pt idx="248">
                  <c:v>0.964744017</c:v>
                </c:pt>
                <c:pt idx="249">
                  <c:v>0.968634151</c:v>
                </c:pt>
                <c:pt idx="250">
                  <c:v>0.972524285</c:v>
                </c:pt>
                <c:pt idx="251">
                  <c:v>0.97641442</c:v>
                </c:pt>
                <c:pt idx="252">
                  <c:v>0.980304554</c:v>
                </c:pt>
                <c:pt idx="253">
                  <c:v>0.984194688</c:v>
                </c:pt>
                <c:pt idx="254">
                  <c:v>0.988084823</c:v>
                </c:pt>
                <c:pt idx="255">
                  <c:v>0.991974957</c:v>
                </c:pt>
                <c:pt idx="256">
                  <c:v>0.995865092</c:v>
                </c:pt>
                <c:pt idx="257">
                  <c:v>0.999755226</c:v>
                </c:pt>
                <c:pt idx="258">
                  <c:v>1.00364536</c:v>
                </c:pt>
                <c:pt idx="259">
                  <c:v>1.00753549</c:v>
                </c:pt>
                <c:pt idx="260">
                  <c:v>1.01142563</c:v>
                </c:pt>
                <c:pt idx="261">
                  <c:v>1.01531576</c:v>
                </c:pt>
                <c:pt idx="262">
                  <c:v>1.0192059</c:v>
                </c:pt>
                <c:pt idx="263">
                  <c:v>1.02309603</c:v>
                </c:pt>
                <c:pt idx="264">
                  <c:v>1.02698617</c:v>
                </c:pt>
                <c:pt idx="265">
                  <c:v>1.0308763</c:v>
                </c:pt>
                <c:pt idx="266">
                  <c:v>1.03476644</c:v>
                </c:pt>
                <c:pt idx="267">
                  <c:v>1.03865657</c:v>
                </c:pt>
                <c:pt idx="268">
                  <c:v>1.0425467</c:v>
                </c:pt>
                <c:pt idx="269">
                  <c:v>1.04643684</c:v>
                </c:pt>
                <c:pt idx="270">
                  <c:v>1.05032697</c:v>
                </c:pt>
                <c:pt idx="271">
                  <c:v>1.05421711</c:v>
                </c:pt>
                <c:pt idx="272">
                  <c:v>1.05810724</c:v>
                </c:pt>
                <c:pt idx="273">
                  <c:v>1.06199738</c:v>
                </c:pt>
                <c:pt idx="274">
                  <c:v>1.06588751</c:v>
                </c:pt>
                <c:pt idx="275">
                  <c:v>1.06977765</c:v>
                </c:pt>
                <c:pt idx="276">
                  <c:v>1.07366778</c:v>
                </c:pt>
                <c:pt idx="277">
                  <c:v>1.07755791</c:v>
                </c:pt>
                <c:pt idx="278">
                  <c:v>1.08144805</c:v>
                </c:pt>
                <c:pt idx="279">
                  <c:v>1.08533818</c:v>
                </c:pt>
                <c:pt idx="280">
                  <c:v>1.08922832</c:v>
                </c:pt>
                <c:pt idx="281">
                  <c:v>1.09311845</c:v>
                </c:pt>
                <c:pt idx="282">
                  <c:v>1.09700859</c:v>
                </c:pt>
                <c:pt idx="283">
                  <c:v>1.10089872</c:v>
                </c:pt>
                <c:pt idx="284">
                  <c:v>1.10478885</c:v>
                </c:pt>
                <c:pt idx="285">
                  <c:v>1.10867899</c:v>
                </c:pt>
                <c:pt idx="286">
                  <c:v>1.11256912</c:v>
                </c:pt>
                <c:pt idx="287">
                  <c:v>1.11645926</c:v>
                </c:pt>
                <c:pt idx="288">
                  <c:v>1.12034939</c:v>
                </c:pt>
                <c:pt idx="289">
                  <c:v>1.12423953</c:v>
                </c:pt>
                <c:pt idx="290">
                  <c:v>1.12812966</c:v>
                </c:pt>
                <c:pt idx="291">
                  <c:v>1.1320198</c:v>
                </c:pt>
                <c:pt idx="292">
                  <c:v>1.13590993</c:v>
                </c:pt>
                <c:pt idx="293">
                  <c:v>1.13980006</c:v>
                </c:pt>
                <c:pt idx="294">
                  <c:v>1.1436902</c:v>
                </c:pt>
                <c:pt idx="295">
                  <c:v>1.14758033</c:v>
                </c:pt>
                <c:pt idx="296">
                  <c:v>1.15147047</c:v>
                </c:pt>
                <c:pt idx="297">
                  <c:v>1.1553606</c:v>
                </c:pt>
                <c:pt idx="298">
                  <c:v>1.15925074</c:v>
                </c:pt>
                <c:pt idx="299">
                  <c:v>1.16314087</c:v>
                </c:pt>
                <c:pt idx="300">
                  <c:v>1.16703101</c:v>
                </c:pt>
                <c:pt idx="301">
                  <c:v>1.17092114</c:v>
                </c:pt>
                <c:pt idx="302">
                  <c:v>1.17481127</c:v>
                </c:pt>
                <c:pt idx="303">
                  <c:v>1.17870141</c:v>
                </c:pt>
                <c:pt idx="304">
                  <c:v>1.18259154</c:v>
                </c:pt>
                <c:pt idx="305">
                  <c:v>1.18648168</c:v>
                </c:pt>
                <c:pt idx="306">
                  <c:v>1.19037181</c:v>
                </c:pt>
                <c:pt idx="307">
                  <c:v>1.19426195</c:v>
                </c:pt>
                <c:pt idx="308">
                  <c:v>1.19815208</c:v>
                </c:pt>
                <c:pt idx="309">
                  <c:v>1.20204221</c:v>
                </c:pt>
                <c:pt idx="310">
                  <c:v>1.20593235</c:v>
                </c:pt>
                <c:pt idx="311">
                  <c:v>1.20982248</c:v>
                </c:pt>
                <c:pt idx="312">
                  <c:v>1.21371262</c:v>
                </c:pt>
                <c:pt idx="313">
                  <c:v>1.21760275</c:v>
                </c:pt>
                <c:pt idx="314">
                  <c:v>1.22149289</c:v>
                </c:pt>
                <c:pt idx="315">
                  <c:v>1.22538302</c:v>
                </c:pt>
                <c:pt idx="316">
                  <c:v>1.22927316</c:v>
                </c:pt>
                <c:pt idx="317">
                  <c:v>1.23316329</c:v>
                </c:pt>
                <c:pt idx="318">
                  <c:v>1.23705342</c:v>
                </c:pt>
                <c:pt idx="319">
                  <c:v>1.24094356</c:v>
                </c:pt>
                <c:pt idx="320">
                  <c:v>1.24483369</c:v>
                </c:pt>
                <c:pt idx="321">
                  <c:v>1.24872383</c:v>
                </c:pt>
                <c:pt idx="322">
                  <c:v>1.25261396</c:v>
                </c:pt>
                <c:pt idx="323">
                  <c:v>1.2565041</c:v>
                </c:pt>
                <c:pt idx="324">
                  <c:v>1.26039423</c:v>
                </c:pt>
                <c:pt idx="325">
                  <c:v>1.26428436</c:v>
                </c:pt>
                <c:pt idx="326">
                  <c:v>1.2681745</c:v>
                </c:pt>
                <c:pt idx="327">
                  <c:v>1.27206463</c:v>
                </c:pt>
                <c:pt idx="328">
                  <c:v>1.27595477</c:v>
                </c:pt>
                <c:pt idx="329">
                  <c:v>1.2798449</c:v>
                </c:pt>
                <c:pt idx="330">
                  <c:v>1.28373504</c:v>
                </c:pt>
                <c:pt idx="331">
                  <c:v>1.28762517</c:v>
                </c:pt>
                <c:pt idx="332">
                  <c:v>1.29151531</c:v>
                </c:pt>
                <c:pt idx="333">
                  <c:v>1.29540544</c:v>
                </c:pt>
                <c:pt idx="334">
                  <c:v>1.29929557</c:v>
                </c:pt>
                <c:pt idx="335">
                  <c:v>1.30318571</c:v>
                </c:pt>
                <c:pt idx="336">
                  <c:v>1.30707584</c:v>
                </c:pt>
                <c:pt idx="337">
                  <c:v>1.31096598</c:v>
                </c:pt>
                <c:pt idx="338">
                  <c:v>1.31485611</c:v>
                </c:pt>
                <c:pt idx="339">
                  <c:v>1.31874625</c:v>
                </c:pt>
                <c:pt idx="340">
                  <c:v>1.32263638</c:v>
                </c:pt>
                <c:pt idx="341">
                  <c:v>1.32652652</c:v>
                </c:pt>
                <c:pt idx="342">
                  <c:v>1.33041665</c:v>
                </c:pt>
                <c:pt idx="343">
                  <c:v>1.33430678</c:v>
                </c:pt>
                <c:pt idx="344">
                  <c:v>1.33819692</c:v>
                </c:pt>
                <c:pt idx="345">
                  <c:v>1.34208705</c:v>
                </c:pt>
                <c:pt idx="346">
                  <c:v>1.34597719</c:v>
                </c:pt>
                <c:pt idx="347">
                  <c:v>1.34986732</c:v>
                </c:pt>
                <c:pt idx="348">
                  <c:v>1.35375746</c:v>
                </c:pt>
                <c:pt idx="349">
                  <c:v>1.35764759</c:v>
                </c:pt>
                <c:pt idx="350">
                  <c:v>1.36153772</c:v>
                </c:pt>
                <c:pt idx="351">
                  <c:v>1.36542786</c:v>
                </c:pt>
                <c:pt idx="352">
                  <c:v>1.36931799</c:v>
                </c:pt>
                <c:pt idx="353">
                  <c:v>1.37320813</c:v>
                </c:pt>
                <c:pt idx="354">
                  <c:v>1.37709826</c:v>
                </c:pt>
                <c:pt idx="355">
                  <c:v>1.3809884</c:v>
                </c:pt>
                <c:pt idx="356">
                  <c:v>1.38487853</c:v>
                </c:pt>
                <c:pt idx="357">
                  <c:v>1.38876867</c:v>
                </c:pt>
                <c:pt idx="358">
                  <c:v>1.3926588</c:v>
                </c:pt>
                <c:pt idx="359">
                  <c:v>1.39654893</c:v>
                </c:pt>
                <c:pt idx="360">
                  <c:v>1.40043907</c:v>
                </c:pt>
                <c:pt idx="361">
                  <c:v>1.4043292</c:v>
                </c:pt>
                <c:pt idx="362">
                  <c:v>1.40821934</c:v>
                </c:pt>
                <c:pt idx="363">
                  <c:v>1.41210947</c:v>
                </c:pt>
                <c:pt idx="364">
                  <c:v>1.415999609999999</c:v>
                </c:pt>
                <c:pt idx="365">
                  <c:v>1.41988974</c:v>
                </c:pt>
                <c:pt idx="366">
                  <c:v>1.42377988</c:v>
                </c:pt>
                <c:pt idx="367">
                  <c:v>1.42767001</c:v>
                </c:pt>
                <c:pt idx="368">
                  <c:v>1.43156014</c:v>
                </c:pt>
                <c:pt idx="369">
                  <c:v>1.43545028</c:v>
                </c:pt>
                <c:pt idx="370">
                  <c:v>1.43934041</c:v>
                </c:pt>
                <c:pt idx="371">
                  <c:v>1.44323055</c:v>
                </c:pt>
                <c:pt idx="372">
                  <c:v>1.44712068</c:v>
                </c:pt>
                <c:pt idx="373">
                  <c:v>1.45101082</c:v>
                </c:pt>
                <c:pt idx="374">
                  <c:v>1.45490095</c:v>
                </c:pt>
                <c:pt idx="375">
                  <c:v>1.45879108</c:v>
                </c:pt>
                <c:pt idx="376">
                  <c:v>1.46268122</c:v>
                </c:pt>
                <c:pt idx="377">
                  <c:v>1.46657135</c:v>
                </c:pt>
                <c:pt idx="378">
                  <c:v>1.47046149</c:v>
                </c:pt>
                <c:pt idx="379">
                  <c:v>1.47435162</c:v>
                </c:pt>
                <c:pt idx="380">
                  <c:v>1.47824176</c:v>
                </c:pt>
                <c:pt idx="381">
                  <c:v>1.48213189</c:v>
                </c:pt>
                <c:pt idx="382">
                  <c:v>1.48602203</c:v>
                </c:pt>
                <c:pt idx="383">
                  <c:v>1.48991216</c:v>
                </c:pt>
                <c:pt idx="384">
                  <c:v>1.49380229</c:v>
                </c:pt>
                <c:pt idx="385">
                  <c:v>1.49769243</c:v>
                </c:pt>
                <c:pt idx="386">
                  <c:v>1.50158256</c:v>
                </c:pt>
                <c:pt idx="387">
                  <c:v>1.5054727</c:v>
                </c:pt>
                <c:pt idx="388">
                  <c:v>1.50936283</c:v>
                </c:pt>
                <c:pt idx="389">
                  <c:v>1.51325297</c:v>
                </c:pt>
                <c:pt idx="390">
                  <c:v>1.5171431</c:v>
                </c:pt>
                <c:pt idx="391">
                  <c:v>1.52103323</c:v>
                </c:pt>
                <c:pt idx="392">
                  <c:v>1.52492337</c:v>
                </c:pt>
                <c:pt idx="393">
                  <c:v>1.5288135</c:v>
                </c:pt>
                <c:pt idx="394">
                  <c:v>1.53270364</c:v>
                </c:pt>
                <c:pt idx="395">
                  <c:v>1.53659377</c:v>
                </c:pt>
                <c:pt idx="396">
                  <c:v>1.54048391</c:v>
                </c:pt>
                <c:pt idx="397">
                  <c:v>1.54437404</c:v>
                </c:pt>
                <c:pt idx="398">
                  <c:v>1.54826418</c:v>
                </c:pt>
                <c:pt idx="399">
                  <c:v>1.55215431</c:v>
                </c:pt>
                <c:pt idx="400">
                  <c:v>1.55604444</c:v>
                </c:pt>
                <c:pt idx="401">
                  <c:v>1.55993458</c:v>
                </c:pt>
                <c:pt idx="402">
                  <c:v>1.56382471</c:v>
                </c:pt>
                <c:pt idx="403">
                  <c:v>1.56771485</c:v>
                </c:pt>
                <c:pt idx="404">
                  <c:v>1.57160498</c:v>
                </c:pt>
                <c:pt idx="405">
                  <c:v>1.57549512</c:v>
                </c:pt>
                <c:pt idx="406">
                  <c:v>1.57938525</c:v>
                </c:pt>
                <c:pt idx="407">
                  <c:v>1.58327539</c:v>
                </c:pt>
                <c:pt idx="408">
                  <c:v>1.58716552</c:v>
                </c:pt>
                <c:pt idx="409">
                  <c:v>1.59105565</c:v>
                </c:pt>
                <c:pt idx="410">
                  <c:v>1.59494579</c:v>
                </c:pt>
                <c:pt idx="411">
                  <c:v>1.59883592</c:v>
                </c:pt>
                <c:pt idx="412">
                  <c:v>1.60272606</c:v>
                </c:pt>
                <c:pt idx="413">
                  <c:v>1.60661619</c:v>
                </c:pt>
                <c:pt idx="414">
                  <c:v>1.61050633</c:v>
                </c:pt>
                <c:pt idx="415">
                  <c:v>1.61439646</c:v>
                </c:pt>
                <c:pt idx="416">
                  <c:v>1.61828659</c:v>
                </c:pt>
                <c:pt idx="417">
                  <c:v>1.62217673</c:v>
                </c:pt>
                <c:pt idx="418">
                  <c:v>1.62606686</c:v>
                </c:pt>
                <c:pt idx="419">
                  <c:v>1.629957</c:v>
                </c:pt>
                <c:pt idx="420">
                  <c:v>1.63384713</c:v>
                </c:pt>
                <c:pt idx="421">
                  <c:v>1.63773727</c:v>
                </c:pt>
                <c:pt idx="422">
                  <c:v>1.6416274</c:v>
                </c:pt>
                <c:pt idx="423">
                  <c:v>1.64551754</c:v>
                </c:pt>
                <c:pt idx="424">
                  <c:v>1.64940767</c:v>
                </c:pt>
                <c:pt idx="425">
                  <c:v>1.6532978</c:v>
                </c:pt>
                <c:pt idx="426">
                  <c:v>1.65718794</c:v>
                </c:pt>
                <c:pt idx="427">
                  <c:v>1.66107807</c:v>
                </c:pt>
                <c:pt idx="428">
                  <c:v>1.66496821</c:v>
                </c:pt>
                <c:pt idx="429">
                  <c:v>1.66885834</c:v>
                </c:pt>
                <c:pt idx="430">
                  <c:v>1.67274848</c:v>
                </c:pt>
                <c:pt idx="431">
                  <c:v>1.67663861</c:v>
                </c:pt>
                <c:pt idx="432">
                  <c:v>1.68052875</c:v>
                </c:pt>
                <c:pt idx="433">
                  <c:v>1.68441888</c:v>
                </c:pt>
                <c:pt idx="434">
                  <c:v>1.68830901</c:v>
                </c:pt>
                <c:pt idx="435">
                  <c:v>1.69219915</c:v>
                </c:pt>
                <c:pt idx="436">
                  <c:v>1.69608928</c:v>
                </c:pt>
                <c:pt idx="437">
                  <c:v>1.69997942</c:v>
                </c:pt>
                <c:pt idx="438">
                  <c:v>1.70386955</c:v>
                </c:pt>
                <c:pt idx="439">
                  <c:v>1.70775969</c:v>
                </c:pt>
                <c:pt idx="440">
                  <c:v>1.71164982</c:v>
                </c:pt>
                <c:pt idx="441">
                  <c:v>1.71553995</c:v>
                </c:pt>
                <c:pt idx="442">
                  <c:v>1.71943009</c:v>
                </c:pt>
                <c:pt idx="443">
                  <c:v>1.72332022</c:v>
                </c:pt>
                <c:pt idx="444">
                  <c:v>1.72721036</c:v>
                </c:pt>
                <c:pt idx="445">
                  <c:v>1.73110049</c:v>
                </c:pt>
                <c:pt idx="446">
                  <c:v>1.73499063</c:v>
                </c:pt>
                <c:pt idx="447">
                  <c:v>1.73888076</c:v>
                </c:pt>
                <c:pt idx="448">
                  <c:v>1.7427709</c:v>
                </c:pt>
                <c:pt idx="449">
                  <c:v>1.74666103</c:v>
                </c:pt>
                <c:pt idx="450">
                  <c:v>1.75055116</c:v>
                </c:pt>
                <c:pt idx="451">
                  <c:v>1.7544413</c:v>
                </c:pt>
                <c:pt idx="452">
                  <c:v>1.75833143</c:v>
                </c:pt>
                <c:pt idx="453">
                  <c:v>1.76222157</c:v>
                </c:pt>
                <c:pt idx="454">
                  <c:v>1.7661117</c:v>
                </c:pt>
                <c:pt idx="455">
                  <c:v>1.77000184</c:v>
                </c:pt>
                <c:pt idx="456">
                  <c:v>1.77389197</c:v>
                </c:pt>
                <c:pt idx="457">
                  <c:v>1.7777821</c:v>
                </c:pt>
                <c:pt idx="458">
                  <c:v>1.78167224</c:v>
                </c:pt>
                <c:pt idx="459">
                  <c:v>1.78556237</c:v>
                </c:pt>
                <c:pt idx="460">
                  <c:v>1.78945251</c:v>
                </c:pt>
                <c:pt idx="461">
                  <c:v>1.79334264</c:v>
                </c:pt>
                <c:pt idx="462">
                  <c:v>1.79723278</c:v>
                </c:pt>
                <c:pt idx="463">
                  <c:v>1.80112291</c:v>
                </c:pt>
                <c:pt idx="464">
                  <c:v>1.80501305</c:v>
                </c:pt>
                <c:pt idx="465">
                  <c:v>1.80890318</c:v>
                </c:pt>
                <c:pt idx="466">
                  <c:v>1.81279331</c:v>
                </c:pt>
                <c:pt idx="467">
                  <c:v>1.81668345</c:v>
                </c:pt>
                <c:pt idx="468">
                  <c:v>1.82057358</c:v>
                </c:pt>
                <c:pt idx="469">
                  <c:v>1.82446372</c:v>
                </c:pt>
                <c:pt idx="470">
                  <c:v>1.82835385</c:v>
                </c:pt>
                <c:pt idx="471">
                  <c:v>1.83224399</c:v>
                </c:pt>
                <c:pt idx="472">
                  <c:v>1.83613412</c:v>
                </c:pt>
                <c:pt idx="473">
                  <c:v>1.84002426</c:v>
                </c:pt>
                <c:pt idx="474">
                  <c:v>1.84391439</c:v>
                </c:pt>
                <c:pt idx="475">
                  <c:v>1.84780452</c:v>
                </c:pt>
                <c:pt idx="476">
                  <c:v>1.85169466</c:v>
                </c:pt>
                <c:pt idx="477">
                  <c:v>1.85558479</c:v>
                </c:pt>
                <c:pt idx="478">
                  <c:v>1.85947493</c:v>
                </c:pt>
                <c:pt idx="479">
                  <c:v>1.86336506</c:v>
                </c:pt>
                <c:pt idx="480">
                  <c:v>1.8672552</c:v>
                </c:pt>
                <c:pt idx="481">
                  <c:v>1.87114533</c:v>
                </c:pt>
                <c:pt idx="482">
                  <c:v>1.87503546</c:v>
                </c:pt>
                <c:pt idx="483">
                  <c:v>1.8789256</c:v>
                </c:pt>
                <c:pt idx="484">
                  <c:v>1.88281573</c:v>
                </c:pt>
                <c:pt idx="485">
                  <c:v>1.88670587</c:v>
                </c:pt>
                <c:pt idx="486">
                  <c:v>1.890596</c:v>
                </c:pt>
                <c:pt idx="487">
                  <c:v>1.89448614</c:v>
                </c:pt>
                <c:pt idx="488">
                  <c:v>1.89837627</c:v>
                </c:pt>
                <c:pt idx="489">
                  <c:v>1.90226641</c:v>
                </c:pt>
                <c:pt idx="490">
                  <c:v>1.90615654</c:v>
                </c:pt>
                <c:pt idx="491">
                  <c:v>1.91004667</c:v>
                </c:pt>
                <c:pt idx="492">
                  <c:v>1.91393681</c:v>
                </c:pt>
                <c:pt idx="493">
                  <c:v>1.91782694</c:v>
                </c:pt>
                <c:pt idx="494">
                  <c:v>1.92171708</c:v>
                </c:pt>
                <c:pt idx="495">
                  <c:v>1.92560721</c:v>
                </c:pt>
                <c:pt idx="496">
                  <c:v>1.92949735</c:v>
                </c:pt>
                <c:pt idx="497">
                  <c:v>1.93338748</c:v>
                </c:pt>
                <c:pt idx="498">
                  <c:v>1.93727762</c:v>
                </c:pt>
                <c:pt idx="499">
                  <c:v>1.941167749999999</c:v>
                </c:pt>
                <c:pt idx="500">
                  <c:v>1.94505788</c:v>
                </c:pt>
                <c:pt idx="501">
                  <c:v>1.94894802</c:v>
                </c:pt>
                <c:pt idx="502">
                  <c:v>1.95283815</c:v>
                </c:pt>
                <c:pt idx="503">
                  <c:v>1.95672829</c:v>
                </c:pt>
                <c:pt idx="504">
                  <c:v>1.96061842</c:v>
                </c:pt>
                <c:pt idx="505">
                  <c:v>1.96450856</c:v>
                </c:pt>
                <c:pt idx="506">
                  <c:v>1.96839869</c:v>
                </c:pt>
                <c:pt idx="507">
                  <c:v>1.97228882</c:v>
                </c:pt>
                <c:pt idx="508">
                  <c:v>1.97617896</c:v>
                </c:pt>
                <c:pt idx="509">
                  <c:v>1.98006909</c:v>
                </c:pt>
                <c:pt idx="510">
                  <c:v>1.98395923</c:v>
                </c:pt>
                <c:pt idx="511">
                  <c:v>1.98784936</c:v>
                </c:pt>
                <c:pt idx="512">
                  <c:v>1.9917395</c:v>
                </c:pt>
                <c:pt idx="513">
                  <c:v>1.99562963</c:v>
                </c:pt>
                <c:pt idx="514">
                  <c:v>1.99951977</c:v>
                </c:pt>
                <c:pt idx="515">
                  <c:v>2.0034099</c:v>
                </c:pt>
                <c:pt idx="516">
                  <c:v>2.00730003</c:v>
                </c:pt>
                <c:pt idx="517">
                  <c:v>2.01119017</c:v>
                </c:pt>
                <c:pt idx="518">
                  <c:v>2.0150803</c:v>
                </c:pt>
                <c:pt idx="519">
                  <c:v>2.018970439999999</c:v>
                </c:pt>
                <c:pt idx="520">
                  <c:v>2.02286057</c:v>
                </c:pt>
                <c:pt idx="521">
                  <c:v>2.02675071</c:v>
                </c:pt>
                <c:pt idx="522">
                  <c:v>2.030640839999999</c:v>
                </c:pt>
                <c:pt idx="523">
                  <c:v>2.03453097</c:v>
                </c:pt>
                <c:pt idx="524">
                  <c:v>2.03842111</c:v>
                </c:pt>
                <c:pt idx="525">
                  <c:v>2.04231124</c:v>
                </c:pt>
                <c:pt idx="526">
                  <c:v>2.04620138</c:v>
                </c:pt>
                <c:pt idx="527">
                  <c:v>2.05009151</c:v>
                </c:pt>
                <c:pt idx="528">
                  <c:v>2.05398165</c:v>
                </c:pt>
                <c:pt idx="529">
                  <c:v>2.05787178</c:v>
                </c:pt>
                <c:pt idx="530">
                  <c:v>2.06176192</c:v>
                </c:pt>
                <c:pt idx="531">
                  <c:v>2.06565205</c:v>
                </c:pt>
                <c:pt idx="532">
                  <c:v>2.06954218</c:v>
                </c:pt>
                <c:pt idx="533">
                  <c:v>2.07343232</c:v>
                </c:pt>
                <c:pt idx="534">
                  <c:v>2.07732245</c:v>
                </c:pt>
                <c:pt idx="535">
                  <c:v>2.08121259</c:v>
                </c:pt>
                <c:pt idx="536">
                  <c:v>2.08510272</c:v>
                </c:pt>
                <c:pt idx="537">
                  <c:v>2.08899286</c:v>
                </c:pt>
                <c:pt idx="538">
                  <c:v>2.092882989999999</c:v>
                </c:pt>
                <c:pt idx="539">
                  <c:v>2.096773129999999</c:v>
                </c:pt>
                <c:pt idx="540">
                  <c:v>2.10066326</c:v>
                </c:pt>
                <c:pt idx="541">
                  <c:v>2.10455339</c:v>
                </c:pt>
                <c:pt idx="542">
                  <c:v>2.10844353</c:v>
                </c:pt>
                <c:pt idx="543">
                  <c:v>2.11233366</c:v>
                </c:pt>
                <c:pt idx="544">
                  <c:v>2.1162238</c:v>
                </c:pt>
                <c:pt idx="545">
                  <c:v>2.12011393</c:v>
                </c:pt>
                <c:pt idx="546">
                  <c:v>2.12400407</c:v>
                </c:pt>
                <c:pt idx="547">
                  <c:v>2.1278942</c:v>
                </c:pt>
                <c:pt idx="548">
                  <c:v>2.13178433</c:v>
                </c:pt>
                <c:pt idx="549">
                  <c:v>2.13567447</c:v>
                </c:pt>
                <c:pt idx="550">
                  <c:v>2.1395646</c:v>
                </c:pt>
                <c:pt idx="551">
                  <c:v>2.14345474</c:v>
                </c:pt>
                <c:pt idx="552">
                  <c:v>2.14734487</c:v>
                </c:pt>
                <c:pt idx="553">
                  <c:v>2.15123501</c:v>
                </c:pt>
                <c:pt idx="554">
                  <c:v>2.15512514</c:v>
                </c:pt>
                <c:pt idx="555">
                  <c:v>2.15901528</c:v>
                </c:pt>
                <c:pt idx="556">
                  <c:v>2.16290541</c:v>
                </c:pt>
                <c:pt idx="557">
                  <c:v>2.166795540000001</c:v>
                </c:pt>
                <c:pt idx="558">
                  <c:v>2.17068568</c:v>
                </c:pt>
                <c:pt idx="559">
                  <c:v>2.17457581</c:v>
                </c:pt>
                <c:pt idx="560">
                  <c:v>2.17846595</c:v>
                </c:pt>
                <c:pt idx="561">
                  <c:v>2.18235608</c:v>
                </c:pt>
                <c:pt idx="562">
                  <c:v>2.18624622</c:v>
                </c:pt>
                <c:pt idx="563">
                  <c:v>2.19013635</c:v>
                </c:pt>
                <c:pt idx="564">
                  <c:v>2.19402649</c:v>
                </c:pt>
                <c:pt idx="565">
                  <c:v>2.19791662</c:v>
                </c:pt>
                <c:pt idx="566">
                  <c:v>2.20180675</c:v>
                </c:pt>
                <c:pt idx="567">
                  <c:v>2.20569689</c:v>
                </c:pt>
                <c:pt idx="568">
                  <c:v>2.20958702</c:v>
                </c:pt>
                <c:pt idx="569">
                  <c:v>2.21347716</c:v>
                </c:pt>
                <c:pt idx="570">
                  <c:v>2.21736729</c:v>
                </c:pt>
                <c:pt idx="571">
                  <c:v>2.22125743</c:v>
                </c:pt>
                <c:pt idx="572">
                  <c:v>2.22514756</c:v>
                </c:pt>
                <c:pt idx="573">
                  <c:v>2.22903769</c:v>
                </c:pt>
                <c:pt idx="574">
                  <c:v>2.23292783</c:v>
                </c:pt>
                <c:pt idx="575">
                  <c:v>2.23681796</c:v>
                </c:pt>
                <c:pt idx="576">
                  <c:v>2.2407081</c:v>
                </c:pt>
                <c:pt idx="577">
                  <c:v>2.24459823</c:v>
                </c:pt>
                <c:pt idx="578">
                  <c:v>2.24848837</c:v>
                </c:pt>
                <c:pt idx="579">
                  <c:v>2.2523785</c:v>
                </c:pt>
                <c:pt idx="580">
                  <c:v>2.25626864</c:v>
                </c:pt>
                <c:pt idx="581">
                  <c:v>2.26015877</c:v>
                </c:pt>
                <c:pt idx="582">
                  <c:v>2.2640489</c:v>
                </c:pt>
                <c:pt idx="583">
                  <c:v>2.26793904</c:v>
                </c:pt>
                <c:pt idx="584">
                  <c:v>2.27182917</c:v>
                </c:pt>
                <c:pt idx="585">
                  <c:v>2.27571931</c:v>
                </c:pt>
                <c:pt idx="586">
                  <c:v>2.27960944</c:v>
                </c:pt>
                <c:pt idx="587">
                  <c:v>2.28349958</c:v>
                </c:pt>
                <c:pt idx="588">
                  <c:v>2.28738971</c:v>
                </c:pt>
                <c:pt idx="589">
                  <c:v>2.29127984</c:v>
                </c:pt>
                <c:pt idx="590">
                  <c:v>2.29516998</c:v>
                </c:pt>
                <c:pt idx="591">
                  <c:v>2.29906011</c:v>
                </c:pt>
                <c:pt idx="592">
                  <c:v>2.30295025</c:v>
                </c:pt>
                <c:pt idx="593">
                  <c:v>2.306840379999999</c:v>
                </c:pt>
                <c:pt idx="594">
                  <c:v>2.31073052</c:v>
                </c:pt>
                <c:pt idx="595">
                  <c:v>2.31462065</c:v>
                </c:pt>
                <c:pt idx="596">
                  <c:v>2.31851079</c:v>
                </c:pt>
                <c:pt idx="597">
                  <c:v>2.322400919999999</c:v>
                </c:pt>
                <c:pt idx="598">
                  <c:v>2.32629105</c:v>
                </c:pt>
                <c:pt idx="599">
                  <c:v>2.33018119</c:v>
                </c:pt>
                <c:pt idx="600">
                  <c:v>2.33407132</c:v>
                </c:pt>
                <c:pt idx="601">
                  <c:v>2.33796146</c:v>
                </c:pt>
                <c:pt idx="602">
                  <c:v>2.34185159</c:v>
                </c:pt>
                <c:pt idx="603">
                  <c:v>2.34574173</c:v>
                </c:pt>
                <c:pt idx="604">
                  <c:v>2.34963186</c:v>
                </c:pt>
                <c:pt idx="605">
                  <c:v>2.353522</c:v>
                </c:pt>
                <c:pt idx="606">
                  <c:v>2.357412129999999</c:v>
                </c:pt>
                <c:pt idx="607">
                  <c:v>2.36130226</c:v>
                </c:pt>
                <c:pt idx="608">
                  <c:v>2.3651924</c:v>
                </c:pt>
                <c:pt idx="609">
                  <c:v>2.36908253</c:v>
                </c:pt>
                <c:pt idx="610">
                  <c:v>2.372972669999999</c:v>
                </c:pt>
                <c:pt idx="611">
                  <c:v>2.376862799999999</c:v>
                </c:pt>
                <c:pt idx="612">
                  <c:v>2.380752939999999</c:v>
                </c:pt>
                <c:pt idx="613">
                  <c:v>2.38464307</c:v>
                </c:pt>
                <c:pt idx="614">
                  <c:v>2.3885332</c:v>
                </c:pt>
                <c:pt idx="615">
                  <c:v>2.39242334</c:v>
                </c:pt>
                <c:pt idx="616">
                  <c:v>2.396313469999999</c:v>
                </c:pt>
                <c:pt idx="617">
                  <c:v>2.40020361</c:v>
                </c:pt>
                <c:pt idx="618">
                  <c:v>2.40409374</c:v>
                </c:pt>
                <c:pt idx="619">
                  <c:v>2.40798388</c:v>
                </c:pt>
                <c:pt idx="620">
                  <c:v>2.41187401</c:v>
                </c:pt>
                <c:pt idx="621">
                  <c:v>2.41576415</c:v>
                </c:pt>
                <c:pt idx="622">
                  <c:v>2.41965428</c:v>
                </c:pt>
                <c:pt idx="623">
                  <c:v>2.42354441</c:v>
                </c:pt>
                <c:pt idx="624">
                  <c:v>2.42743455</c:v>
                </c:pt>
                <c:pt idx="625">
                  <c:v>2.43132468</c:v>
                </c:pt>
                <c:pt idx="626">
                  <c:v>2.43521482</c:v>
                </c:pt>
                <c:pt idx="627">
                  <c:v>2.43910495</c:v>
                </c:pt>
                <c:pt idx="628">
                  <c:v>2.44299509</c:v>
                </c:pt>
                <c:pt idx="629">
                  <c:v>2.446885219999999</c:v>
                </c:pt>
                <c:pt idx="630">
                  <c:v>2.45077536</c:v>
                </c:pt>
                <c:pt idx="631">
                  <c:v>2.454665489999999</c:v>
                </c:pt>
                <c:pt idx="632">
                  <c:v>2.45855562</c:v>
                </c:pt>
                <c:pt idx="633">
                  <c:v>2.46244576</c:v>
                </c:pt>
                <c:pt idx="634">
                  <c:v>2.46633589</c:v>
                </c:pt>
                <c:pt idx="635">
                  <c:v>2.47022603</c:v>
                </c:pt>
                <c:pt idx="636">
                  <c:v>2.47411616</c:v>
                </c:pt>
                <c:pt idx="637">
                  <c:v>2.4780063</c:v>
                </c:pt>
                <c:pt idx="638">
                  <c:v>2.481896429999999</c:v>
                </c:pt>
                <c:pt idx="639">
                  <c:v>2.48578656</c:v>
                </c:pt>
                <c:pt idx="640">
                  <c:v>2.4896767</c:v>
                </c:pt>
                <c:pt idx="641">
                  <c:v>2.49356683</c:v>
                </c:pt>
                <c:pt idx="642">
                  <c:v>2.49745697</c:v>
                </c:pt>
                <c:pt idx="643">
                  <c:v>2.5013471</c:v>
                </c:pt>
                <c:pt idx="644">
                  <c:v>2.50523724</c:v>
                </c:pt>
                <c:pt idx="645">
                  <c:v>2.50912737</c:v>
                </c:pt>
                <c:pt idx="646">
                  <c:v>2.51301751</c:v>
                </c:pt>
                <c:pt idx="647">
                  <c:v>2.516907639999999</c:v>
                </c:pt>
                <c:pt idx="648">
                  <c:v>2.52079777</c:v>
                </c:pt>
                <c:pt idx="649">
                  <c:v>2.52468791</c:v>
                </c:pt>
                <c:pt idx="650">
                  <c:v>2.52857804</c:v>
                </c:pt>
                <c:pt idx="651">
                  <c:v>2.532468179999999</c:v>
                </c:pt>
                <c:pt idx="652">
                  <c:v>2.536358309999999</c:v>
                </c:pt>
                <c:pt idx="653">
                  <c:v>2.54024845</c:v>
                </c:pt>
                <c:pt idx="654">
                  <c:v>2.544138580000001</c:v>
                </c:pt>
                <c:pt idx="655">
                  <c:v>2.54802871</c:v>
                </c:pt>
                <c:pt idx="656">
                  <c:v>2.55191885</c:v>
                </c:pt>
                <c:pt idx="657">
                  <c:v>2.555808979999999</c:v>
                </c:pt>
                <c:pt idx="658">
                  <c:v>2.559699119999999</c:v>
                </c:pt>
                <c:pt idx="659">
                  <c:v>2.56358925</c:v>
                </c:pt>
                <c:pt idx="660">
                  <c:v>2.56747939</c:v>
                </c:pt>
                <c:pt idx="661">
                  <c:v>2.57136952</c:v>
                </c:pt>
                <c:pt idx="662">
                  <c:v>2.575259659999999</c:v>
                </c:pt>
                <c:pt idx="663">
                  <c:v>2.57914979</c:v>
                </c:pt>
                <c:pt idx="664">
                  <c:v>2.58303992</c:v>
                </c:pt>
                <c:pt idx="665">
                  <c:v>2.58693006</c:v>
                </c:pt>
                <c:pt idx="666">
                  <c:v>2.59082019</c:v>
                </c:pt>
                <c:pt idx="667">
                  <c:v>2.59471033</c:v>
                </c:pt>
                <c:pt idx="668">
                  <c:v>2.59860046</c:v>
                </c:pt>
                <c:pt idx="669">
                  <c:v>2.6024906</c:v>
                </c:pt>
                <c:pt idx="670">
                  <c:v>2.60638073</c:v>
                </c:pt>
                <c:pt idx="671">
                  <c:v>2.61027087</c:v>
                </c:pt>
                <c:pt idx="672">
                  <c:v>2.614161</c:v>
                </c:pt>
                <c:pt idx="673">
                  <c:v>2.618051129999999</c:v>
                </c:pt>
                <c:pt idx="674">
                  <c:v>2.62194127</c:v>
                </c:pt>
                <c:pt idx="675">
                  <c:v>2.6258314</c:v>
                </c:pt>
                <c:pt idx="676">
                  <c:v>2.62972154</c:v>
                </c:pt>
                <c:pt idx="677">
                  <c:v>2.63361167</c:v>
                </c:pt>
                <c:pt idx="678">
                  <c:v>2.637501810000001</c:v>
                </c:pt>
                <c:pt idx="679">
                  <c:v>2.64139194</c:v>
                </c:pt>
                <c:pt idx="680">
                  <c:v>2.64528207</c:v>
                </c:pt>
                <c:pt idx="681">
                  <c:v>2.64917221</c:v>
                </c:pt>
                <c:pt idx="682">
                  <c:v>2.65306234</c:v>
                </c:pt>
                <c:pt idx="683">
                  <c:v>2.656952479999999</c:v>
                </c:pt>
                <c:pt idx="684">
                  <c:v>2.660842609999999</c:v>
                </c:pt>
                <c:pt idx="685">
                  <c:v>2.66473275</c:v>
                </c:pt>
                <c:pt idx="686">
                  <c:v>2.66862288</c:v>
                </c:pt>
                <c:pt idx="687">
                  <c:v>2.67251302</c:v>
                </c:pt>
                <c:pt idx="688">
                  <c:v>2.67640315</c:v>
                </c:pt>
                <c:pt idx="689">
                  <c:v>2.68029328</c:v>
                </c:pt>
                <c:pt idx="690">
                  <c:v>2.68418342</c:v>
                </c:pt>
                <c:pt idx="691">
                  <c:v>2.68807355</c:v>
                </c:pt>
                <c:pt idx="692">
                  <c:v>2.69196369</c:v>
                </c:pt>
                <c:pt idx="693">
                  <c:v>2.695853819999999</c:v>
                </c:pt>
                <c:pt idx="694">
                  <c:v>2.69974396</c:v>
                </c:pt>
                <c:pt idx="695">
                  <c:v>2.70363409</c:v>
                </c:pt>
                <c:pt idx="696">
                  <c:v>2.70752423</c:v>
                </c:pt>
                <c:pt idx="697">
                  <c:v>2.71141436</c:v>
                </c:pt>
                <c:pt idx="698">
                  <c:v>2.71530449</c:v>
                </c:pt>
                <c:pt idx="699">
                  <c:v>2.71919463</c:v>
                </c:pt>
                <c:pt idx="700">
                  <c:v>2.72308476</c:v>
                </c:pt>
                <c:pt idx="701">
                  <c:v>2.7269749</c:v>
                </c:pt>
                <c:pt idx="702">
                  <c:v>2.730865029999999</c:v>
                </c:pt>
                <c:pt idx="703">
                  <c:v>2.73475517</c:v>
                </c:pt>
                <c:pt idx="704">
                  <c:v>2.738645299999999</c:v>
                </c:pt>
                <c:pt idx="705">
                  <c:v>2.74253543</c:v>
                </c:pt>
                <c:pt idx="706">
                  <c:v>2.74642557</c:v>
                </c:pt>
                <c:pt idx="707">
                  <c:v>2.7503157</c:v>
                </c:pt>
                <c:pt idx="708">
                  <c:v>2.75420584</c:v>
                </c:pt>
                <c:pt idx="709">
                  <c:v>2.75809597</c:v>
                </c:pt>
                <c:pt idx="710">
                  <c:v>2.76198611</c:v>
                </c:pt>
                <c:pt idx="711">
                  <c:v>2.76587624</c:v>
                </c:pt>
                <c:pt idx="712">
                  <c:v>2.76976638</c:v>
                </c:pt>
                <c:pt idx="713">
                  <c:v>2.77365651</c:v>
                </c:pt>
                <c:pt idx="714">
                  <c:v>2.77754664</c:v>
                </c:pt>
                <c:pt idx="715">
                  <c:v>2.78143678</c:v>
                </c:pt>
                <c:pt idx="716">
                  <c:v>2.78532691</c:v>
                </c:pt>
                <c:pt idx="717">
                  <c:v>2.78921705</c:v>
                </c:pt>
                <c:pt idx="718">
                  <c:v>2.79310718</c:v>
                </c:pt>
                <c:pt idx="719">
                  <c:v>2.79699732</c:v>
                </c:pt>
                <c:pt idx="720">
                  <c:v>2.80088745</c:v>
                </c:pt>
                <c:pt idx="721">
                  <c:v>2.80477758</c:v>
                </c:pt>
                <c:pt idx="722">
                  <c:v>2.80866772</c:v>
                </c:pt>
                <c:pt idx="723">
                  <c:v>2.81255785</c:v>
                </c:pt>
                <c:pt idx="724">
                  <c:v>2.816447989999999</c:v>
                </c:pt>
                <c:pt idx="725">
                  <c:v>2.82033812</c:v>
                </c:pt>
                <c:pt idx="726">
                  <c:v>2.82422826</c:v>
                </c:pt>
                <c:pt idx="727">
                  <c:v>2.82811839</c:v>
                </c:pt>
                <c:pt idx="728">
                  <c:v>2.832008529999999</c:v>
                </c:pt>
                <c:pt idx="729">
                  <c:v>2.835898659999999</c:v>
                </c:pt>
                <c:pt idx="730">
                  <c:v>2.839788789999999</c:v>
                </c:pt>
                <c:pt idx="731">
                  <c:v>2.84367893</c:v>
                </c:pt>
                <c:pt idx="732">
                  <c:v>2.84756906</c:v>
                </c:pt>
                <c:pt idx="733">
                  <c:v>2.851459199999999</c:v>
                </c:pt>
                <c:pt idx="734">
                  <c:v>2.855349329999999</c:v>
                </c:pt>
                <c:pt idx="735">
                  <c:v>2.859239469999999</c:v>
                </c:pt>
                <c:pt idx="736">
                  <c:v>2.8631296</c:v>
                </c:pt>
                <c:pt idx="737">
                  <c:v>2.86701974</c:v>
                </c:pt>
                <c:pt idx="738">
                  <c:v>2.87090987</c:v>
                </c:pt>
                <c:pt idx="739">
                  <c:v>2.8748</c:v>
                </c:pt>
                <c:pt idx="740">
                  <c:v>2.878690139999999</c:v>
                </c:pt>
                <c:pt idx="741">
                  <c:v>2.88258027</c:v>
                </c:pt>
                <c:pt idx="742">
                  <c:v>2.886470409999999</c:v>
                </c:pt>
                <c:pt idx="743">
                  <c:v>2.89036054</c:v>
                </c:pt>
                <c:pt idx="744">
                  <c:v>2.894250679999999</c:v>
                </c:pt>
                <c:pt idx="745">
                  <c:v>2.89814081</c:v>
                </c:pt>
                <c:pt idx="746">
                  <c:v>2.902030939999999</c:v>
                </c:pt>
                <c:pt idx="747">
                  <c:v>2.90592108</c:v>
                </c:pt>
                <c:pt idx="748">
                  <c:v>2.90981121</c:v>
                </c:pt>
                <c:pt idx="749">
                  <c:v>2.91370135</c:v>
                </c:pt>
                <c:pt idx="750">
                  <c:v>2.91759148</c:v>
                </c:pt>
                <c:pt idx="751">
                  <c:v>2.92148162</c:v>
                </c:pt>
                <c:pt idx="752">
                  <c:v>2.92537175</c:v>
                </c:pt>
                <c:pt idx="753">
                  <c:v>2.92926189</c:v>
                </c:pt>
                <c:pt idx="754">
                  <c:v>2.93315202</c:v>
                </c:pt>
                <c:pt idx="755">
                  <c:v>2.937042149999999</c:v>
                </c:pt>
                <c:pt idx="756">
                  <c:v>2.94093229</c:v>
                </c:pt>
                <c:pt idx="757">
                  <c:v>2.944822419999999</c:v>
                </c:pt>
                <c:pt idx="758">
                  <c:v>2.94871256</c:v>
                </c:pt>
                <c:pt idx="759">
                  <c:v>2.952602689999999</c:v>
                </c:pt>
                <c:pt idx="760">
                  <c:v>2.956492829999999</c:v>
                </c:pt>
                <c:pt idx="761">
                  <c:v>2.96038296</c:v>
                </c:pt>
                <c:pt idx="762">
                  <c:v>2.9642731</c:v>
                </c:pt>
                <c:pt idx="763">
                  <c:v>2.96816323</c:v>
                </c:pt>
                <c:pt idx="764">
                  <c:v>2.97205336</c:v>
                </c:pt>
                <c:pt idx="765">
                  <c:v>2.9759435</c:v>
                </c:pt>
                <c:pt idx="766">
                  <c:v>2.979833629999999</c:v>
                </c:pt>
                <c:pt idx="767">
                  <c:v>2.98372377</c:v>
                </c:pt>
                <c:pt idx="768">
                  <c:v>2.9876139</c:v>
                </c:pt>
                <c:pt idx="769">
                  <c:v>2.99150404</c:v>
                </c:pt>
                <c:pt idx="770">
                  <c:v>2.99539417</c:v>
                </c:pt>
                <c:pt idx="771">
                  <c:v>2.9992843</c:v>
                </c:pt>
                <c:pt idx="772">
                  <c:v>3.00317444</c:v>
                </c:pt>
                <c:pt idx="773">
                  <c:v>3.00706457</c:v>
                </c:pt>
                <c:pt idx="774">
                  <c:v>3.01095471</c:v>
                </c:pt>
                <c:pt idx="775">
                  <c:v>3.014844839999999</c:v>
                </c:pt>
                <c:pt idx="776">
                  <c:v>3.01873498</c:v>
                </c:pt>
                <c:pt idx="777">
                  <c:v>3.022625109999999</c:v>
                </c:pt>
                <c:pt idx="778">
                  <c:v>3.02651525</c:v>
                </c:pt>
                <c:pt idx="779">
                  <c:v>3.030405379999999</c:v>
                </c:pt>
                <c:pt idx="780">
                  <c:v>3.03429551</c:v>
                </c:pt>
                <c:pt idx="781">
                  <c:v>3.03818565</c:v>
                </c:pt>
                <c:pt idx="782">
                  <c:v>3.04207578</c:v>
                </c:pt>
                <c:pt idx="783">
                  <c:v>3.04596592</c:v>
                </c:pt>
                <c:pt idx="784">
                  <c:v>3.04985605</c:v>
                </c:pt>
                <c:pt idx="785">
                  <c:v>3.05374619</c:v>
                </c:pt>
                <c:pt idx="786">
                  <c:v>3.05763632</c:v>
                </c:pt>
                <c:pt idx="787">
                  <c:v>3.06152645</c:v>
                </c:pt>
                <c:pt idx="788">
                  <c:v>3.06541659</c:v>
                </c:pt>
                <c:pt idx="789">
                  <c:v>3.06930672</c:v>
                </c:pt>
                <c:pt idx="790">
                  <c:v>3.07319686</c:v>
                </c:pt>
                <c:pt idx="791">
                  <c:v>3.07708699</c:v>
                </c:pt>
                <c:pt idx="792">
                  <c:v>3.08097713</c:v>
                </c:pt>
                <c:pt idx="793">
                  <c:v>3.08486726</c:v>
                </c:pt>
                <c:pt idx="794">
                  <c:v>3.0887574</c:v>
                </c:pt>
                <c:pt idx="795">
                  <c:v>3.092647529999999</c:v>
                </c:pt>
                <c:pt idx="796">
                  <c:v>3.09653766</c:v>
                </c:pt>
                <c:pt idx="797">
                  <c:v>3.1004278</c:v>
                </c:pt>
                <c:pt idx="798">
                  <c:v>3.10431793</c:v>
                </c:pt>
                <c:pt idx="799">
                  <c:v>3.10820807</c:v>
                </c:pt>
                <c:pt idx="800">
                  <c:v>3.112098199999999</c:v>
                </c:pt>
                <c:pt idx="801">
                  <c:v>3.115988339999999</c:v>
                </c:pt>
                <c:pt idx="802">
                  <c:v>3.119878469999999</c:v>
                </c:pt>
                <c:pt idx="803">
                  <c:v>3.12376861</c:v>
                </c:pt>
                <c:pt idx="804">
                  <c:v>3.12765874</c:v>
                </c:pt>
                <c:pt idx="805">
                  <c:v>3.131548689999999</c:v>
                </c:pt>
                <c:pt idx="806">
                  <c:v>3.13543864</c:v>
                </c:pt>
                <c:pt idx="807">
                  <c:v>3.139328579999999</c:v>
                </c:pt>
                <c:pt idx="808">
                  <c:v>3.14321853</c:v>
                </c:pt>
                <c:pt idx="809">
                  <c:v>3.14710848</c:v>
                </c:pt>
                <c:pt idx="810">
                  <c:v>3.15099843</c:v>
                </c:pt>
                <c:pt idx="811">
                  <c:v>3.154888379999999</c:v>
                </c:pt>
                <c:pt idx="812">
                  <c:v>3.15877832</c:v>
                </c:pt>
                <c:pt idx="813">
                  <c:v>3.16266827</c:v>
                </c:pt>
                <c:pt idx="814">
                  <c:v>3.16655822</c:v>
                </c:pt>
                <c:pt idx="815">
                  <c:v>3.170448169999999</c:v>
                </c:pt>
                <c:pt idx="816">
                  <c:v>3.17433812</c:v>
                </c:pt>
                <c:pt idx="817">
                  <c:v>3.17822807</c:v>
                </c:pt>
                <c:pt idx="818">
                  <c:v>3.18211801</c:v>
                </c:pt>
                <c:pt idx="819">
                  <c:v>3.18600796</c:v>
                </c:pt>
                <c:pt idx="820">
                  <c:v>3.18989791</c:v>
                </c:pt>
                <c:pt idx="821">
                  <c:v>3.19378786</c:v>
                </c:pt>
                <c:pt idx="822">
                  <c:v>3.19767781</c:v>
                </c:pt>
                <c:pt idx="823">
                  <c:v>3.20156775</c:v>
                </c:pt>
                <c:pt idx="824">
                  <c:v>3.2054577</c:v>
                </c:pt>
                <c:pt idx="825">
                  <c:v>3.20934765</c:v>
                </c:pt>
                <c:pt idx="826">
                  <c:v>3.2132376</c:v>
                </c:pt>
                <c:pt idx="827">
                  <c:v>3.21712755</c:v>
                </c:pt>
                <c:pt idx="828">
                  <c:v>3.22101749</c:v>
                </c:pt>
                <c:pt idx="829">
                  <c:v>3.22490744</c:v>
                </c:pt>
                <c:pt idx="830">
                  <c:v>3.228797390000001</c:v>
                </c:pt>
                <c:pt idx="831">
                  <c:v>3.232687339999999</c:v>
                </c:pt>
                <c:pt idx="832">
                  <c:v>3.23657729</c:v>
                </c:pt>
                <c:pt idx="833">
                  <c:v>3.24046724</c:v>
                </c:pt>
                <c:pt idx="834">
                  <c:v>3.24435718</c:v>
                </c:pt>
                <c:pt idx="835">
                  <c:v>3.24824713</c:v>
                </c:pt>
                <c:pt idx="836">
                  <c:v>3.25213708</c:v>
                </c:pt>
                <c:pt idx="837">
                  <c:v>3.25602703</c:v>
                </c:pt>
                <c:pt idx="838">
                  <c:v>3.25991698</c:v>
                </c:pt>
                <c:pt idx="839">
                  <c:v>3.26380692</c:v>
                </c:pt>
                <c:pt idx="840">
                  <c:v>3.267696870000001</c:v>
                </c:pt>
                <c:pt idx="841">
                  <c:v>3.27158682</c:v>
                </c:pt>
                <c:pt idx="842">
                  <c:v>3.27547677</c:v>
                </c:pt>
                <c:pt idx="843">
                  <c:v>3.27936672</c:v>
                </c:pt>
                <c:pt idx="844">
                  <c:v>3.28325666</c:v>
                </c:pt>
                <c:pt idx="845">
                  <c:v>3.28714661</c:v>
                </c:pt>
                <c:pt idx="846">
                  <c:v>3.29103656</c:v>
                </c:pt>
                <c:pt idx="847">
                  <c:v>3.29492651</c:v>
                </c:pt>
                <c:pt idx="848">
                  <c:v>3.29881646</c:v>
                </c:pt>
                <c:pt idx="849">
                  <c:v>3.30270641</c:v>
                </c:pt>
                <c:pt idx="850">
                  <c:v>3.306596349999999</c:v>
                </c:pt>
                <c:pt idx="851">
                  <c:v>3.3104863</c:v>
                </c:pt>
                <c:pt idx="852">
                  <c:v>3.31437625</c:v>
                </c:pt>
                <c:pt idx="853">
                  <c:v>3.3182662</c:v>
                </c:pt>
                <c:pt idx="854">
                  <c:v>3.32215615</c:v>
                </c:pt>
                <c:pt idx="855">
                  <c:v>3.326046089999999</c:v>
                </c:pt>
                <c:pt idx="856">
                  <c:v>3.32993604</c:v>
                </c:pt>
                <c:pt idx="857">
                  <c:v>3.333825989999999</c:v>
                </c:pt>
                <c:pt idx="858">
                  <c:v>3.33771594</c:v>
                </c:pt>
                <c:pt idx="859">
                  <c:v>3.341605889999999</c:v>
                </c:pt>
                <c:pt idx="860">
                  <c:v>3.345495829999999</c:v>
                </c:pt>
                <c:pt idx="861">
                  <c:v>3.34938578</c:v>
                </c:pt>
                <c:pt idx="862">
                  <c:v>3.35327573</c:v>
                </c:pt>
                <c:pt idx="863">
                  <c:v>3.35716568</c:v>
                </c:pt>
                <c:pt idx="864">
                  <c:v>3.361055629999999</c:v>
                </c:pt>
                <c:pt idx="865">
                  <c:v>3.36494558</c:v>
                </c:pt>
                <c:pt idx="866">
                  <c:v>3.36883552</c:v>
                </c:pt>
                <c:pt idx="867">
                  <c:v>3.372725469999999</c:v>
                </c:pt>
                <c:pt idx="868">
                  <c:v>3.376615419999999</c:v>
                </c:pt>
                <c:pt idx="869">
                  <c:v>3.38050537</c:v>
                </c:pt>
                <c:pt idx="870">
                  <c:v>3.38439532</c:v>
                </c:pt>
                <c:pt idx="871">
                  <c:v>3.38828526</c:v>
                </c:pt>
                <c:pt idx="872">
                  <c:v>3.392175209999999</c:v>
                </c:pt>
                <c:pt idx="873">
                  <c:v>3.396065159999999</c:v>
                </c:pt>
                <c:pt idx="874">
                  <c:v>3.399955109999999</c:v>
                </c:pt>
                <c:pt idx="875">
                  <c:v>3.40384506</c:v>
                </c:pt>
                <c:pt idx="876">
                  <c:v>3.40773501</c:v>
                </c:pt>
                <c:pt idx="877">
                  <c:v>3.41162495</c:v>
                </c:pt>
                <c:pt idx="878">
                  <c:v>3.4155149</c:v>
                </c:pt>
                <c:pt idx="879">
                  <c:v>3.41940485</c:v>
                </c:pt>
                <c:pt idx="880">
                  <c:v>3.4232948</c:v>
                </c:pt>
                <c:pt idx="881">
                  <c:v>3.42718475</c:v>
                </c:pt>
                <c:pt idx="882">
                  <c:v>3.43107469</c:v>
                </c:pt>
                <c:pt idx="883">
                  <c:v>3.43496464</c:v>
                </c:pt>
                <c:pt idx="884">
                  <c:v>3.438854589999999</c:v>
                </c:pt>
                <c:pt idx="885">
                  <c:v>3.44274454</c:v>
                </c:pt>
                <c:pt idx="886">
                  <c:v>3.44663449</c:v>
                </c:pt>
                <c:pt idx="887">
                  <c:v>3.45052443</c:v>
                </c:pt>
                <c:pt idx="888">
                  <c:v>3.45441438</c:v>
                </c:pt>
                <c:pt idx="889">
                  <c:v>3.45830433</c:v>
                </c:pt>
                <c:pt idx="890">
                  <c:v>3.46219428</c:v>
                </c:pt>
                <c:pt idx="891">
                  <c:v>3.46608423</c:v>
                </c:pt>
                <c:pt idx="892">
                  <c:v>3.46997418</c:v>
                </c:pt>
                <c:pt idx="893">
                  <c:v>3.47386412</c:v>
                </c:pt>
                <c:pt idx="894">
                  <c:v>3.47775407</c:v>
                </c:pt>
                <c:pt idx="895">
                  <c:v>3.48164402</c:v>
                </c:pt>
                <c:pt idx="896">
                  <c:v>3.48553397</c:v>
                </c:pt>
                <c:pt idx="897">
                  <c:v>3.48942392</c:v>
                </c:pt>
                <c:pt idx="898">
                  <c:v>3.49331386</c:v>
                </c:pt>
                <c:pt idx="899">
                  <c:v>3.49720381</c:v>
                </c:pt>
                <c:pt idx="900">
                  <c:v>3.50109376</c:v>
                </c:pt>
                <c:pt idx="901">
                  <c:v>3.504983710000001</c:v>
                </c:pt>
                <c:pt idx="902">
                  <c:v>3.50887366</c:v>
                </c:pt>
                <c:pt idx="903">
                  <c:v>3.512763599999999</c:v>
                </c:pt>
                <c:pt idx="904">
                  <c:v>3.51665355</c:v>
                </c:pt>
                <c:pt idx="905">
                  <c:v>3.5205435</c:v>
                </c:pt>
                <c:pt idx="906">
                  <c:v>3.52443345</c:v>
                </c:pt>
                <c:pt idx="907">
                  <c:v>3.5283234</c:v>
                </c:pt>
                <c:pt idx="908">
                  <c:v>3.53221335</c:v>
                </c:pt>
                <c:pt idx="909">
                  <c:v>3.53610329</c:v>
                </c:pt>
                <c:pt idx="910">
                  <c:v>3.539993240000001</c:v>
                </c:pt>
                <c:pt idx="911">
                  <c:v>3.54388319</c:v>
                </c:pt>
                <c:pt idx="912">
                  <c:v>3.54777314</c:v>
                </c:pt>
                <c:pt idx="913">
                  <c:v>3.551663089999999</c:v>
                </c:pt>
                <c:pt idx="914">
                  <c:v>3.55555303</c:v>
                </c:pt>
                <c:pt idx="915">
                  <c:v>3.559442979999999</c:v>
                </c:pt>
                <c:pt idx="916">
                  <c:v>3.56333293</c:v>
                </c:pt>
                <c:pt idx="917">
                  <c:v>3.56722288</c:v>
                </c:pt>
                <c:pt idx="918">
                  <c:v>3.57111283</c:v>
                </c:pt>
                <c:pt idx="919">
                  <c:v>3.57500277</c:v>
                </c:pt>
                <c:pt idx="920">
                  <c:v>3.57889272</c:v>
                </c:pt>
                <c:pt idx="921">
                  <c:v>3.58278267</c:v>
                </c:pt>
                <c:pt idx="922">
                  <c:v>3.586672619999999</c:v>
                </c:pt>
                <c:pt idx="923">
                  <c:v>3.59056257</c:v>
                </c:pt>
                <c:pt idx="924">
                  <c:v>3.594452519999999</c:v>
                </c:pt>
                <c:pt idx="925">
                  <c:v>3.59834246</c:v>
                </c:pt>
                <c:pt idx="926">
                  <c:v>3.60223241</c:v>
                </c:pt>
                <c:pt idx="927">
                  <c:v>3.60612236</c:v>
                </c:pt>
                <c:pt idx="928">
                  <c:v>3.61001231</c:v>
                </c:pt>
                <c:pt idx="929">
                  <c:v>3.61390226</c:v>
                </c:pt>
                <c:pt idx="930">
                  <c:v>3.6177922</c:v>
                </c:pt>
                <c:pt idx="931">
                  <c:v>3.62168215</c:v>
                </c:pt>
                <c:pt idx="932">
                  <c:v>3.6255721</c:v>
                </c:pt>
                <c:pt idx="933">
                  <c:v>3.62946205</c:v>
                </c:pt>
                <c:pt idx="934">
                  <c:v>3.633352</c:v>
                </c:pt>
                <c:pt idx="935">
                  <c:v>3.63724194</c:v>
                </c:pt>
                <c:pt idx="936">
                  <c:v>3.641131890000001</c:v>
                </c:pt>
                <c:pt idx="937">
                  <c:v>3.64502184</c:v>
                </c:pt>
                <c:pt idx="938">
                  <c:v>3.64891179</c:v>
                </c:pt>
                <c:pt idx="939">
                  <c:v>3.65280174</c:v>
                </c:pt>
                <c:pt idx="940">
                  <c:v>3.65669169</c:v>
                </c:pt>
                <c:pt idx="941">
                  <c:v>3.660581630000001</c:v>
                </c:pt>
                <c:pt idx="942">
                  <c:v>3.66447158</c:v>
                </c:pt>
                <c:pt idx="943">
                  <c:v>3.66836153</c:v>
                </c:pt>
                <c:pt idx="944">
                  <c:v>3.67225148</c:v>
                </c:pt>
                <c:pt idx="945">
                  <c:v>3.67614143</c:v>
                </c:pt>
                <c:pt idx="946">
                  <c:v>3.68003137</c:v>
                </c:pt>
                <c:pt idx="947">
                  <c:v>3.68392132</c:v>
                </c:pt>
                <c:pt idx="948">
                  <c:v>3.68781127</c:v>
                </c:pt>
                <c:pt idx="949">
                  <c:v>3.69170122</c:v>
                </c:pt>
                <c:pt idx="950">
                  <c:v>3.69559117</c:v>
                </c:pt>
                <c:pt idx="951">
                  <c:v>3.69948111</c:v>
                </c:pt>
                <c:pt idx="952">
                  <c:v>3.70337106</c:v>
                </c:pt>
                <c:pt idx="953">
                  <c:v>3.70726101</c:v>
                </c:pt>
                <c:pt idx="954">
                  <c:v>3.71115096</c:v>
                </c:pt>
                <c:pt idx="955">
                  <c:v>3.715040909999999</c:v>
                </c:pt>
                <c:pt idx="956">
                  <c:v>3.71893086</c:v>
                </c:pt>
                <c:pt idx="957">
                  <c:v>3.7228208</c:v>
                </c:pt>
                <c:pt idx="958">
                  <c:v>3.72671075</c:v>
                </c:pt>
                <c:pt idx="959">
                  <c:v>3.7306007</c:v>
                </c:pt>
                <c:pt idx="960">
                  <c:v>3.73449065</c:v>
                </c:pt>
                <c:pt idx="961">
                  <c:v>3.7383806</c:v>
                </c:pt>
                <c:pt idx="962">
                  <c:v>3.74227054</c:v>
                </c:pt>
                <c:pt idx="963">
                  <c:v>3.74616049</c:v>
                </c:pt>
                <c:pt idx="964">
                  <c:v>3.75005044</c:v>
                </c:pt>
                <c:pt idx="965">
                  <c:v>3.75394039</c:v>
                </c:pt>
                <c:pt idx="966">
                  <c:v>3.75783034</c:v>
                </c:pt>
                <c:pt idx="967">
                  <c:v>3.76172028</c:v>
                </c:pt>
                <c:pt idx="968">
                  <c:v>3.76561023</c:v>
                </c:pt>
                <c:pt idx="969">
                  <c:v>3.76950018</c:v>
                </c:pt>
                <c:pt idx="970">
                  <c:v>3.77339013</c:v>
                </c:pt>
                <c:pt idx="971">
                  <c:v>3.77728008</c:v>
                </c:pt>
                <c:pt idx="972">
                  <c:v>3.78117003</c:v>
                </c:pt>
                <c:pt idx="973">
                  <c:v>3.78505997</c:v>
                </c:pt>
                <c:pt idx="974">
                  <c:v>3.78894992</c:v>
                </c:pt>
                <c:pt idx="975">
                  <c:v>3.79283987</c:v>
                </c:pt>
                <c:pt idx="976">
                  <c:v>3.79672982</c:v>
                </c:pt>
                <c:pt idx="977">
                  <c:v>3.80061977</c:v>
                </c:pt>
                <c:pt idx="978">
                  <c:v>3.80450971</c:v>
                </c:pt>
                <c:pt idx="979">
                  <c:v>3.80839966</c:v>
                </c:pt>
                <c:pt idx="980">
                  <c:v>3.812289609999999</c:v>
                </c:pt>
                <c:pt idx="981">
                  <c:v>3.81617956</c:v>
                </c:pt>
                <c:pt idx="982">
                  <c:v>3.82006951</c:v>
                </c:pt>
                <c:pt idx="983">
                  <c:v>3.82395945</c:v>
                </c:pt>
                <c:pt idx="984">
                  <c:v>3.8278494</c:v>
                </c:pt>
                <c:pt idx="985">
                  <c:v>3.83173935</c:v>
                </c:pt>
                <c:pt idx="986">
                  <c:v>3.835629299999999</c:v>
                </c:pt>
                <c:pt idx="987">
                  <c:v>3.83951925</c:v>
                </c:pt>
                <c:pt idx="988">
                  <c:v>3.8434092</c:v>
                </c:pt>
                <c:pt idx="989">
                  <c:v>3.84729914</c:v>
                </c:pt>
                <c:pt idx="990">
                  <c:v>3.851189089999999</c:v>
                </c:pt>
                <c:pt idx="991">
                  <c:v>3.85507904</c:v>
                </c:pt>
                <c:pt idx="992">
                  <c:v>3.858968989999999</c:v>
                </c:pt>
                <c:pt idx="993">
                  <c:v>3.862858939999999</c:v>
                </c:pt>
                <c:pt idx="994">
                  <c:v>3.866748879999999</c:v>
                </c:pt>
                <c:pt idx="995">
                  <c:v>3.870638829999999</c:v>
                </c:pt>
                <c:pt idx="996">
                  <c:v>3.87452878</c:v>
                </c:pt>
                <c:pt idx="997">
                  <c:v>3.87841873</c:v>
                </c:pt>
                <c:pt idx="998">
                  <c:v>3.88230868</c:v>
                </c:pt>
                <c:pt idx="999">
                  <c:v>3.886198619999999</c:v>
                </c:pt>
              </c:numCache>
            </c:numRef>
          </c:xVal>
          <c:yVal>
            <c:numRef>
              <c:f>'[pPleatCL-4cfm_axial_square_with_Baffle_FMB.xlsx]pPleatCL-4cfm_axial_square_with'!$H$6:$H$1005</c:f>
              <c:numCache>
                <c:formatCode>0</c:formatCode>
                <c:ptCount val="1000"/>
                <c:pt idx="0">
                  <c:v>0.463655859</c:v>
                </c:pt>
                <c:pt idx="1">
                  <c:v>0.45205003</c:v>
                </c:pt>
                <c:pt idx="2">
                  <c:v>0.440377563</c:v>
                </c:pt>
                <c:pt idx="3">
                  <c:v>0.42863965</c:v>
                </c:pt>
                <c:pt idx="4">
                  <c:v>0.416837662</c:v>
                </c:pt>
                <c:pt idx="5">
                  <c:v>0.404972672</c:v>
                </c:pt>
                <c:pt idx="6">
                  <c:v>0.386237413</c:v>
                </c:pt>
                <c:pt idx="7">
                  <c:v>0.349443197</c:v>
                </c:pt>
                <c:pt idx="8">
                  <c:v>0.311858296</c:v>
                </c:pt>
                <c:pt idx="9">
                  <c:v>0.27344954</c:v>
                </c:pt>
                <c:pt idx="10">
                  <c:v>0.234182015</c:v>
                </c:pt>
                <c:pt idx="11">
                  <c:v>0.194018617</c:v>
                </c:pt>
                <c:pt idx="12">
                  <c:v>0.142348677</c:v>
                </c:pt>
                <c:pt idx="13">
                  <c:v>0.0839176029</c:v>
                </c:pt>
                <c:pt idx="14">
                  <c:v>0.0195064172</c:v>
                </c:pt>
                <c:pt idx="15">
                  <c:v>-0.0515661947</c:v>
                </c:pt>
                <c:pt idx="16">
                  <c:v>-0.130391777</c:v>
                </c:pt>
                <c:pt idx="17">
                  <c:v>-0.218307018</c:v>
                </c:pt>
                <c:pt idx="18">
                  <c:v>-0.316966623</c:v>
                </c:pt>
                <c:pt idx="19">
                  <c:v>-0.408432275</c:v>
                </c:pt>
                <c:pt idx="20">
                  <c:v>-0.493647754</c:v>
                </c:pt>
                <c:pt idx="21">
                  <c:v>-0.575373471</c:v>
                </c:pt>
                <c:pt idx="22">
                  <c:v>-0.652357697</c:v>
                </c:pt>
                <c:pt idx="23">
                  <c:v>-0.808492303</c:v>
                </c:pt>
                <c:pt idx="24">
                  <c:v>-0.950865269</c:v>
                </c:pt>
                <c:pt idx="25">
                  <c:v>-1.05064178</c:v>
                </c:pt>
                <c:pt idx="26">
                  <c:v>-1.05685461</c:v>
                </c:pt>
                <c:pt idx="27">
                  <c:v>-1.02639425</c:v>
                </c:pt>
                <c:pt idx="28">
                  <c:v>-0.987432241</c:v>
                </c:pt>
                <c:pt idx="29">
                  <c:v>-0.970515549</c:v>
                </c:pt>
                <c:pt idx="30">
                  <c:v>-0.977252841</c:v>
                </c:pt>
                <c:pt idx="31">
                  <c:v>-1.02338207</c:v>
                </c:pt>
                <c:pt idx="32">
                  <c:v>-1.08571851</c:v>
                </c:pt>
                <c:pt idx="33">
                  <c:v>-1.09832335</c:v>
                </c:pt>
                <c:pt idx="34">
                  <c:v>-1.0742811</c:v>
                </c:pt>
                <c:pt idx="35">
                  <c:v>-0.90520978</c:v>
                </c:pt>
                <c:pt idx="36">
                  <c:v>-0.712050736</c:v>
                </c:pt>
                <c:pt idx="37">
                  <c:v>-0.584242344</c:v>
                </c:pt>
                <c:pt idx="38">
                  <c:v>-0.501141548</c:v>
                </c:pt>
                <c:pt idx="39">
                  <c:v>-0.422139078</c:v>
                </c:pt>
                <c:pt idx="40">
                  <c:v>-0.322873056</c:v>
                </c:pt>
                <c:pt idx="41">
                  <c:v>-0.223496586</c:v>
                </c:pt>
                <c:pt idx="42">
                  <c:v>-0.129166692</c:v>
                </c:pt>
                <c:pt idx="43">
                  <c:v>-0.0411426984</c:v>
                </c:pt>
                <c:pt idx="44">
                  <c:v>0.0251040198</c:v>
                </c:pt>
                <c:pt idx="45">
                  <c:v>0.0842660591</c:v>
                </c:pt>
                <c:pt idx="46">
                  <c:v>0.137450323</c:v>
                </c:pt>
                <c:pt idx="47">
                  <c:v>0.186184496</c:v>
                </c:pt>
                <c:pt idx="48">
                  <c:v>0.231565386</c:v>
                </c:pt>
                <c:pt idx="49">
                  <c:v>0.274177134</c:v>
                </c:pt>
                <c:pt idx="50">
                  <c:v>0.306798816</c:v>
                </c:pt>
                <c:pt idx="51">
                  <c:v>0.33045873</c:v>
                </c:pt>
                <c:pt idx="52">
                  <c:v>0.351529658</c:v>
                </c:pt>
                <c:pt idx="53">
                  <c:v>0.370815754</c:v>
                </c:pt>
                <c:pt idx="54">
                  <c:v>0.388579667</c:v>
                </c:pt>
                <c:pt idx="55">
                  <c:v>0.4050349</c:v>
                </c:pt>
                <c:pt idx="56">
                  <c:v>0.41635555</c:v>
                </c:pt>
                <c:pt idx="57">
                  <c:v>0.419380605</c:v>
                </c:pt>
                <c:pt idx="58">
                  <c:v>0.421243787</c:v>
                </c:pt>
                <c:pt idx="59">
                  <c:v>0.421956718</c:v>
                </c:pt>
                <c:pt idx="60">
                  <c:v>0.421582341</c:v>
                </c:pt>
                <c:pt idx="61">
                  <c:v>0.420179784</c:v>
                </c:pt>
                <c:pt idx="62">
                  <c:v>0.410909653</c:v>
                </c:pt>
                <c:pt idx="63">
                  <c:v>0.397645593</c:v>
                </c:pt>
                <c:pt idx="64">
                  <c:v>0.383244038</c:v>
                </c:pt>
                <c:pt idx="65">
                  <c:v>0.367272228</c:v>
                </c:pt>
                <c:pt idx="66">
                  <c:v>0.344745666</c:v>
                </c:pt>
                <c:pt idx="67">
                  <c:v>0.313027799</c:v>
                </c:pt>
                <c:pt idx="68">
                  <c:v>0.279733688</c:v>
                </c:pt>
                <c:pt idx="69">
                  <c:v>0.244431376</c:v>
                </c:pt>
                <c:pt idx="70">
                  <c:v>0.205723375</c:v>
                </c:pt>
                <c:pt idx="71">
                  <c:v>0.162631363</c:v>
                </c:pt>
                <c:pt idx="72">
                  <c:v>0.117779329</c:v>
                </c:pt>
                <c:pt idx="73">
                  <c:v>0.0707610324</c:v>
                </c:pt>
                <c:pt idx="74">
                  <c:v>0.0110752434</c:v>
                </c:pt>
                <c:pt idx="75">
                  <c:v>-0.0544430651</c:v>
                </c:pt>
                <c:pt idx="76">
                  <c:v>-0.127426982</c:v>
                </c:pt>
                <c:pt idx="77">
                  <c:v>-0.226746619</c:v>
                </c:pt>
                <c:pt idx="78">
                  <c:v>-0.314219326</c:v>
                </c:pt>
                <c:pt idx="79">
                  <c:v>-0.404533178</c:v>
                </c:pt>
                <c:pt idx="80">
                  <c:v>-0.493732661</c:v>
                </c:pt>
                <c:pt idx="81">
                  <c:v>-0.568176866</c:v>
                </c:pt>
                <c:pt idx="82">
                  <c:v>-0.645476937</c:v>
                </c:pt>
                <c:pt idx="83">
                  <c:v>-0.717821479</c:v>
                </c:pt>
                <c:pt idx="84">
                  <c:v>-0.860609829</c:v>
                </c:pt>
                <c:pt idx="85">
                  <c:v>-0.883429408</c:v>
                </c:pt>
                <c:pt idx="86">
                  <c:v>-0.877674103</c:v>
                </c:pt>
                <c:pt idx="87">
                  <c:v>-0.916878819</c:v>
                </c:pt>
                <c:pt idx="88">
                  <c:v>-0.894237399</c:v>
                </c:pt>
                <c:pt idx="89">
                  <c:v>-0.917178452</c:v>
                </c:pt>
                <c:pt idx="90">
                  <c:v>-0.91698128</c:v>
                </c:pt>
                <c:pt idx="91">
                  <c:v>-0.885642409</c:v>
                </c:pt>
                <c:pt idx="92">
                  <c:v>-0.761734843</c:v>
                </c:pt>
                <c:pt idx="93">
                  <c:v>-0.703019142</c:v>
                </c:pt>
                <c:pt idx="94">
                  <c:v>-0.641961753</c:v>
                </c:pt>
                <c:pt idx="95">
                  <c:v>-0.563706994</c:v>
                </c:pt>
                <c:pt idx="96">
                  <c:v>-0.474960506</c:v>
                </c:pt>
                <c:pt idx="97">
                  <c:v>-0.379146546</c:v>
                </c:pt>
                <c:pt idx="98">
                  <c:v>-0.28801921</c:v>
                </c:pt>
                <c:pt idx="99">
                  <c:v>-0.211386964</c:v>
                </c:pt>
                <c:pt idx="100">
                  <c:v>-0.139390349</c:v>
                </c:pt>
                <c:pt idx="101">
                  <c:v>-0.0709098801</c:v>
                </c:pt>
                <c:pt idx="102">
                  <c:v>-0.00993141904</c:v>
                </c:pt>
                <c:pt idx="103">
                  <c:v>0.0456937701</c:v>
                </c:pt>
                <c:pt idx="104">
                  <c:v>0.0978238732</c:v>
                </c:pt>
                <c:pt idx="105">
                  <c:v>0.147250324</c:v>
                </c:pt>
                <c:pt idx="106">
                  <c:v>0.194536299</c:v>
                </c:pt>
                <c:pt idx="107">
                  <c:v>0.24464035</c:v>
                </c:pt>
                <c:pt idx="108">
                  <c:v>0.284448683</c:v>
                </c:pt>
                <c:pt idx="109">
                  <c:v>0.312057793</c:v>
                </c:pt>
                <c:pt idx="110">
                  <c:v>0.339537531</c:v>
                </c:pt>
                <c:pt idx="111">
                  <c:v>0.366874158</c:v>
                </c:pt>
                <c:pt idx="112">
                  <c:v>0.394051075</c:v>
                </c:pt>
                <c:pt idx="113">
                  <c:v>0.413899988</c:v>
                </c:pt>
                <c:pt idx="114">
                  <c:v>0.424102962</c:v>
                </c:pt>
                <c:pt idx="115">
                  <c:v>0.434278458</c:v>
                </c:pt>
                <c:pt idx="116">
                  <c:v>0.444424003</c:v>
                </c:pt>
                <c:pt idx="117">
                  <c:v>0.454537213</c:v>
                </c:pt>
                <c:pt idx="118">
                  <c:v>0.448961556</c:v>
                </c:pt>
                <c:pt idx="119">
                  <c:v>0.440288514</c:v>
                </c:pt>
                <c:pt idx="120">
                  <c:v>0.43114996</c:v>
                </c:pt>
                <c:pt idx="121">
                  <c:v>0.421569228</c:v>
                </c:pt>
                <c:pt idx="122">
                  <c:v>0.412523746</c:v>
                </c:pt>
                <c:pt idx="123">
                  <c:v>0.393150061</c:v>
                </c:pt>
                <c:pt idx="124">
                  <c:v>0.365617573</c:v>
                </c:pt>
                <c:pt idx="125">
                  <c:v>0.33752197</c:v>
                </c:pt>
                <c:pt idx="126">
                  <c:v>0.308904648</c:v>
                </c:pt>
                <c:pt idx="127">
                  <c:v>0.279806256</c:v>
                </c:pt>
                <c:pt idx="128">
                  <c:v>0.249755293</c:v>
                </c:pt>
                <c:pt idx="129">
                  <c:v>0.193474159</c:v>
                </c:pt>
                <c:pt idx="130">
                  <c:v>0.133221462</c:v>
                </c:pt>
                <c:pt idx="131">
                  <c:v>0.0693675429</c:v>
                </c:pt>
                <c:pt idx="132">
                  <c:v>0.000878214836</c:v>
                </c:pt>
                <c:pt idx="133">
                  <c:v>-0.0642667785</c:v>
                </c:pt>
                <c:pt idx="134">
                  <c:v>-0.138606325</c:v>
                </c:pt>
                <c:pt idx="135">
                  <c:v>-0.211482331</c:v>
                </c:pt>
                <c:pt idx="136">
                  <c:v>-0.282493442</c:v>
                </c:pt>
                <c:pt idx="137">
                  <c:v>-0.351148129</c:v>
                </c:pt>
                <c:pt idx="138">
                  <c:v>-0.4200899</c:v>
                </c:pt>
                <c:pt idx="139">
                  <c:v>-0.508971393</c:v>
                </c:pt>
                <c:pt idx="140">
                  <c:v>-0.588254392</c:v>
                </c:pt>
                <c:pt idx="141">
                  <c:v>-0.673203051</c:v>
                </c:pt>
                <c:pt idx="142">
                  <c:v>-0.861105919</c:v>
                </c:pt>
                <c:pt idx="143">
                  <c:v>-0.937960863</c:v>
                </c:pt>
                <c:pt idx="144">
                  <c:v>-0.966204643</c:v>
                </c:pt>
                <c:pt idx="145">
                  <c:v>-0.959925294</c:v>
                </c:pt>
                <c:pt idx="146">
                  <c:v>-0.930065215</c:v>
                </c:pt>
                <c:pt idx="147">
                  <c:v>-0.921539485</c:v>
                </c:pt>
                <c:pt idx="148">
                  <c:v>-0.945197284</c:v>
                </c:pt>
                <c:pt idx="149">
                  <c:v>-0.969129801</c:v>
                </c:pt>
                <c:pt idx="150">
                  <c:v>-0.950880647</c:v>
                </c:pt>
                <c:pt idx="151">
                  <c:v>-0.866509199</c:v>
                </c:pt>
                <c:pt idx="152">
                  <c:v>-0.708294153</c:v>
                </c:pt>
                <c:pt idx="153">
                  <c:v>-0.646898627</c:v>
                </c:pt>
                <c:pt idx="154">
                  <c:v>-0.584375679</c:v>
                </c:pt>
                <c:pt idx="155">
                  <c:v>-0.511433363</c:v>
                </c:pt>
                <c:pt idx="156">
                  <c:v>-0.429251403</c:v>
                </c:pt>
                <c:pt idx="157">
                  <c:v>-0.339500874</c:v>
                </c:pt>
                <c:pt idx="158">
                  <c:v>-0.237588316</c:v>
                </c:pt>
                <c:pt idx="159">
                  <c:v>-0.159006327</c:v>
                </c:pt>
                <c:pt idx="160">
                  <c:v>-0.0884453431</c:v>
                </c:pt>
                <c:pt idx="161">
                  <c:v>-0.0215112641</c:v>
                </c:pt>
                <c:pt idx="162">
                  <c:v>0.0416727513</c:v>
                </c:pt>
                <c:pt idx="163">
                  <c:v>0.103127211</c:v>
                </c:pt>
                <c:pt idx="164">
                  <c:v>0.168334991</c:v>
                </c:pt>
                <c:pt idx="165">
                  <c:v>0.211848497</c:v>
                </c:pt>
                <c:pt idx="166">
                  <c:v>0.249509737</c:v>
                </c:pt>
                <c:pt idx="167">
                  <c:v>0.287078857</c:v>
                </c:pt>
                <c:pt idx="168">
                  <c:v>0.324553937</c:v>
                </c:pt>
                <c:pt idx="169">
                  <c:v>0.355242074</c:v>
                </c:pt>
                <c:pt idx="170">
                  <c:v>0.373116165</c:v>
                </c:pt>
                <c:pt idx="171">
                  <c:v>0.39016974</c:v>
                </c:pt>
                <c:pt idx="172">
                  <c:v>0.406400263</c:v>
                </c:pt>
                <c:pt idx="173">
                  <c:v>0.421811581</c:v>
                </c:pt>
                <c:pt idx="174">
                  <c:v>0.432052016</c:v>
                </c:pt>
                <c:pt idx="175">
                  <c:v>0.434202433</c:v>
                </c:pt>
                <c:pt idx="176">
                  <c:v>0.434170485</c:v>
                </c:pt>
                <c:pt idx="177">
                  <c:v>0.431735277</c:v>
                </c:pt>
                <c:pt idx="178">
                  <c:v>0.426782161</c:v>
                </c:pt>
                <c:pt idx="179">
                  <c:v>0.419301897</c:v>
                </c:pt>
                <c:pt idx="180">
                  <c:v>0.409394473</c:v>
                </c:pt>
                <c:pt idx="181">
                  <c:v>0.395974487</c:v>
                </c:pt>
                <c:pt idx="182">
                  <c:v>0.376162946</c:v>
                </c:pt>
                <c:pt idx="183">
                  <c:v>0.356351316</c:v>
                </c:pt>
                <c:pt idx="184">
                  <c:v>0.336539745</c:v>
                </c:pt>
                <c:pt idx="185">
                  <c:v>0.316728175</c:v>
                </c:pt>
                <c:pt idx="186">
                  <c:v>0.28225252</c:v>
                </c:pt>
                <c:pt idx="187">
                  <c:v>0.235619068</c:v>
                </c:pt>
                <c:pt idx="188">
                  <c:v>0.188998699</c:v>
                </c:pt>
                <c:pt idx="189">
                  <c:v>0.142392129</c:v>
                </c:pt>
                <c:pt idx="190">
                  <c:v>0.0901269913</c:v>
                </c:pt>
                <c:pt idx="191">
                  <c:v>0.0314974189</c:v>
                </c:pt>
                <c:pt idx="192">
                  <c:v>-0.0271321684</c:v>
                </c:pt>
                <c:pt idx="193">
                  <c:v>-0.111740865</c:v>
                </c:pt>
                <c:pt idx="194">
                  <c:v>-0.204079017</c:v>
                </c:pt>
                <c:pt idx="195">
                  <c:v>-0.298003495</c:v>
                </c:pt>
                <c:pt idx="196">
                  <c:v>-0.382619619</c:v>
                </c:pt>
                <c:pt idx="197">
                  <c:v>-0.457218528</c:v>
                </c:pt>
                <c:pt idx="198">
                  <c:v>-0.528368473</c:v>
                </c:pt>
                <c:pt idx="199">
                  <c:v>-0.599475682</c:v>
                </c:pt>
                <c:pt idx="200">
                  <c:v>-0.678537607</c:v>
                </c:pt>
                <c:pt idx="201">
                  <c:v>-0.828179121</c:v>
                </c:pt>
                <c:pt idx="202">
                  <c:v>-0.916743934</c:v>
                </c:pt>
                <c:pt idx="203">
                  <c:v>-0.968092203</c:v>
                </c:pt>
                <c:pt idx="204">
                  <c:v>-0.995982707</c:v>
                </c:pt>
                <c:pt idx="205">
                  <c:v>-0.991335928</c:v>
                </c:pt>
                <c:pt idx="206">
                  <c:v>-0.990324318</c:v>
                </c:pt>
                <c:pt idx="207">
                  <c:v>-0.994688094</c:v>
                </c:pt>
                <c:pt idx="208">
                  <c:v>-0.983419716</c:v>
                </c:pt>
                <c:pt idx="209">
                  <c:v>-0.953282833</c:v>
                </c:pt>
                <c:pt idx="210">
                  <c:v>-0.831031024</c:v>
                </c:pt>
                <c:pt idx="211">
                  <c:v>-0.682228327</c:v>
                </c:pt>
                <c:pt idx="212">
                  <c:v>-0.600506425</c:v>
                </c:pt>
                <c:pt idx="213">
                  <c:v>-0.538841844</c:v>
                </c:pt>
                <c:pt idx="214">
                  <c:v>-0.469711244</c:v>
                </c:pt>
                <c:pt idx="215">
                  <c:v>-0.373837322</c:v>
                </c:pt>
                <c:pt idx="216">
                  <c:v>-0.273096085</c:v>
                </c:pt>
                <c:pt idx="217">
                  <c:v>-0.180449113</c:v>
                </c:pt>
                <c:pt idx="218">
                  <c:v>-0.107647024</c:v>
                </c:pt>
                <c:pt idx="219">
                  <c:v>-0.0397931039</c:v>
                </c:pt>
                <c:pt idx="220">
                  <c:v>0.0230175573</c:v>
                </c:pt>
                <c:pt idx="221">
                  <c:v>0.0785182044</c:v>
                </c:pt>
                <c:pt idx="222">
                  <c:v>0.130065262</c:v>
                </c:pt>
                <c:pt idx="223">
                  <c:v>0.178340629</c:v>
                </c:pt>
                <c:pt idx="224">
                  <c:v>0.223871022</c:v>
                </c:pt>
                <c:pt idx="225">
                  <c:v>0.261225253</c:v>
                </c:pt>
                <c:pt idx="226">
                  <c:v>0.295360953</c:v>
                </c:pt>
                <c:pt idx="227">
                  <c:v>0.326243073</c:v>
                </c:pt>
                <c:pt idx="228">
                  <c:v>0.353526294</c:v>
                </c:pt>
                <c:pt idx="229">
                  <c:v>0.378203958</c:v>
                </c:pt>
                <c:pt idx="230">
                  <c:v>0.396965086</c:v>
                </c:pt>
                <c:pt idx="231">
                  <c:v>0.413884073</c:v>
                </c:pt>
                <c:pt idx="232">
                  <c:v>0.428999186</c:v>
                </c:pt>
                <c:pt idx="233">
                  <c:v>0.442347676</c:v>
                </c:pt>
                <c:pt idx="234">
                  <c:v>0.449656278</c:v>
                </c:pt>
                <c:pt idx="235">
                  <c:v>0.452505708</c:v>
                </c:pt>
                <c:pt idx="236">
                  <c:v>0.453962028</c:v>
                </c:pt>
                <c:pt idx="237">
                  <c:v>0.453959942</c:v>
                </c:pt>
                <c:pt idx="238">
                  <c:v>0.448313504</c:v>
                </c:pt>
                <c:pt idx="239">
                  <c:v>0.431304455</c:v>
                </c:pt>
                <c:pt idx="240">
                  <c:v>0.412373722</c:v>
                </c:pt>
                <c:pt idx="241">
                  <c:v>0.391309351</c:v>
                </c:pt>
                <c:pt idx="242">
                  <c:v>0.367940098</c:v>
                </c:pt>
                <c:pt idx="243">
                  <c:v>0.341658503</c:v>
                </c:pt>
                <c:pt idx="244">
                  <c:v>0.306644082</c:v>
                </c:pt>
                <c:pt idx="245">
                  <c:v>0.269934952</c:v>
                </c:pt>
                <c:pt idx="246">
                  <c:v>0.231458008</c:v>
                </c:pt>
                <c:pt idx="247">
                  <c:v>0.191054761</c:v>
                </c:pt>
                <c:pt idx="248">
                  <c:v>0.149022281</c:v>
                </c:pt>
                <c:pt idx="249">
                  <c:v>0.0905347615</c:v>
                </c:pt>
                <c:pt idx="250">
                  <c:v>0.0275557358</c:v>
                </c:pt>
                <c:pt idx="251">
                  <c:v>-0.0371573046</c:v>
                </c:pt>
                <c:pt idx="252">
                  <c:v>-0.103728659</c:v>
                </c:pt>
                <c:pt idx="253">
                  <c:v>-0.205477402</c:v>
                </c:pt>
                <c:pt idx="254">
                  <c:v>-0.302155852</c:v>
                </c:pt>
                <c:pt idx="255">
                  <c:v>-0.396941811</c:v>
                </c:pt>
                <c:pt idx="256">
                  <c:v>-0.486262381</c:v>
                </c:pt>
                <c:pt idx="257">
                  <c:v>-0.562552452</c:v>
                </c:pt>
                <c:pt idx="258">
                  <c:v>-0.639897883</c:v>
                </c:pt>
                <c:pt idx="259">
                  <c:v>-0.789289236</c:v>
                </c:pt>
                <c:pt idx="260">
                  <c:v>-0.974050701</c:v>
                </c:pt>
                <c:pt idx="261">
                  <c:v>-1.03566504</c:v>
                </c:pt>
                <c:pt idx="262">
                  <c:v>-1.04784632</c:v>
                </c:pt>
                <c:pt idx="263">
                  <c:v>-1.01186895</c:v>
                </c:pt>
                <c:pt idx="264">
                  <c:v>-0.974001229</c:v>
                </c:pt>
                <c:pt idx="265">
                  <c:v>-0.98241365</c:v>
                </c:pt>
                <c:pt idx="266">
                  <c:v>-0.991842091</c:v>
                </c:pt>
                <c:pt idx="267">
                  <c:v>-1.01313007</c:v>
                </c:pt>
                <c:pt idx="268">
                  <c:v>-1.03581631</c:v>
                </c:pt>
                <c:pt idx="269">
                  <c:v>-0.962188542</c:v>
                </c:pt>
                <c:pt idx="270">
                  <c:v>-0.776913285</c:v>
                </c:pt>
                <c:pt idx="271">
                  <c:v>-0.641200781</c:v>
                </c:pt>
                <c:pt idx="272">
                  <c:v>-0.55976522</c:v>
                </c:pt>
                <c:pt idx="273">
                  <c:v>-0.476010382</c:v>
                </c:pt>
                <c:pt idx="274">
                  <c:v>-0.382030338</c:v>
                </c:pt>
                <c:pt idx="275">
                  <c:v>-0.288983941</c:v>
                </c:pt>
                <c:pt idx="276">
                  <c:v>-0.196688205</c:v>
                </c:pt>
                <c:pt idx="277">
                  <c:v>-0.0999173373</c:v>
                </c:pt>
                <c:pt idx="278">
                  <c:v>-0.0217389353</c:v>
                </c:pt>
                <c:pt idx="279">
                  <c:v>0.0314623006</c:v>
                </c:pt>
                <c:pt idx="280">
                  <c:v>0.0823222697</c:v>
                </c:pt>
                <c:pt idx="281">
                  <c:v>0.13111414</c:v>
                </c:pt>
                <c:pt idx="282">
                  <c:v>0.178132206</c:v>
                </c:pt>
                <c:pt idx="283">
                  <c:v>0.226999238</c:v>
                </c:pt>
                <c:pt idx="284">
                  <c:v>0.272687018</c:v>
                </c:pt>
                <c:pt idx="285">
                  <c:v>0.314783573</c:v>
                </c:pt>
                <c:pt idx="286">
                  <c:v>0.350185841</c:v>
                </c:pt>
                <c:pt idx="287">
                  <c:v>0.374967128</c:v>
                </c:pt>
                <c:pt idx="288">
                  <c:v>0.397465408</c:v>
                </c:pt>
                <c:pt idx="289">
                  <c:v>0.41600287</c:v>
                </c:pt>
                <c:pt idx="290">
                  <c:v>0.431038737</c:v>
                </c:pt>
                <c:pt idx="291">
                  <c:v>0.444003284</c:v>
                </c:pt>
                <c:pt idx="292">
                  <c:v>0.455046088</c:v>
                </c:pt>
                <c:pt idx="293">
                  <c:v>0.464302331</c:v>
                </c:pt>
                <c:pt idx="294">
                  <c:v>0.466136456</c:v>
                </c:pt>
                <c:pt idx="295">
                  <c:v>0.465124398</c:v>
                </c:pt>
                <c:pt idx="296">
                  <c:v>0.462410271</c:v>
                </c:pt>
                <c:pt idx="297">
                  <c:v>0.448222876</c:v>
                </c:pt>
                <c:pt idx="298">
                  <c:v>0.432091475</c:v>
                </c:pt>
                <c:pt idx="299">
                  <c:v>0.414121389</c:v>
                </c:pt>
                <c:pt idx="300">
                  <c:v>0.393944085</c:v>
                </c:pt>
                <c:pt idx="301">
                  <c:v>0.370424002</c:v>
                </c:pt>
                <c:pt idx="302">
                  <c:v>0.342508793</c:v>
                </c:pt>
                <c:pt idx="303">
                  <c:v>0.307858676</c:v>
                </c:pt>
                <c:pt idx="304">
                  <c:v>0.27105245</c:v>
                </c:pt>
                <c:pt idx="305">
                  <c:v>0.23171711</c:v>
                </c:pt>
                <c:pt idx="306">
                  <c:v>0.18943423</c:v>
                </c:pt>
                <c:pt idx="307">
                  <c:v>0.142803803</c:v>
                </c:pt>
                <c:pt idx="308">
                  <c:v>0.0798124894</c:v>
                </c:pt>
                <c:pt idx="309">
                  <c:v>0.014541734</c:v>
                </c:pt>
                <c:pt idx="310">
                  <c:v>-0.0533249378</c:v>
                </c:pt>
                <c:pt idx="311">
                  <c:v>-0.124053739</c:v>
                </c:pt>
                <c:pt idx="312">
                  <c:v>-0.219789386</c:v>
                </c:pt>
                <c:pt idx="313">
                  <c:v>-0.316842407</c:v>
                </c:pt>
                <c:pt idx="314">
                  <c:v>-0.413508296</c:v>
                </c:pt>
                <c:pt idx="315">
                  <c:v>-0.497809649</c:v>
                </c:pt>
                <c:pt idx="316">
                  <c:v>-0.569507837</c:v>
                </c:pt>
                <c:pt idx="317">
                  <c:v>-0.642936468</c:v>
                </c:pt>
                <c:pt idx="318">
                  <c:v>-0.727100492</c:v>
                </c:pt>
                <c:pt idx="319">
                  <c:v>-0.813695431</c:v>
                </c:pt>
                <c:pt idx="320">
                  <c:v>-0.898982406</c:v>
                </c:pt>
                <c:pt idx="321">
                  <c:v>-1.00486588</c:v>
                </c:pt>
                <c:pt idx="322">
                  <c:v>-1.02323449</c:v>
                </c:pt>
                <c:pt idx="323">
                  <c:v>-0.99793756</c:v>
                </c:pt>
                <c:pt idx="324">
                  <c:v>-1.02477849</c:v>
                </c:pt>
                <c:pt idx="325">
                  <c:v>-1.06936252</c:v>
                </c:pt>
                <c:pt idx="326">
                  <c:v>-1.09549904</c:v>
                </c:pt>
                <c:pt idx="327">
                  <c:v>-1.06895494</c:v>
                </c:pt>
                <c:pt idx="328">
                  <c:v>-0.939850628</c:v>
                </c:pt>
                <c:pt idx="329">
                  <c:v>-0.733751416</c:v>
                </c:pt>
                <c:pt idx="330">
                  <c:v>-0.648075819</c:v>
                </c:pt>
                <c:pt idx="331">
                  <c:v>-0.532531977</c:v>
                </c:pt>
                <c:pt idx="332">
                  <c:v>-0.413976818</c:v>
                </c:pt>
                <c:pt idx="333">
                  <c:v>-0.342780769</c:v>
                </c:pt>
                <c:pt idx="334">
                  <c:v>-0.273580015</c:v>
                </c:pt>
                <c:pt idx="335">
                  <c:v>-0.200532854</c:v>
                </c:pt>
                <c:pt idx="336">
                  <c:v>-0.124914333</c:v>
                </c:pt>
                <c:pt idx="337">
                  <c:v>-0.0539909601</c:v>
                </c:pt>
                <c:pt idx="338">
                  <c:v>0.012770243</c:v>
                </c:pt>
                <c:pt idx="339">
                  <c:v>0.0762889236</c:v>
                </c:pt>
                <c:pt idx="340">
                  <c:v>0.137992591</c:v>
                </c:pt>
                <c:pt idx="341">
                  <c:v>0.194672614</c:v>
                </c:pt>
                <c:pt idx="342">
                  <c:v>0.24728775</c:v>
                </c:pt>
                <c:pt idx="343">
                  <c:v>0.292026699</c:v>
                </c:pt>
                <c:pt idx="344">
                  <c:v>0.324274749</c:v>
                </c:pt>
                <c:pt idx="345">
                  <c:v>0.352490008</c:v>
                </c:pt>
                <c:pt idx="346">
                  <c:v>0.375124335</c:v>
                </c:pt>
                <c:pt idx="347">
                  <c:v>0.395520002</c:v>
                </c:pt>
                <c:pt idx="348">
                  <c:v>0.414044708</c:v>
                </c:pt>
                <c:pt idx="349">
                  <c:v>0.430986464</c:v>
                </c:pt>
                <c:pt idx="350">
                  <c:v>0.44657445</c:v>
                </c:pt>
                <c:pt idx="351">
                  <c:v>0.453565359</c:v>
                </c:pt>
                <c:pt idx="352">
                  <c:v>0.457560956</c:v>
                </c:pt>
                <c:pt idx="353">
                  <c:v>0.459897548</c:v>
                </c:pt>
                <c:pt idx="354">
                  <c:v>0.451427698</c:v>
                </c:pt>
                <c:pt idx="355">
                  <c:v>0.439877182</c:v>
                </c:pt>
                <c:pt idx="356">
                  <c:v>0.426988542</c:v>
                </c:pt>
                <c:pt idx="357">
                  <c:v>0.412458748</c:v>
                </c:pt>
                <c:pt idx="358">
                  <c:v>0.396046102</c:v>
                </c:pt>
                <c:pt idx="359">
                  <c:v>0.377301067</c:v>
                </c:pt>
                <c:pt idx="360">
                  <c:v>0.349291265</c:v>
                </c:pt>
                <c:pt idx="361">
                  <c:v>0.311854392</c:v>
                </c:pt>
                <c:pt idx="362">
                  <c:v>0.275047362</c:v>
                </c:pt>
                <c:pt idx="363">
                  <c:v>0.237223446</c:v>
                </c:pt>
                <c:pt idx="364">
                  <c:v>0.198283002</c:v>
                </c:pt>
                <c:pt idx="365">
                  <c:v>0.158111468</c:v>
                </c:pt>
                <c:pt idx="366">
                  <c:v>0.116579294</c:v>
                </c:pt>
                <c:pt idx="367">
                  <c:v>0.0732180253</c:v>
                </c:pt>
                <c:pt idx="368">
                  <c:v>-0.000802233815</c:v>
                </c:pt>
                <c:pt idx="369">
                  <c:v>-0.0831627622</c:v>
                </c:pt>
                <c:pt idx="370">
                  <c:v>-0.170787022</c:v>
                </c:pt>
                <c:pt idx="371">
                  <c:v>-0.262745827</c:v>
                </c:pt>
                <c:pt idx="372">
                  <c:v>-0.34799999</c:v>
                </c:pt>
                <c:pt idx="373">
                  <c:v>-0.437392771</c:v>
                </c:pt>
                <c:pt idx="374">
                  <c:v>-0.528614223</c:v>
                </c:pt>
                <c:pt idx="375">
                  <c:v>-0.608483016</c:v>
                </c:pt>
                <c:pt idx="376">
                  <c:v>-0.681489944</c:v>
                </c:pt>
                <c:pt idx="377">
                  <c:v>-0.915211082</c:v>
                </c:pt>
                <c:pt idx="378">
                  <c:v>-1.02656662</c:v>
                </c:pt>
                <c:pt idx="379">
                  <c:v>-1.0493598</c:v>
                </c:pt>
                <c:pt idx="380">
                  <c:v>-1.05516434</c:v>
                </c:pt>
                <c:pt idx="381">
                  <c:v>-1.04152238</c:v>
                </c:pt>
                <c:pt idx="382">
                  <c:v>-1.02863801</c:v>
                </c:pt>
                <c:pt idx="383">
                  <c:v>-1.04190016</c:v>
                </c:pt>
                <c:pt idx="384">
                  <c:v>-1.0354073</c:v>
                </c:pt>
                <c:pt idx="385">
                  <c:v>-0.949576259</c:v>
                </c:pt>
                <c:pt idx="386">
                  <c:v>-0.895797312</c:v>
                </c:pt>
                <c:pt idx="387">
                  <c:v>-0.832202196</c:v>
                </c:pt>
                <c:pt idx="388">
                  <c:v>-0.743715703</c:v>
                </c:pt>
                <c:pt idx="389">
                  <c:v>-0.653224766</c:v>
                </c:pt>
                <c:pt idx="390">
                  <c:v>-0.55734247</c:v>
                </c:pt>
                <c:pt idx="391">
                  <c:v>-0.462022066</c:v>
                </c:pt>
                <c:pt idx="392">
                  <c:v>-0.369084388</c:v>
                </c:pt>
                <c:pt idx="393">
                  <c:v>-0.278343379</c:v>
                </c:pt>
                <c:pt idx="394">
                  <c:v>-0.16374284</c:v>
                </c:pt>
                <c:pt idx="395">
                  <c:v>-0.0485262647</c:v>
                </c:pt>
                <c:pt idx="396">
                  <c:v>0.0141051235</c:v>
                </c:pt>
                <c:pt idx="397">
                  <c:v>0.0726027116</c:v>
                </c:pt>
                <c:pt idx="398">
                  <c:v>0.127936676</c:v>
                </c:pt>
                <c:pt idx="399">
                  <c:v>0.181062594</c:v>
                </c:pt>
                <c:pt idx="400">
                  <c:v>0.232107818</c:v>
                </c:pt>
                <c:pt idx="401">
                  <c:v>0.281248629</c:v>
                </c:pt>
                <c:pt idx="402">
                  <c:v>0.321303904</c:v>
                </c:pt>
                <c:pt idx="403">
                  <c:v>0.352941424</c:v>
                </c:pt>
                <c:pt idx="404">
                  <c:v>0.383269548</c:v>
                </c:pt>
                <c:pt idx="405">
                  <c:v>0.413155168</c:v>
                </c:pt>
                <c:pt idx="406">
                  <c:v>0.442371845</c:v>
                </c:pt>
                <c:pt idx="407">
                  <c:v>0.469651878</c:v>
                </c:pt>
                <c:pt idx="408">
                  <c:v>0.482061446</c:v>
                </c:pt>
                <c:pt idx="409">
                  <c:v>0.486877531</c:v>
                </c:pt>
                <c:pt idx="410">
                  <c:v>0.491193533</c:v>
                </c:pt>
                <c:pt idx="411">
                  <c:v>0.495047331</c:v>
                </c:pt>
                <c:pt idx="412">
                  <c:v>0.498462737</c:v>
                </c:pt>
                <c:pt idx="413">
                  <c:v>0.501480818</c:v>
                </c:pt>
                <c:pt idx="414">
                  <c:v>0.49280706</c:v>
                </c:pt>
                <c:pt idx="415">
                  <c:v>0.476388484</c:v>
                </c:pt>
                <c:pt idx="416">
                  <c:v>0.459329277</c:v>
                </c:pt>
                <c:pt idx="417">
                  <c:v>0.441671282</c:v>
                </c:pt>
                <c:pt idx="418">
                  <c:v>0.423453569</c:v>
                </c:pt>
                <c:pt idx="419">
                  <c:v>0.404709876</c:v>
                </c:pt>
                <c:pt idx="420">
                  <c:v>0.381951272</c:v>
                </c:pt>
                <c:pt idx="421">
                  <c:v>0.346683413</c:v>
                </c:pt>
                <c:pt idx="422">
                  <c:v>0.306146234</c:v>
                </c:pt>
                <c:pt idx="423">
                  <c:v>0.262146324</c:v>
                </c:pt>
                <c:pt idx="424">
                  <c:v>0.215649813</c:v>
                </c:pt>
                <c:pt idx="425">
                  <c:v>0.161077261</c:v>
                </c:pt>
                <c:pt idx="426">
                  <c:v>0.088245295</c:v>
                </c:pt>
                <c:pt idx="427">
                  <c:v>0.012810085</c:v>
                </c:pt>
                <c:pt idx="428">
                  <c:v>-0.065388754</c:v>
                </c:pt>
                <c:pt idx="429">
                  <c:v>-0.168888584</c:v>
                </c:pt>
                <c:pt idx="430">
                  <c:v>-0.274528027</c:v>
                </c:pt>
                <c:pt idx="431">
                  <c:v>-0.378402472</c:v>
                </c:pt>
                <c:pt idx="432">
                  <c:v>-0.47910139</c:v>
                </c:pt>
                <c:pt idx="433">
                  <c:v>-0.551330566</c:v>
                </c:pt>
                <c:pt idx="434">
                  <c:v>-0.622594416</c:v>
                </c:pt>
                <c:pt idx="435">
                  <c:v>-0.704285622</c:v>
                </c:pt>
                <c:pt idx="436">
                  <c:v>-0.797846258</c:v>
                </c:pt>
                <c:pt idx="437">
                  <c:v>-0.893918931</c:v>
                </c:pt>
                <c:pt idx="438">
                  <c:v>-1.02481568</c:v>
                </c:pt>
                <c:pt idx="439">
                  <c:v>-1.07602441</c:v>
                </c:pt>
                <c:pt idx="440">
                  <c:v>-1.06609702</c:v>
                </c:pt>
                <c:pt idx="441">
                  <c:v>-1.04791343</c:v>
                </c:pt>
                <c:pt idx="442">
                  <c:v>-1.0919739</c:v>
                </c:pt>
                <c:pt idx="443">
                  <c:v>-1.13714314</c:v>
                </c:pt>
                <c:pt idx="444">
                  <c:v>-1.13784444</c:v>
                </c:pt>
                <c:pt idx="445">
                  <c:v>-1.09350121</c:v>
                </c:pt>
                <c:pt idx="446">
                  <c:v>-0.937010288</c:v>
                </c:pt>
                <c:pt idx="447">
                  <c:v>-0.728891015</c:v>
                </c:pt>
                <c:pt idx="448">
                  <c:v>-0.652090847</c:v>
                </c:pt>
                <c:pt idx="449">
                  <c:v>-0.526749432</c:v>
                </c:pt>
                <c:pt idx="450">
                  <c:v>-0.381831348</c:v>
                </c:pt>
                <c:pt idx="451">
                  <c:v>-0.300136596</c:v>
                </c:pt>
                <c:pt idx="452">
                  <c:v>-0.218327731</c:v>
                </c:pt>
                <c:pt idx="453">
                  <c:v>-0.134405494</c:v>
                </c:pt>
                <c:pt idx="454">
                  <c:v>-0.0496185198</c:v>
                </c:pt>
                <c:pt idx="455">
                  <c:v>0.0320698023</c:v>
                </c:pt>
                <c:pt idx="456">
                  <c:v>0.110906541</c:v>
                </c:pt>
                <c:pt idx="457">
                  <c:v>0.172747895</c:v>
                </c:pt>
                <c:pt idx="458">
                  <c:v>0.224973768</c:v>
                </c:pt>
                <c:pt idx="459">
                  <c:v>0.263644278</c:v>
                </c:pt>
                <c:pt idx="460">
                  <c:v>0.300991386</c:v>
                </c:pt>
                <c:pt idx="461">
                  <c:v>0.337016016</c:v>
                </c:pt>
                <c:pt idx="462">
                  <c:v>0.371748775</c:v>
                </c:pt>
                <c:pt idx="463">
                  <c:v>0.403618813</c:v>
                </c:pt>
                <c:pt idx="464">
                  <c:v>0.427988857</c:v>
                </c:pt>
                <c:pt idx="465">
                  <c:v>0.449463189</c:v>
                </c:pt>
                <c:pt idx="466">
                  <c:v>0.466931641</c:v>
                </c:pt>
                <c:pt idx="467">
                  <c:v>0.481957525</c:v>
                </c:pt>
                <c:pt idx="468">
                  <c:v>0.495908976</c:v>
                </c:pt>
                <c:pt idx="469">
                  <c:v>0.508824825</c:v>
                </c:pt>
                <c:pt idx="470">
                  <c:v>0.514122903</c:v>
                </c:pt>
                <c:pt idx="471">
                  <c:v>0.507828474</c:v>
                </c:pt>
                <c:pt idx="472">
                  <c:v>0.501639903</c:v>
                </c:pt>
                <c:pt idx="473">
                  <c:v>0.495599926</c:v>
                </c:pt>
                <c:pt idx="474">
                  <c:v>0.489710122</c:v>
                </c:pt>
                <c:pt idx="475">
                  <c:v>0.47786355</c:v>
                </c:pt>
                <c:pt idx="476">
                  <c:v>0.458080053</c:v>
                </c:pt>
                <c:pt idx="477">
                  <c:v>0.434715986</c:v>
                </c:pt>
                <c:pt idx="478">
                  <c:v>0.406104654</c:v>
                </c:pt>
                <c:pt idx="479">
                  <c:v>0.374053895</c:v>
                </c:pt>
                <c:pt idx="480">
                  <c:v>0.338476837</c:v>
                </c:pt>
                <c:pt idx="481">
                  <c:v>0.299294144</c:v>
                </c:pt>
                <c:pt idx="482">
                  <c:v>0.247764051</c:v>
                </c:pt>
                <c:pt idx="483">
                  <c:v>0.182249054</c:v>
                </c:pt>
                <c:pt idx="484">
                  <c:v>0.115475506</c:v>
                </c:pt>
                <c:pt idx="485">
                  <c:v>0.0474290028</c:v>
                </c:pt>
                <c:pt idx="486">
                  <c:v>-0.021882806</c:v>
                </c:pt>
                <c:pt idx="487">
                  <c:v>-0.118652925</c:v>
                </c:pt>
                <c:pt idx="488">
                  <c:v>-0.220074013</c:v>
                </c:pt>
                <c:pt idx="489">
                  <c:v>-0.320106953</c:v>
                </c:pt>
                <c:pt idx="490">
                  <c:v>-0.420788676</c:v>
                </c:pt>
                <c:pt idx="491">
                  <c:v>-0.512722433</c:v>
                </c:pt>
                <c:pt idx="492">
                  <c:v>-0.589561105</c:v>
                </c:pt>
                <c:pt idx="493">
                  <c:v>-0.664474785</c:v>
                </c:pt>
                <c:pt idx="494">
                  <c:v>-0.756134987</c:v>
                </c:pt>
                <c:pt idx="495">
                  <c:v>-0.85105741</c:v>
                </c:pt>
                <c:pt idx="496">
                  <c:v>-0.978565097</c:v>
                </c:pt>
                <c:pt idx="497">
                  <c:v>-1.10031295</c:v>
                </c:pt>
                <c:pt idx="498">
                  <c:v>-1.12145102</c:v>
                </c:pt>
                <c:pt idx="499">
                  <c:v>-1.10520124</c:v>
                </c:pt>
                <c:pt idx="500">
                  <c:v>-1.10549593</c:v>
                </c:pt>
                <c:pt idx="501">
                  <c:v>-1.12524748</c:v>
                </c:pt>
                <c:pt idx="502">
                  <c:v>-1.10877955</c:v>
                </c:pt>
                <c:pt idx="503">
                  <c:v>-1.03879154</c:v>
                </c:pt>
                <c:pt idx="504">
                  <c:v>-0.925296366</c:v>
                </c:pt>
                <c:pt idx="505">
                  <c:v>-0.78093195</c:v>
                </c:pt>
                <c:pt idx="506">
                  <c:v>-0.693232536</c:v>
                </c:pt>
                <c:pt idx="507">
                  <c:v>-0.597816288</c:v>
                </c:pt>
                <c:pt idx="508">
                  <c:v>-0.502872288</c:v>
                </c:pt>
                <c:pt idx="509">
                  <c:v>-0.415398508</c:v>
                </c:pt>
                <c:pt idx="510">
                  <c:v>-0.333071053</c:v>
                </c:pt>
                <c:pt idx="511">
                  <c:v>-0.244595855</c:v>
                </c:pt>
                <c:pt idx="512">
                  <c:v>-0.145892769</c:v>
                </c:pt>
                <c:pt idx="513">
                  <c:v>-0.0529613309</c:v>
                </c:pt>
                <c:pt idx="514">
                  <c:v>0.0123170055</c:v>
                </c:pt>
                <c:pt idx="515">
                  <c:v>0.072815828</c:v>
                </c:pt>
                <c:pt idx="516">
                  <c:v>0.129460767</c:v>
                </c:pt>
                <c:pt idx="517">
                  <c:v>0.182368383</c:v>
                </c:pt>
                <c:pt idx="518">
                  <c:v>0.232082278</c:v>
                </c:pt>
                <c:pt idx="519">
                  <c:v>0.277973473</c:v>
                </c:pt>
                <c:pt idx="520">
                  <c:v>0.320682317</c:v>
                </c:pt>
                <c:pt idx="521">
                  <c:v>0.355443537</c:v>
                </c:pt>
                <c:pt idx="522">
                  <c:v>0.377337396</c:v>
                </c:pt>
                <c:pt idx="523">
                  <c:v>0.397503495</c:v>
                </c:pt>
                <c:pt idx="524">
                  <c:v>0.416196942</c:v>
                </c:pt>
                <c:pt idx="525">
                  <c:v>0.433561742</c:v>
                </c:pt>
                <c:pt idx="526">
                  <c:v>0.449723184</c:v>
                </c:pt>
                <c:pt idx="527">
                  <c:v>0.464790672</c:v>
                </c:pt>
                <c:pt idx="528">
                  <c:v>0.478909343</c:v>
                </c:pt>
                <c:pt idx="529">
                  <c:v>0.478073865</c:v>
                </c:pt>
                <c:pt idx="530">
                  <c:v>0.469978034</c:v>
                </c:pt>
                <c:pt idx="531">
                  <c:v>0.458996922</c:v>
                </c:pt>
                <c:pt idx="532">
                  <c:v>0.445124388</c:v>
                </c:pt>
                <c:pt idx="533">
                  <c:v>0.428373158</c:v>
                </c:pt>
                <c:pt idx="534">
                  <c:v>0.408774495</c:v>
                </c:pt>
                <c:pt idx="535">
                  <c:v>0.386377096</c:v>
                </c:pt>
                <c:pt idx="536">
                  <c:v>0.361246705</c:v>
                </c:pt>
                <c:pt idx="537">
                  <c:v>0.332225919</c:v>
                </c:pt>
                <c:pt idx="538">
                  <c:v>0.301855087</c:v>
                </c:pt>
                <c:pt idx="539">
                  <c:v>0.265474319</c:v>
                </c:pt>
                <c:pt idx="540">
                  <c:v>0.212516874</c:v>
                </c:pt>
                <c:pt idx="541">
                  <c:v>0.158255145</c:v>
                </c:pt>
                <c:pt idx="542">
                  <c:v>0.102369726</c:v>
                </c:pt>
                <c:pt idx="543">
                  <c:v>0.044086948</c:v>
                </c:pt>
                <c:pt idx="544">
                  <c:v>-0.0179411136</c:v>
                </c:pt>
                <c:pt idx="545">
                  <c:v>-0.103755899</c:v>
                </c:pt>
                <c:pt idx="546">
                  <c:v>-0.211839229</c:v>
                </c:pt>
                <c:pt idx="547">
                  <c:v>-0.300785691</c:v>
                </c:pt>
                <c:pt idx="548">
                  <c:v>-0.391828895</c:v>
                </c:pt>
                <c:pt idx="549">
                  <c:v>-0.485438645</c:v>
                </c:pt>
                <c:pt idx="550">
                  <c:v>-0.573031187</c:v>
                </c:pt>
                <c:pt idx="551">
                  <c:v>-0.655635774</c:v>
                </c:pt>
                <c:pt idx="552">
                  <c:v>-0.741285205</c:v>
                </c:pt>
                <c:pt idx="553">
                  <c:v>-0.816166759</c:v>
                </c:pt>
                <c:pt idx="554">
                  <c:v>-0.961307168</c:v>
                </c:pt>
                <c:pt idx="555">
                  <c:v>-1.08442044</c:v>
                </c:pt>
                <c:pt idx="556">
                  <c:v>-1.12830901</c:v>
                </c:pt>
                <c:pt idx="557">
                  <c:v>-1.10344064</c:v>
                </c:pt>
                <c:pt idx="558">
                  <c:v>-1.06082773</c:v>
                </c:pt>
                <c:pt idx="559">
                  <c:v>-1.07460189</c:v>
                </c:pt>
                <c:pt idx="560">
                  <c:v>-1.09407425</c:v>
                </c:pt>
                <c:pt idx="561">
                  <c:v>-1.09287429</c:v>
                </c:pt>
                <c:pt idx="562">
                  <c:v>-1.0216521</c:v>
                </c:pt>
                <c:pt idx="563">
                  <c:v>-0.864633203</c:v>
                </c:pt>
                <c:pt idx="564">
                  <c:v>-0.760578692</c:v>
                </c:pt>
                <c:pt idx="565">
                  <c:v>-0.691648901</c:v>
                </c:pt>
                <c:pt idx="566">
                  <c:v>-0.602281749</c:v>
                </c:pt>
                <c:pt idx="567">
                  <c:v>-0.48858282</c:v>
                </c:pt>
                <c:pt idx="568">
                  <c:v>-0.373554915</c:v>
                </c:pt>
                <c:pt idx="569">
                  <c:v>-0.24549678</c:v>
                </c:pt>
                <c:pt idx="570">
                  <c:v>-0.137701452</c:v>
                </c:pt>
                <c:pt idx="571">
                  <c:v>-0.0571289212</c:v>
                </c:pt>
                <c:pt idx="572">
                  <c:v>0.0108188512</c:v>
                </c:pt>
                <c:pt idx="573">
                  <c:v>0.062945053</c:v>
                </c:pt>
                <c:pt idx="574">
                  <c:v>0.105495699</c:v>
                </c:pt>
                <c:pt idx="575">
                  <c:v>0.149629965</c:v>
                </c:pt>
                <c:pt idx="576">
                  <c:v>0.194959715</c:v>
                </c:pt>
                <c:pt idx="577">
                  <c:v>0.239755407</c:v>
                </c:pt>
                <c:pt idx="578">
                  <c:v>0.274647266</c:v>
                </c:pt>
                <c:pt idx="579">
                  <c:v>0.30781436</c:v>
                </c:pt>
                <c:pt idx="580">
                  <c:v>0.336474001</c:v>
                </c:pt>
                <c:pt idx="581">
                  <c:v>0.361591935</c:v>
                </c:pt>
                <c:pt idx="582">
                  <c:v>0.386083484</c:v>
                </c:pt>
                <c:pt idx="583">
                  <c:v>0.409916878</c:v>
                </c:pt>
                <c:pt idx="584">
                  <c:v>0.433016926</c:v>
                </c:pt>
                <c:pt idx="585">
                  <c:v>0.455330253</c:v>
                </c:pt>
                <c:pt idx="586">
                  <c:v>0.472038418</c:v>
                </c:pt>
                <c:pt idx="587">
                  <c:v>0.47094354</c:v>
                </c:pt>
                <c:pt idx="588">
                  <c:v>0.4688586</c:v>
                </c:pt>
                <c:pt idx="589">
                  <c:v>0.465760231</c:v>
                </c:pt>
                <c:pt idx="590">
                  <c:v>0.461624861</c:v>
                </c:pt>
                <c:pt idx="591">
                  <c:v>0.456428975</c:v>
                </c:pt>
                <c:pt idx="592">
                  <c:v>0.448533297</c:v>
                </c:pt>
                <c:pt idx="593">
                  <c:v>0.422922015</c:v>
                </c:pt>
                <c:pt idx="594">
                  <c:v>0.395582795</c:v>
                </c:pt>
                <c:pt idx="595">
                  <c:v>0.367991656</c:v>
                </c:pt>
                <c:pt idx="596">
                  <c:v>0.339919657</c:v>
                </c:pt>
                <c:pt idx="597">
                  <c:v>0.31136027</c:v>
                </c:pt>
                <c:pt idx="598">
                  <c:v>0.274017394</c:v>
                </c:pt>
                <c:pt idx="599">
                  <c:v>0.227075472</c:v>
                </c:pt>
                <c:pt idx="600">
                  <c:v>0.176996633</c:v>
                </c:pt>
                <c:pt idx="601">
                  <c:v>0.122983731</c:v>
                </c:pt>
                <c:pt idx="602">
                  <c:v>0.0645591915</c:v>
                </c:pt>
                <c:pt idx="603">
                  <c:v>0.00271140225</c:v>
                </c:pt>
                <c:pt idx="604">
                  <c:v>-0.0893110037</c:v>
                </c:pt>
                <c:pt idx="605">
                  <c:v>-0.18871963</c:v>
                </c:pt>
                <c:pt idx="606">
                  <c:v>-0.284127384</c:v>
                </c:pt>
                <c:pt idx="607">
                  <c:v>-0.373338342</c:v>
                </c:pt>
                <c:pt idx="608">
                  <c:v>-0.466883034</c:v>
                </c:pt>
                <c:pt idx="609">
                  <c:v>-0.555452228</c:v>
                </c:pt>
                <c:pt idx="610">
                  <c:v>-0.645902634</c:v>
                </c:pt>
                <c:pt idx="611">
                  <c:v>-0.725226641</c:v>
                </c:pt>
                <c:pt idx="612">
                  <c:v>-0.937958717</c:v>
                </c:pt>
                <c:pt idx="613">
                  <c:v>-1.09565473</c:v>
                </c:pt>
                <c:pt idx="614">
                  <c:v>-1.16295719</c:v>
                </c:pt>
                <c:pt idx="615">
                  <c:v>-1.17470419</c:v>
                </c:pt>
                <c:pt idx="616">
                  <c:v>-1.16559756</c:v>
                </c:pt>
                <c:pt idx="617">
                  <c:v>-1.13928604</c:v>
                </c:pt>
                <c:pt idx="618">
                  <c:v>-1.16488624</c:v>
                </c:pt>
                <c:pt idx="619">
                  <c:v>-1.20051742</c:v>
                </c:pt>
                <c:pt idx="620">
                  <c:v>-1.22074759</c:v>
                </c:pt>
                <c:pt idx="621">
                  <c:v>-1.20503569</c:v>
                </c:pt>
                <c:pt idx="622">
                  <c:v>-1.16357207</c:v>
                </c:pt>
                <c:pt idx="623">
                  <c:v>-1.00620127</c:v>
                </c:pt>
                <c:pt idx="624">
                  <c:v>-0.790247738</c:v>
                </c:pt>
                <c:pt idx="625">
                  <c:v>-0.534193933</c:v>
                </c:pt>
                <c:pt idx="626">
                  <c:v>-0.44312495</c:v>
                </c:pt>
                <c:pt idx="627">
                  <c:v>-0.367336929</c:v>
                </c:pt>
                <c:pt idx="628">
                  <c:v>-0.288073212</c:v>
                </c:pt>
                <c:pt idx="629">
                  <c:v>-0.209745184</c:v>
                </c:pt>
                <c:pt idx="630">
                  <c:v>-0.135324672</c:v>
                </c:pt>
                <c:pt idx="631">
                  <c:v>-0.0602931827</c:v>
                </c:pt>
                <c:pt idx="632">
                  <c:v>0.0200642142</c:v>
                </c:pt>
                <c:pt idx="633">
                  <c:v>0.0802853778</c:v>
                </c:pt>
                <c:pt idx="634">
                  <c:v>0.122449189</c:v>
                </c:pt>
                <c:pt idx="635">
                  <c:v>0.161838457</c:v>
                </c:pt>
                <c:pt idx="636">
                  <c:v>0.199661881</c:v>
                </c:pt>
                <c:pt idx="637">
                  <c:v>0.236588299</c:v>
                </c:pt>
                <c:pt idx="638">
                  <c:v>0.269341826</c:v>
                </c:pt>
                <c:pt idx="639">
                  <c:v>0.291267514</c:v>
                </c:pt>
                <c:pt idx="640">
                  <c:v>0.310168862</c:v>
                </c:pt>
                <c:pt idx="641">
                  <c:v>0.329424351</c:v>
                </c:pt>
                <c:pt idx="642">
                  <c:v>0.351399362</c:v>
                </c:pt>
                <c:pt idx="643">
                  <c:v>0.375066578</c:v>
                </c:pt>
                <c:pt idx="644">
                  <c:v>0.396957308</c:v>
                </c:pt>
                <c:pt idx="645">
                  <c:v>0.416934431</c:v>
                </c:pt>
                <c:pt idx="646">
                  <c:v>0.432556361</c:v>
                </c:pt>
                <c:pt idx="647">
                  <c:v>0.42735219</c:v>
                </c:pt>
                <c:pt idx="648">
                  <c:v>0.422035933</c:v>
                </c:pt>
                <c:pt idx="649">
                  <c:v>0.416608721</c:v>
                </c:pt>
                <c:pt idx="650">
                  <c:v>0.410945356</c:v>
                </c:pt>
                <c:pt idx="651">
                  <c:v>0.404918432</c:v>
                </c:pt>
                <c:pt idx="652">
                  <c:v>0.389533848</c:v>
                </c:pt>
                <c:pt idx="653">
                  <c:v>0.362623572</c:v>
                </c:pt>
                <c:pt idx="654">
                  <c:v>0.336018652</c:v>
                </c:pt>
                <c:pt idx="655">
                  <c:v>0.30735743</c:v>
                </c:pt>
                <c:pt idx="656">
                  <c:v>0.27665627</c:v>
                </c:pt>
                <c:pt idx="657">
                  <c:v>0.244021192</c:v>
                </c:pt>
                <c:pt idx="658">
                  <c:v>0.209365934</c:v>
                </c:pt>
                <c:pt idx="659">
                  <c:v>0.169666305</c:v>
                </c:pt>
                <c:pt idx="660">
                  <c:v>0.110833995</c:v>
                </c:pt>
                <c:pt idx="661">
                  <c:v>0.0440500192</c:v>
                </c:pt>
                <c:pt idx="662">
                  <c:v>-0.024259124</c:v>
                </c:pt>
                <c:pt idx="663">
                  <c:v>-0.0942276046</c:v>
                </c:pt>
                <c:pt idx="664">
                  <c:v>-0.183176458</c:v>
                </c:pt>
                <c:pt idx="665">
                  <c:v>-0.280254811</c:v>
                </c:pt>
                <c:pt idx="666">
                  <c:v>-0.37763828</c:v>
                </c:pt>
                <c:pt idx="667">
                  <c:v>-0.472818196</c:v>
                </c:pt>
                <c:pt idx="668">
                  <c:v>-0.55370152</c:v>
                </c:pt>
                <c:pt idx="669">
                  <c:v>-0.634878874</c:v>
                </c:pt>
                <c:pt idx="670">
                  <c:v>-0.707311809</c:v>
                </c:pt>
                <c:pt idx="671">
                  <c:v>-0.778343141</c:v>
                </c:pt>
                <c:pt idx="672">
                  <c:v>-0.921750367</c:v>
                </c:pt>
                <c:pt idx="673">
                  <c:v>-1.01844025</c:v>
                </c:pt>
                <c:pt idx="674">
                  <c:v>-1.04089773</c:v>
                </c:pt>
                <c:pt idx="675">
                  <c:v>-1.02187467</c:v>
                </c:pt>
                <c:pt idx="676">
                  <c:v>-1.01312447</c:v>
                </c:pt>
                <c:pt idx="677">
                  <c:v>-1.03751636</c:v>
                </c:pt>
                <c:pt idx="678">
                  <c:v>-1.06401861</c:v>
                </c:pt>
                <c:pt idx="679">
                  <c:v>-1.08484507</c:v>
                </c:pt>
                <c:pt idx="680">
                  <c:v>-1.09403586</c:v>
                </c:pt>
                <c:pt idx="681">
                  <c:v>-0.947440982</c:v>
                </c:pt>
                <c:pt idx="682">
                  <c:v>-0.733817399</c:v>
                </c:pt>
                <c:pt idx="683">
                  <c:v>-0.617722154</c:v>
                </c:pt>
                <c:pt idx="684">
                  <c:v>-0.515829504</c:v>
                </c:pt>
                <c:pt idx="685">
                  <c:v>-0.396261156</c:v>
                </c:pt>
                <c:pt idx="686">
                  <c:v>-0.302698612</c:v>
                </c:pt>
                <c:pt idx="687">
                  <c:v>-0.214478061</c:v>
                </c:pt>
                <c:pt idx="688">
                  <c:v>-0.148202941</c:v>
                </c:pt>
                <c:pt idx="689">
                  <c:v>-0.0857519135</c:v>
                </c:pt>
                <c:pt idx="690">
                  <c:v>-0.0256366469</c:v>
                </c:pt>
                <c:pt idx="691">
                  <c:v>0.0337249301</c:v>
                </c:pt>
                <c:pt idx="692">
                  <c:v>0.0938852131</c:v>
                </c:pt>
                <c:pt idx="693">
                  <c:v>0.150241449</c:v>
                </c:pt>
                <c:pt idx="694">
                  <c:v>0.203292534</c:v>
                </c:pt>
                <c:pt idx="695">
                  <c:v>0.253452033</c:v>
                </c:pt>
                <c:pt idx="696">
                  <c:v>0.296601295</c:v>
                </c:pt>
                <c:pt idx="697">
                  <c:v>0.320893735</c:v>
                </c:pt>
                <c:pt idx="698">
                  <c:v>0.34485817</c:v>
                </c:pt>
                <c:pt idx="699">
                  <c:v>0.36876446</c:v>
                </c:pt>
                <c:pt idx="700">
                  <c:v>0.392620921</c:v>
                </c:pt>
                <c:pt idx="701">
                  <c:v>0.416430771</c:v>
                </c:pt>
                <c:pt idx="702">
                  <c:v>0.419370204</c:v>
                </c:pt>
                <c:pt idx="703">
                  <c:v>0.417111546</c:v>
                </c:pt>
                <c:pt idx="704">
                  <c:v>0.416387588</c:v>
                </c:pt>
                <c:pt idx="705">
                  <c:v>0.416616946</c:v>
                </c:pt>
                <c:pt idx="706">
                  <c:v>0.41694814</c:v>
                </c:pt>
                <c:pt idx="707">
                  <c:v>0.417361498</c:v>
                </c:pt>
                <c:pt idx="708">
                  <c:v>0.41785714</c:v>
                </c:pt>
                <c:pt idx="709">
                  <c:v>0.418455005</c:v>
                </c:pt>
                <c:pt idx="710">
                  <c:v>0.401467741</c:v>
                </c:pt>
                <c:pt idx="711">
                  <c:v>0.381907254</c:v>
                </c:pt>
                <c:pt idx="712">
                  <c:v>0.362663478</c:v>
                </c:pt>
                <c:pt idx="713">
                  <c:v>0.343932956</c:v>
                </c:pt>
                <c:pt idx="714">
                  <c:v>0.317094982</c:v>
                </c:pt>
                <c:pt idx="715">
                  <c:v>0.280897856</c:v>
                </c:pt>
                <c:pt idx="716">
                  <c:v>0.243847162</c:v>
                </c:pt>
                <c:pt idx="717">
                  <c:v>0.206054837</c:v>
                </c:pt>
                <c:pt idx="718">
                  <c:v>0.148405418</c:v>
                </c:pt>
                <c:pt idx="719">
                  <c:v>0.0864271671</c:v>
                </c:pt>
                <c:pt idx="720">
                  <c:v>0.023939196</c:v>
                </c:pt>
                <c:pt idx="721">
                  <c:v>-0.0439034626</c:v>
                </c:pt>
                <c:pt idx="722">
                  <c:v>-0.130722776</c:v>
                </c:pt>
                <c:pt idx="723">
                  <c:v>-0.23241882</c:v>
                </c:pt>
                <c:pt idx="724">
                  <c:v>-0.330843627</c:v>
                </c:pt>
                <c:pt idx="725">
                  <c:v>-0.421614408</c:v>
                </c:pt>
                <c:pt idx="726">
                  <c:v>-0.487964988</c:v>
                </c:pt>
                <c:pt idx="727">
                  <c:v>-0.554858446</c:v>
                </c:pt>
                <c:pt idx="728">
                  <c:v>-0.650308192</c:v>
                </c:pt>
                <c:pt idx="729">
                  <c:v>-0.843058527</c:v>
                </c:pt>
                <c:pt idx="730">
                  <c:v>-0.946604967</c:v>
                </c:pt>
                <c:pt idx="731">
                  <c:v>-1.00987375</c:v>
                </c:pt>
                <c:pt idx="732">
                  <c:v>-0.985936403</c:v>
                </c:pt>
                <c:pt idx="733">
                  <c:v>-0.948383927</c:v>
                </c:pt>
                <c:pt idx="734">
                  <c:v>-0.935395241</c:v>
                </c:pt>
                <c:pt idx="735">
                  <c:v>-0.926394343</c:v>
                </c:pt>
                <c:pt idx="736">
                  <c:v>-0.968501031</c:v>
                </c:pt>
                <c:pt idx="737">
                  <c:v>-0.985756278</c:v>
                </c:pt>
                <c:pt idx="738">
                  <c:v>-0.915494084</c:v>
                </c:pt>
                <c:pt idx="739">
                  <c:v>-0.814562976</c:v>
                </c:pt>
                <c:pt idx="740">
                  <c:v>-0.730851412</c:v>
                </c:pt>
                <c:pt idx="741">
                  <c:v>-0.589885473</c:v>
                </c:pt>
                <c:pt idx="742">
                  <c:v>-0.465786189</c:v>
                </c:pt>
                <c:pt idx="743">
                  <c:v>-0.415148646</c:v>
                </c:pt>
                <c:pt idx="744">
                  <c:v>-0.365337342</c:v>
                </c:pt>
                <c:pt idx="745">
                  <c:v>-0.305340976</c:v>
                </c:pt>
                <c:pt idx="746">
                  <c:v>-0.214956373</c:v>
                </c:pt>
                <c:pt idx="747">
                  <c:v>-0.125185624</c:v>
                </c:pt>
                <c:pt idx="748">
                  <c:v>-0.0490292795</c:v>
                </c:pt>
                <c:pt idx="749">
                  <c:v>0.016804155</c:v>
                </c:pt>
                <c:pt idx="750">
                  <c:v>0.0758265853</c:v>
                </c:pt>
                <c:pt idx="751">
                  <c:v>0.13006787</c:v>
                </c:pt>
                <c:pt idx="752">
                  <c:v>0.180377454</c:v>
                </c:pt>
                <c:pt idx="753">
                  <c:v>0.227413967</c:v>
                </c:pt>
                <c:pt idx="754">
                  <c:v>0.260677665</c:v>
                </c:pt>
                <c:pt idx="755">
                  <c:v>0.292429328</c:v>
                </c:pt>
                <c:pt idx="756">
                  <c:v>0.322870702</c:v>
                </c:pt>
                <c:pt idx="757">
                  <c:v>0.351953447</c:v>
                </c:pt>
                <c:pt idx="758">
                  <c:v>0.379343241</c:v>
                </c:pt>
                <c:pt idx="759">
                  <c:v>0.394093871</c:v>
                </c:pt>
                <c:pt idx="760">
                  <c:v>0.407946825</c:v>
                </c:pt>
                <c:pt idx="761">
                  <c:v>0.420857817</c:v>
                </c:pt>
                <c:pt idx="762">
                  <c:v>0.432778805</c:v>
                </c:pt>
                <c:pt idx="763">
                  <c:v>0.439519614</c:v>
                </c:pt>
                <c:pt idx="764">
                  <c:v>0.437844157</c:v>
                </c:pt>
                <c:pt idx="765">
                  <c:v>0.435142338</c:v>
                </c:pt>
                <c:pt idx="766">
                  <c:v>0.431298941</c:v>
                </c:pt>
                <c:pt idx="767">
                  <c:v>0.424020261</c:v>
                </c:pt>
                <c:pt idx="768">
                  <c:v>0.407052338</c:v>
                </c:pt>
                <c:pt idx="769">
                  <c:v>0.38781932</c:v>
                </c:pt>
                <c:pt idx="770">
                  <c:v>0.367089927</c:v>
                </c:pt>
                <c:pt idx="771">
                  <c:v>0.344686866</c:v>
                </c:pt>
                <c:pt idx="772">
                  <c:v>0.318623722</c:v>
                </c:pt>
                <c:pt idx="773">
                  <c:v>0.288231134</c:v>
                </c:pt>
                <c:pt idx="774">
                  <c:v>0.256853551</c:v>
                </c:pt>
                <c:pt idx="775">
                  <c:v>0.224410206</c:v>
                </c:pt>
                <c:pt idx="776">
                  <c:v>0.19082129</c:v>
                </c:pt>
                <c:pt idx="777">
                  <c:v>0.145370454</c:v>
                </c:pt>
                <c:pt idx="778">
                  <c:v>0.09290912</c:v>
                </c:pt>
                <c:pt idx="779">
                  <c:v>0.0390813649</c:v>
                </c:pt>
                <c:pt idx="780">
                  <c:v>-0.0161088556</c:v>
                </c:pt>
                <c:pt idx="781">
                  <c:v>-0.0878328383</c:v>
                </c:pt>
                <c:pt idx="782">
                  <c:v>-0.179411381</c:v>
                </c:pt>
                <c:pt idx="783">
                  <c:v>-0.269404829</c:v>
                </c:pt>
                <c:pt idx="784">
                  <c:v>-0.360246807</c:v>
                </c:pt>
                <c:pt idx="785">
                  <c:v>-0.448635161</c:v>
                </c:pt>
                <c:pt idx="786">
                  <c:v>-0.52064538</c:v>
                </c:pt>
                <c:pt idx="787">
                  <c:v>-0.620645881</c:v>
                </c:pt>
                <c:pt idx="788">
                  <c:v>-0.794379056</c:v>
                </c:pt>
                <c:pt idx="789">
                  <c:v>-0.927030385</c:v>
                </c:pt>
                <c:pt idx="790">
                  <c:v>-1.01920903</c:v>
                </c:pt>
                <c:pt idx="791">
                  <c:v>-1.02630103</c:v>
                </c:pt>
                <c:pt idx="792">
                  <c:v>-1.00434422</c:v>
                </c:pt>
                <c:pt idx="793">
                  <c:v>-0.967725039</c:v>
                </c:pt>
                <c:pt idx="794">
                  <c:v>-0.95974946</c:v>
                </c:pt>
                <c:pt idx="795">
                  <c:v>-0.974659324</c:v>
                </c:pt>
                <c:pt idx="796">
                  <c:v>-0.973090649</c:v>
                </c:pt>
                <c:pt idx="797">
                  <c:v>-0.948238671</c:v>
                </c:pt>
                <c:pt idx="798">
                  <c:v>-0.826378703</c:v>
                </c:pt>
                <c:pt idx="799">
                  <c:v>-0.728612781</c:v>
                </c:pt>
                <c:pt idx="800">
                  <c:v>-0.654759109</c:v>
                </c:pt>
                <c:pt idx="801">
                  <c:v>-0.566403627</c:v>
                </c:pt>
                <c:pt idx="802">
                  <c:v>-0.477796137</c:v>
                </c:pt>
                <c:pt idx="803">
                  <c:v>-0.386480063</c:v>
                </c:pt>
                <c:pt idx="804">
                  <c:v>-0.298612952</c:v>
                </c:pt>
                <c:pt idx="805">
                  <c:v>-0.218695164</c:v>
                </c:pt>
                <c:pt idx="806">
                  <c:v>-0.14464432</c:v>
                </c:pt>
                <c:pt idx="807">
                  <c:v>-0.0753604919</c:v>
                </c:pt>
                <c:pt idx="808">
                  <c:v>-0.00164398167</c:v>
                </c:pt>
                <c:pt idx="809">
                  <c:v>0.0660497993</c:v>
                </c:pt>
                <c:pt idx="810">
                  <c:v>0.117418557</c:v>
                </c:pt>
                <c:pt idx="811">
                  <c:v>0.167586491</c:v>
                </c:pt>
                <c:pt idx="812">
                  <c:v>0.216231391</c:v>
                </c:pt>
                <c:pt idx="813">
                  <c:v>0.262919188</c:v>
                </c:pt>
                <c:pt idx="814">
                  <c:v>0.307046115</c:v>
                </c:pt>
                <c:pt idx="815">
                  <c:v>0.328929663</c:v>
                </c:pt>
                <c:pt idx="816">
                  <c:v>0.348169178</c:v>
                </c:pt>
                <c:pt idx="817">
                  <c:v>0.366209626</c:v>
                </c:pt>
                <c:pt idx="818">
                  <c:v>0.383336574</c:v>
                </c:pt>
                <c:pt idx="819">
                  <c:v>0.399560213</c:v>
                </c:pt>
                <c:pt idx="820">
                  <c:v>0.414858937</c:v>
                </c:pt>
                <c:pt idx="821">
                  <c:v>0.421366155</c:v>
                </c:pt>
                <c:pt idx="822">
                  <c:v>0.418134511</c:v>
                </c:pt>
                <c:pt idx="823">
                  <c:v>0.414385319</c:v>
                </c:pt>
                <c:pt idx="824">
                  <c:v>0.410149217</c:v>
                </c:pt>
                <c:pt idx="825">
                  <c:v>0.405454218</c:v>
                </c:pt>
                <c:pt idx="826">
                  <c:v>0.400326103</c:v>
                </c:pt>
                <c:pt idx="827">
                  <c:v>0.392606437</c:v>
                </c:pt>
                <c:pt idx="828">
                  <c:v>0.365971804</c:v>
                </c:pt>
                <c:pt idx="829">
                  <c:v>0.338900328</c:v>
                </c:pt>
                <c:pt idx="830">
                  <c:v>0.311443567</c:v>
                </c:pt>
                <c:pt idx="831">
                  <c:v>0.283644348</c:v>
                </c:pt>
                <c:pt idx="832">
                  <c:v>0.255514801</c:v>
                </c:pt>
                <c:pt idx="833">
                  <c:v>0.227156386</c:v>
                </c:pt>
                <c:pt idx="834">
                  <c:v>0.187522724</c:v>
                </c:pt>
                <c:pt idx="835">
                  <c:v>0.13155964</c:v>
                </c:pt>
                <c:pt idx="836">
                  <c:v>0.0776729062</c:v>
                </c:pt>
                <c:pt idx="837">
                  <c:v>0.0228138808</c:v>
                </c:pt>
                <c:pt idx="838">
                  <c:v>-0.0331596658</c:v>
                </c:pt>
                <c:pt idx="839">
                  <c:v>-0.0904060379</c:v>
                </c:pt>
                <c:pt idx="840">
                  <c:v>-0.149100557</c:v>
                </c:pt>
                <c:pt idx="841">
                  <c:v>-0.227199927</c:v>
                </c:pt>
                <c:pt idx="842">
                  <c:v>-0.307652146</c:v>
                </c:pt>
                <c:pt idx="843">
                  <c:v>-0.403964847</c:v>
                </c:pt>
                <c:pt idx="844">
                  <c:v>-0.4899984</c:v>
                </c:pt>
                <c:pt idx="845">
                  <c:v>-0.566802442</c:v>
                </c:pt>
                <c:pt idx="846">
                  <c:v>-0.780930996</c:v>
                </c:pt>
                <c:pt idx="847">
                  <c:v>-0.759611487</c:v>
                </c:pt>
                <c:pt idx="848">
                  <c:v>-0.753165364</c:v>
                </c:pt>
                <c:pt idx="849">
                  <c:v>-0.787851095</c:v>
                </c:pt>
                <c:pt idx="850">
                  <c:v>-0.823801517</c:v>
                </c:pt>
                <c:pt idx="851">
                  <c:v>-0.839777827</c:v>
                </c:pt>
                <c:pt idx="852">
                  <c:v>-0.798496842</c:v>
                </c:pt>
                <c:pt idx="853">
                  <c:v>-0.783819556</c:v>
                </c:pt>
                <c:pt idx="854">
                  <c:v>-0.792420745</c:v>
                </c:pt>
                <c:pt idx="855">
                  <c:v>-0.788460672</c:v>
                </c:pt>
                <c:pt idx="856">
                  <c:v>-0.737514019</c:v>
                </c:pt>
                <c:pt idx="857">
                  <c:v>-0.659288704</c:v>
                </c:pt>
                <c:pt idx="858">
                  <c:v>-0.598877668</c:v>
                </c:pt>
                <c:pt idx="859">
                  <c:v>-0.548958421</c:v>
                </c:pt>
                <c:pt idx="860">
                  <c:v>-0.487253517</c:v>
                </c:pt>
                <c:pt idx="861">
                  <c:v>-0.411129832</c:v>
                </c:pt>
                <c:pt idx="862">
                  <c:v>-0.343723416</c:v>
                </c:pt>
                <c:pt idx="863">
                  <c:v>-0.217275709</c:v>
                </c:pt>
                <c:pt idx="864">
                  <c:v>-0.118411645</c:v>
                </c:pt>
                <c:pt idx="865">
                  <c:v>-0.0595953986</c:v>
                </c:pt>
                <c:pt idx="866">
                  <c:v>-0.0116665876</c:v>
                </c:pt>
                <c:pt idx="867">
                  <c:v>0.0326546282</c:v>
                </c:pt>
                <c:pt idx="868">
                  <c:v>0.076145567</c:v>
                </c:pt>
                <c:pt idx="869">
                  <c:v>0.118898034</c:v>
                </c:pt>
                <c:pt idx="870">
                  <c:v>0.160993904</c:v>
                </c:pt>
                <c:pt idx="871">
                  <c:v>0.202506348</c:v>
                </c:pt>
                <c:pt idx="872">
                  <c:v>0.241964146</c:v>
                </c:pt>
                <c:pt idx="873">
                  <c:v>0.274682432</c:v>
                </c:pt>
                <c:pt idx="874">
                  <c:v>0.301584512</c:v>
                </c:pt>
                <c:pt idx="875">
                  <c:v>0.326952338</c:v>
                </c:pt>
                <c:pt idx="876">
                  <c:v>0.350669503</c:v>
                </c:pt>
                <c:pt idx="877">
                  <c:v>0.37262705</c:v>
                </c:pt>
                <c:pt idx="878">
                  <c:v>0.392703891</c:v>
                </c:pt>
                <c:pt idx="879">
                  <c:v>0.410783261</c:v>
                </c:pt>
                <c:pt idx="880">
                  <c:v>0.419280589</c:v>
                </c:pt>
                <c:pt idx="881">
                  <c:v>0.420978963</c:v>
                </c:pt>
                <c:pt idx="882">
                  <c:v>0.419891</c:v>
                </c:pt>
                <c:pt idx="883">
                  <c:v>0.417341262</c:v>
                </c:pt>
                <c:pt idx="884">
                  <c:v>0.413229346</c:v>
                </c:pt>
                <c:pt idx="885">
                  <c:v>0.407442451</c:v>
                </c:pt>
                <c:pt idx="886">
                  <c:v>0.393850803</c:v>
                </c:pt>
                <c:pt idx="887">
                  <c:v>0.375396341</c:v>
                </c:pt>
                <c:pt idx="888">
                  <c:v>0.355264008</c:v>
                </c:pt>
                <c:pt idx="889">
                  <c:v>0.333435327</c:v>
                </c:pt>
                <c:pt idx="890">
                  <c:v>0.309799194</c:v>
                </c:pt>
                <c:pt idx="891">
                  <c:v>0.274575025</c:v>
                </c:pt>
                <c:pt idx="892">
                  <c:v>0.236088783</c:v>
                </c:pt>
                <c:pt idx="893">
                  <c:v>0.196190998</c:v>
                </c:pt>
                <c:pt idx="894">
                  <c:v>0.154889062</c:v>
                </c:pt>
                <c:pt idx="895">
                  <c:v>0.110947691</c:v>
                </c:pt>
                <c:pt idx="896">
                  <c:v>0.0496856943</c:v>
                </c:pt>
                <c:pt idx="897">
                  <c:v>-0.0133002717</c:v>
                </c:pt>
                <c:pt idx="898">
                  <c:v>-0.0781975463</c:v>
                </c:pt>
                <c:pt idx="899">
                  <c:v>-0.155743808</c:v>
                </c:pt>
                <c:pt idx="900">
                  <c:v>-0.238995343</c:v>
                </c:pt>
                <c:pt idx="901">
                  <c:v>-0.321738422</c:v>
                </c:pt>
                <c:pt idx="902">
                  <c:v>-0.404125243</c:v>
                </c:pt>
                <c:pt idx="903">
                  <c:v>-0.470196009</c:v>
                </c:pt>
                <c:pt idx="904">
                  <c:v>-0.537330627</c:v>
                </c:pt>
                <c:pt idx="905">
                  <c:v>-0.598423719</c:v>
                </c:pt>
                <c:pt idx="906">
                  <c:v>-0.656674385</c:v>
                </c:pt>
                <c:pt idx="907">
                  <c:v>-0.777039289</c:v>
                </c:pt>
                <c:pt idx="908">
                  <c:v>-0.840866745</c:v>
                </c:pt>
                <c:pt idx="909">
                  <c:v>-0.830200911</c:v>
                </c:pt>
                <c:pt idx="910">
                  <c:v>-0.781712472</c:v>
                </c:pt>
                <c:pt idx="911">
                  <c:v>-0.754206181</c:v>
                </c:pt>
                <c:pt idx="912">
                  <c:v>-0.759774387</c:v>
                </c:pt>
                <c:pt idx="913">
                  <c:v>-0.790557504</c:v>
                </c:pt>
                <c:pt idx="914">
                  <c:v>-0.865395784</c:v>
                </c:pt>
                <c:pt idx="915">
                  <c:v>-0.92421937</c:v>
                </c:pt>
                <c:pt idx="916">
                  <c:v>-0.831935048</c:v>
                </c:pt>
                <c:pt idx="917">
                  <c:v>-0.650886953</c:v>
                </c:pt>
                <c:pt idx="918">
                  <c:v>-0.511357665</c:v>
                </c:pt>
                <c:pt idx="919">
                  <c:v>-0.447052389</c:v>
                </c:pt>
                <c:pt idx="920">
                  <c:v>-0.363905221</c:v>
                </c:pt>
                <c:pt idx="921">
                  <c:v>-0.257974625</c:v>
                </c:pt>
                <c:pt idx="922">
                  <c:v>-0.151839361</c:v>
                </c:pt>
                <c:pt idx="923">
                  <c:v>-0.112293676</c:v>
                </c:pt>
                <c:pt idx="924">
                  <c:v>-0.0718801469</c:v>
                </c:pt>
                <c:pt idx="925">
                  <c:v>-0.0286401585</c:v>
                </c:pt>
                <c:pt idx="926">
                  <c:v>0.0171625819</c:v>
                </c:pt>
                <c:pt idx="927">
                  <c:v>0.0642273873</c:v>
                </c:pt>
                <c:pt idx="928">
                  <c:v>0.107156552</c:v>
                </c:pt>
                <c:pt idx="929">
                  <c:v>0.147125781</c:v>
                </c:pt>
                <c:pt idx="930">
                  <c:v>0.18417716</c:v>
                </c:pt>
                <c:pt idx="931">
                  <c:v>0.21855554</c:v>
                </c:pt>
                <c:pt idx="932">
                  <c:v>0.250468314</c:v>
                </c:pt>
                <c:pt idx="933">
                  <c:v>0.271484405</c:v>
                </c:pt>
                <c:pt idx="934">
                  <c:v>0.289368033</c:v>
                </c:pt>
                <c:pt idx="935">
                  <c:v>0.305407345</c:v>
                </c:pt>
                <c:pt idx="936">
                  <c:v>0.319677055</c:v>
                </c:pt>
                <c:pt idx="937">
                  <c:v>0.332247853</c:v>
                </c:pt>
                <c:pt idx="938">
                  <c:v>0.343186378</c:v>
                </c:pt>
                <c:pt idx="939">
                  <c:v>0.352558285</c:v>
                </c:pt>
                <c:pt idx="940">
                  <c:v>0.3566432</c:v>
                </c:pt>
                <c:pt idx="941">
                  <c:v>0.352158368</c:v>
                </c:pt>
                <c:pt idx="942">
                  <c:v>0.346116126</c:v>
                </c:pt>
                <c:pt idx="943">
                  <c:v>0.338460922</c:v>
                </c:pt>
                <c:pt idx="944">
                  <c:v>0.329140544</c:v>
                </c:pt>
                <c:pt idx="945">
                  <c:v>0.318106294</c:v>
                </c:pt>
                <c:pt idx="946">
                  <c:v>0.305313677</c:v>
                </c:pt>
                <c:pt idx="947">
                  <c:v>0.290348738</c:v>
                </c:pt>
                <c:pt idx="948">
                  <c:v>0.264453143</c:v>
                </c:pt>
                <c:pt idx="949">
                  <c:v>0.235178217</c:v>
                </c:pt>
                <c:pt idx="950">
                  <c:v>0.205204815</c:v>
                </c:pt>
                <c:pt idx="951">
                  <c:v>0.17449379</c:v>
                </c:pt>
                <c:pt idx="952">
                  <c:v>0.142990604</c:v>
                </c:pt>
                <c:pt idx="953">
                  <c:v>0.110903695</c:v>
                </c:pt>
                <c:pt idx="954">
                  <c:v>0.0797268674</c:v>
                </c:pt>
                <c:pt idx="955">
                  <c:v>0.0467380136</c:v>
                </c:pt>
                <c:pt idx="956">
                  <c:v>-0.00390752871</c:v>
                </c:pt>
                <c:pt idx="957">
                  <c:v>-0.0575059839</c:v>
                </c:pt>
                <c:pt idx="958">
                  <c:v>-0.108247966</c:v>
                </c:pt>
                <c:pt idx="959">
                  <c:v>-0.149640068</c:v>
                </c:pt>
                <c:pt idx="960">
                  <c:v>-0.191462964</c:v>
                </c:pt>
                <c:pt idx="961">
                  <c:v>-0.233773977</c:v>
                </c:pt>
                <c:pt idx="962">
                  <c:v>-0.267697632</c:v>
                </c:pt>
                <c:pt idx="963">
                  <c:v>-0.311644644</c:v>
                </c:pt>
                <c:pt idx="964">
                  <c:v>-0.406489313</c:v>
                </c:pt>
                <c:pt idx="965">
                  <c:v>-0.388620764</c:v>
                </c:pt>
                <c:pt idx="966">
                  <c:v>-0.372686028</c:v>
                </c:pt>
                <c:pt idx="967">
                  <c:v>-0.380879819</c:v>
                </c:pt>
                <c:pt idx="968">
                  <c:v>-0.364519715</c:v>
                </c:pt>
                <c:pt idx="969">
                  <c:v>-0.325286061</c:v>
                </c:pt>
                <c:pt idx="970">
                  <c:v>-0.187120378</c:v>
                </c:pt>
                <c:pt idx="971">
                  <c:v>-0.150315896</c:v>
                </c:pt>
                <c:pt idx="972">
                  <c:v>-0.203493431</c:v>
                </c:pt>
                <c:pt idx="973">
                  <c:v>-0.272484213</c:v>
                </c:pt>
                <c:pt idx="974">
                  <c:v>-0.279538155</c:v>
                </c:pt>
                <c:pt idx="975">
                  <c:v>-0.257468462</c:v>
                </c:pt>
                <c:pt idx="976">
                  <c:v>-0.208520815</c:v>
                </c:pt>
                <c:pt idx="977">
                  <c:v>-0.0705003962</c:v>
                </c:pt>
                <c:pt idx="978">
                  <c:v>0.00221287552</c:v>
                </c:pt>
                <c:pt idx="979">
                  <c:v>0.0289809536</c:v>
                </c:pt>
                <c:pt idx="980">
                  <c:v>0.0548643656</c:v>
                </c:pt>
                <c:pt idx="981">
                  <c:v>0.0817779899</c:v>
                </c:pt>
                <c:pt idx="982">
                  <c:v>0.108891949</c:v>
                </c:pt>
                <c:pt idx="983">
                  <c:v>0.127258882</c:v>
                </c:pt>
                <c:pt idx="984">
                  <c:v>0.136349425</c:v>
                </c:pt>
                <c:pt idx="985">
                  <c:v>0.144737914</c:v>
                </c:pt>
                <c:pt idx="986">
                  <c:v>0.152576655</c:v>
                </c:pt>
                <c:pt idx="987">
                  <c:v>0.159973234</c:v>
                </c:pt>
                <c:pt idx="988">
                  <c:v>0.167008966</c:v>
                </c:pt>
                <c:pt idx="989">
                  <c:v>0.171545491</c:v>
                </c:pt>
                <c:pt idx="990">
                  <c:v>0.171986207</c:v>
                </c:pt>
                <c:pt idx="991">
                  <c:v>0.172195047</c:v>
                </c:pt>
                <c:pt idx="992">
                  <c:v>0.172162801</c:v>
                </c:pt>
                <c:pt idx="993">
                  <c:v>0.171879679</c:v>
                </c:pt>
                <c:pt idx="994">
                  <c:v>0.171302021</c:v>
                </c:pt>
                <c:pt idx="995">
                  <c:v>0.170072898</c:v>
                </c:pt>
                <c:pt idx="996">
                  <c:v>0.168806389</c:v>
                </c:pt>
                <c:pt idx="997">
                  <c:v>0.16750288</c:v>
                </c:pt>
                <c:pt idx="998">
                  <c:v>0.166163117</c:v>
                </c:pt>
                <c:pt idx="999">
                  <c:v>0.164787859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8316408"/>
        <c:axId val="-2107747464"/>
      </c:scatterChart>
      <c:valAx>
        <c:axId val="-2108316408"/>
        <c:scaling>
          <c:orientation val="minMax"/>
          <c:max val="4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From Axis Centerline [cm]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-2107747464"/>
        <c:crosses val="autoZero"/>
        <c:crossBetween val="midCat"/>
      </c:valAx>
      <c:valAx>
        <c:axId val="-2107747464"/>
        <c:scaling>
          <c:orientation val="minMax"/>
          <c:max val="12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Pressure [Pa]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-210831640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Pressure Along Axis - Filter With No Baffle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'[pAxialCLmedia-4cfm_axial_square_no_Baffle-FMB.xlsx]pAxialCLmedia-4cfm_axial_square'!$F$5</c:f>
              <c:strCache>
                <c:ptCount val="1"/>
                <c:pt idx="0">
                  <c:v>Z axis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'[pAxialCLmedia-4cfm_axial_square_no_Baffle-FMB.xlsx]pAxialCLmedia-4cfm_axial_square'!$E$6:$E$1005</c:f>
              <c:numCache>
                <c:formatCode>0.000</c:formatCode>
                <c:ptCount val="1000"/>
                <c:pt idx="0">
                  <c:v>-1.79999999794234E-7</c:v>
                </c:pt>
                <c:pt idx="1">
                  <c:v>0.0074071800000004</c:v>
                </c:pt>
                <c:pt idx="2">
                  <c:v>0.0148145500000001</c:v>
                </c:pt>
                <c:pt idx="3">
                  <c:v>0.0222219200000002</c:v>
                </c:pt>
                <c:pt idx="4">
                  <c:v>0.0296292799999995</c:v>
                </c:pt>
                <c:pt idx="5">
                  <c:v>0.0370366500000001</c:v>
                </c:pt>
                <c:pt idx="6">
                  <c:v>0.0444440199999998</c:v>
                </c:pt>
                <c:pt idx="7">
                  <c:v>0.0518513899999999</c:v>
                </c:pt>
                <c:pt idx="8">
                  <c:v>0.0592587500000001</c:v>
                </c:pt>
                <c:pt idx="9">
                  <c:v>0.0666661199999998</c:v>
                </c:pt>
                <c:pt idx="10">
                  <c:v>0.07407349</c:v>
                </c:pt>
                <c:pt idx="11">
                  <c:v>0.0814808499999997</c:v>
                </c:pt>
                <c:pt idx="12">
                  <c:v>0.0888882199999998</c:v>
                </c:pt>
                <c:pt idx="13">
                  <c:v>0.0962955899999995</c:v>
                </c:pt>
                <c:pt idx="14">
                  <c:v>0.10370296</c:v>
                </c:pt>
                <c:pt idx="15">
                  <c:v>0.11111032</c:v>
                </c:pt>
                <c:pt idx="16">
                  <c:v>0.11851769</c:v>
                </c:pt>
                <c:pt idx="17">
                  <c:v>0.12592506</c:v>
                </c:pt>
                <c:pt idx="18">
                  <c:v>0.13333243</c:v>
                </c:pt>
                <c:pt idx="19">
                  <c:v>0.14073979</c:v>
                </c:pt>
                <c:pt idx="20">
                  <c:v>0.14814716</c:v>
                </c:pt>
                <c:pt idx="21">
                  <c:v>0.15555453</c:v>
                </c:pt>
                <c:pt idx="22">
                  <c:v>0.16296189</c:v>
                </c:pt>
                <c:pt idx="23">
                  <c:v>0.17036926</c:v>
                </c:pt>
                <c:pt idx="24">
                  <c:v>0.17777663</c:v>
                </c:pt>
                <c:pt idx="25">
                  <c:v>0.185184</c:v>
                </c:pt>
                <c:pt idx="26">
                  <c:v>0.19259136</c:v>
                </c:pt>
                <c:pt idx="27">
                  <c:v>0.19999873</c:v>
                </c:pt>
                <c:pt idx="28">
                  <c:v>0.2074061</c:v>
                </c:pt>
                <c:pt idx="29">
                  <c:v>0.21481346</c:v>
                </c:pt>
                <c:pt idx="30">
                  <c:v>0.22222083</c:v>
                </c:pt>
                <c:pt idx="31">
                  <c:v>0.2296282</c:v>
                </c:pt>
                <c:pt idx="32">
                  <c:v>0.23703557</c:v>
                </c:pt>
                <c:pt idx="33">
                  <c:v>0.24444293</c:v>
                </c:pt>
                <c:pt idx="34">
                  <c:v>0.2518503</c:v>
                </c:pt>
                <c:pt idx="35">
                  <c:v>0.25925767</c:v>
                </c:pt>
                <c:pt idx="36">
                  <c:v>0.26666504</c:v>
                </c:pt>
                <c:pt idx="37">
                  <c:v>0.2740724</c:v>
                </c:pt>
                <c:pt idx="38">
                  <c:v>0.28147977</c:v>
                </c:pt>
                <c:pt idx="39">
                  <c:v>0.28888714</c:v>
                </c:pt>
                <c:pt idx="40">
                  <c:v>0.2962945</c:v>
                </c:pt>
                <c:pt idx="41">
                  <c:v>0.30370187</c:v>
                </c:pt>
                <c:pt idx="42">
                  <c:v>0.31110924</c:v>
                </c:pt>
                <c:pt idx="43">
                  <c:v>0.31851661</c:v>
                </c:pt>
                <c:pt idx="44">
                  <c:v>0.32592397</c:v>
                </c:pt>
                <c:pt idx="45">
                  <c:v>0.33333134</c:v>
                </c:pt>
                <c:pt idx="46">
                  <c:v>0.34073871</c:v>
                </c:pt>
                <c:pt idx="47">
                  <c:v>0.34814608</c:v>
                </c:pt>
                <c:pt idx="48">
                  <c:v>0.35555344</c:v>
                </c:pt>
                <c:pt idx="49">
                  <c:v>0.36296081</c:v>
                </c:pt>
                <c:pt idx="50">
                  <c:v>0.37036818</c:v>
                </c:pt>
                <c:pt idx="51">
                  <c:v>0.37777554</c:v>
                </c:pt>
                <c:pt idx="52">
                  <c:v>0.38518291</c:v>
                </c:pt>
                <c:pt idx="53">
                  <c:v>0.39259028</c:v>
                </c:pt>
                <c:pt idx="54">
                  <c:v>0.39999765</c:v>
                </c:pt>
                <c:pt idx="55">
                  <c:v>0.40740501</c:v>
                </c:pt>
                <c:pt idx="56">
                  <c:v>0.41481238</c:v>
                </c:pt>
                <c:pt idx="57">
                  <c:v>0.42221975</c:v>
                </c:pt>
                <c:pt idx="58">
                  <c:v>0.42962711</c:v>
                </c:pt>
                <c:pt idx="59">
                  <c:v>0.43703448</c:v>
                </c:pt>
                <c:pt idx="60">
                  <c:v>0.44444185</c:v>
                </c:pt>
                <c:pt idx="61">
                  <c:v>0.45184922</c:v>
                </c:pt>
                <c:pt idx="62">
                  <c:v>0.45925658</c:v>
                </c:pt>
                <c:pt idx="63">
                  <c:v>0.46666395</c:v>
                </c:pt>
                <c:pt idx="64">
                  <c:v>0.47407132</c:v>
                </c:pt>
                <c:pt idx="65">
                  <c:v>0.48147869</c:v>
                </c:pt>
                <c:pt idx="66">
                  <c:v>0.48888605</c:v>
                </c:pt>
                <c:pt idx="67">
                  <c:v>0.49629342</c:v>
                </c:pt>
                <c:pt idx="68">
                  <c:v>0.50370079</c:v>
                </c:pt>
                <c:pt idx="69">
                  <c:v>0.51110815</c:v>
                </c:pt>
                <c:pt idx="70">
                  <c:v>0.51851552</c:v>
                </c:pt>
                <c:pt idx="71">
                  <c:v>0.52592289</c:v>
                </c:pt>
                <c:pt idx="72">
                  <c:v>0.53333026</c:v>
                </c:pt>
                <c:pt idx="73">
                  <c:v>0.54073762</c:v>
                </c:pt>
                <c:pt idx="74">
                  <c:v>0.54814499</c:v>
                </c:pt>
                <c:pt idx="75">
                  <c:v>0.555552359999999</c:v>
                </c:pt>
                <c:pt idx="76">
                  <c:v>0.56295972</c:v>
                </c:pt>
                <c:pt idx="77">
                  <c:v>0.57036709</c:v>
                </c:pt>
                <c:pt idx="78">
                  <c:v>0.57777446</c:v>
                </c:pt>
                <c:pt idx="79">
                  <c:v>0.58518183</c:v>
                </c:pt>
                <c:pt idx="80">
                  <c:v>0.592589189999999</c:v>
                </c:pt>
                <c:pt idx="81">
                  <c:v>0.59999656</c:v>
                </c:pt>
                <c:pt idx="82">
                  <c:v>0.60740393</c:v>
                </c:pt>
                <c:pt idx="83">
                  <c:v>0.6148113</c:v>
                </c:pt>
                <c:pt idx="84">
                  <c:v>0.62221866</c:v>
                </c:pt>
                <c:pt idx="85">
                  <c:v>0.62962603</c:v>
                </c:pt>
                <c:pt idx="86">
                  <c:v>0.6370334</c:v>
                </c:pt>
                <c:pt idx="87">
                  <c:v>0.64444076</c:v>
                </c:pt>
                <c:pt idx="88">
                  <c:v>0.65184813</c:v>
                </c:pt>
                <c:pt idx="89">
                  <c:v>0.6592555</c:v>
                </c:pt>
                <c:pt idx="90">
                  <c:v>0.66666287</c:v>
                </c:pt>
                <c:pt idx="91">
                  <c:v>0.67407023</c:v>
                </c:pt>
                <c:pt idx="92">
                  <c:v>0.6814776</c:v>
                </c:pt>
                <c:pt idx="93">
                  <c:v>0.68888497</c:v>
                </c:pt>
                <c:pt idx="94">
                  <c:v>0.69629233</c:v>
                </c:pt>
                <c:pt idx="95">
                  <c:v>0.7036997</c:v>
                </c:pt>
                <c:pt idx="96">
                  <c:v>0.71110707</c:v>
                </c:pt>
                <c:pt idx="97">
                  <c:v>0.71851444</c:v>
                </c:pt>
                <c:pt idx="98">
                  <c:v>0.7259218</c:v>
                </c:pt>
                <c:pt idx="99">
                  <c:v>0.73332917</c:v>
                </c:pt>
                <c:pt idx="100">
                  <c:v>0.74073654</c:v>
                </c:pt>
                <c:pt idx="101">
                  <c:v>0.74814391</c:v>
                </c:pt>
                <c:pt idx="102">
                  <c:v>0.75555127</c:v>
                </c:pt>
                <c:pt idx="103">
                  <c:v>0.76295864</c:v>
                </c:pt>
                <c:pt idx="104">
                  <c:v>0.77036601</c:v>
                </c:pt>
                <c:pt idx="105">
                  <c:v>0.77777337</c:v>
                </c:pt>
                <c:pt idx="106">
                  <c:v>0.78518074</c:v>
                </c:pt>
                <c:pt idx="107">
                  <c:v>0.79258811</c:v>
                </c:pt>
                <c:pt idx="108">
                  <c:v>0.79999548</c:v>
                </c:pt>
                <c:pt idx="109">
                  <c:v>0.80740284</c:v>
                </c:pt>
                <c:pt idx="110">
                  <c:v>0.81481021</c:v>
                </c:pt>
                <c:pt idx="111">
                  <c:v>0.82221758</c:v>
                </c:pt>
                <c:pt idx="112">
                  <c:v>0.82962494</c:v>
                </c:pt>
                <c:pt idx="113">
                  <c:v>0.83703231</c:v>
                </c:pt>
                <c:pt idx="114">
                  <c:v>0.84443968</c:v>
                </c:pt>
                <c:pt idx="115">
                  <c:v>0.85184705</c:v>
                </c:pt>
                <c:pt idx="116">
                  <c:v>0.85925441</c:v>
                </c:pt>
                <c:pt idx="117">
                  <c:v>0.86666178</c:v>
                </c:pt>
                <c:pt idx="118">
                  <c:v>0.87406915</c:v>
                </c:pt>
                <c:pt idx="119">
                  <c:v>0.881476519999999</c:v>
                </c:pt>
                <c:pt idx="120">
                  <c:v>0.88888388</c:v>
                </c:pt>
                <c:pt idx="121">
                  <c:v>0.89629125</c:v>
                </c:pt>
                <c:pt idx="122">
                  <c:v>0.90369862</c:v>
                </c:pt>
                <c:pt idx="123">
                  <c:v>0.91110598</c:v>
                </c:pt>
                <c:pt idx="124">
                  <c:v>0.91851335</c:v>
                </c:pt>
                <c:pt idx="125">
                  <c:v>0.92592072</c:v>
                </c:pt>
                <c:pt idx="126">
                  <c:v>0.93332809</c:v>
                </c:pt>
                <c:pt idx="127">
                  <c:v>0.94073545</c:v>
                </c:pt>
                <c:pt idx="128">
                  <c:v>0.94814282</c:v>
                </c:pt>
                <c:pt idx="129">
                  <c:v>0.95555019</c:v>
                </c:pt>
                <c:pt idx="130">
                  <c:v>0.96295756</c:v>
                </c:pt>
                <c:pt idx="131">
                  <c:v>0.970364919999999</c:v>
                </c:pt>
                <c:pt idx="132">
                  <c:v>0.97777229</c:v>
                </c:pt>
                <c:pt idx="133">
                  <c:v>0.98517966</c:v>
                </c:pt>
                <c:pt idx="134">
                  <c:v>0.99258702</c:v>
                </c:pt>
                <c:pt idx="135">
                  <c:v>0.99999439</c:v>
                </c:pt>
                <c:pt idx="136">
                  <c:v>1.00740176</c:v>
                </c:pt>
                <c:pt idx="137">
                  <c:v>1.01480913</c:v>
                </c:pt>
                <c:pt idx="138">
                  <c:v>1.02221649</c:v>
                </c:pt>
                <c:pt idx="139">
                  <c:v>1.02962386</c:v>
                </c:pt>
                <c:pt idx="140">
                  <c:v>1.03703123</c:v>
                </c:pt>
                <c:pt idx="141">
                  <c:v>1.04443859</c:v>
                </c:pt>
                <c:pt idx="142">
                  <c:v>1.05184596</c:v>
                </c:pt>
                <c:pt idx="143">
                  <c:v>1.05925333</c:v>
                </c:pt>
                <c:pt idx="144">
                  <c:v>1.0666607</c:v>
                </c:pt>
                <c:pt idx="145">
                  <c:v>1.07406806</c:v>
                </c:pt>
                <c:pt idx="146">
                  <c:v>1.08147543</c:v>
                </c:pt>
                <c:pt idx="147">
                  <c:v>1.0888828</c:v>
                </c:pt>
                <c:pt idx="148">
                  <c:v>1.09629017</c:v>
                </c:pt>
                <c:pt idx="149">
                  <c:v>1.10369753</c:v>
                </c:pt>
                <c:pt idx="150">
                  <c:v>1.1111049</c:v>
                </c:pt>
                <c:pt idx="151">
                  <c:v>1.11851227</c:v>
                </c:pt>
                <c:pt idx="152">
                  <c:v>1.12591963</c:v>
                </c:pt>
                <c:pt idx="153">
                  <c:v>1.133327</c:v>
                </c:pt>
                <c:pt idx="154">
                  <c:v>1.14073437</c:v>
                </c:pt>
                <c:pt idx="155">
                  <c:v>1.14814174</c:v>
                </c:pt>
                <c:pt idx="156">
                  <c:v>1.1555491</c:v>
                </c:pt>
                <c:pt idx="157">
                  <c:v>1.16295647</c:v>
                </c:pt>
                <c:pt idx="158">
                  <c:v>1.17036384</c:v>
                </c:pt>
                <c:pt idx="159">
                  <c:v>1.1777712</c:v>
                </c:pt>
                <c:pt idx="160">
                  <c:v>1.18517857</c:v>
                </c:pt>
                <c:pt idx="161">
                  <c:v>1.19258594</c:v>
                </c:pt>
                <c:pt idx="162">
                  <c:v>1.19999331</c:v>
                </c:pt>
                <c:pt idx="163">
                  <c:v>1.20740067</c:v>
                </c:pt>
                <c:pt idx="164">
                  <c:v>1.21480804</c:v>
                </c:pt>
                <c:pt idx="165">
                  <c:v>1.22221541</c:v>
                </c:pt>
                <c:pt idx="166">
                  <c:v>1.22962278</c:v>
                </c:pt>
                <c:pt idx="167">
                  <c:v>1.23703014</c:v>
                </c:pt>
                <c:pt idx="168">
                  <c:v>1.24443751</c:v>
                </c:pt>
                <c:pt idx="169">
                  <c:v>1.251844879999999</c:v>
                </c:pt>
                <c:pt idx="170">
                  <c:v>1.25925224</c:v>
                </c:pt>
                <c:pt idx="171">
                  <c:v>1.26665961</c:v>
                </c:pt>
                <c:pt idx="172">
                  <c:v>1.27406698</c:v>
                </c:pt>
                <c:pt idx="173">
                  <c:v>1.28147435</c:v>
                </c:pt>
                <c:pt idx="174">
                  <c:v>1.28888171</c:v>
                </c:pt>
                <c:pt idx="175">
                  <c:v>1.29628908</c:v>
                </c:pt>
                <c:pt idx="176">
                  <c:v>1.30369645</c:v>
                </c:pt>
                <c:pt idx="177">
                  <c:v>1.31110381</c:v>
                </c:pt>
                <c:pt idx="178">
                  <c:v>1.31851118</c:v>
                </c:pt>
                <c:pt idx="179">
                  <c:v>1.32591855</c:v>
                </c:pt>
                <c:pt idx="180">
                  <c:v>1.33332592</c:v>
                </c:pt>
                <c:pt idx="181">
                  <c:v>1.34073328</c:v>
                </c:pt>
                <c:pt idx="182">
                  <c:v>1.34814065</c:v>
                </c:pt>
                <c:pt idx="183">
                  <c:v>1.35554802</c:v>
                </c:pt>
                <c:pt idx="184">
                  <c:v>1.36295539</c:v>
                </c:pt>
                <c:pt idx="185">
                  <c:v>1.37036275</c:v>
                </c:pt>
                <c:pt idx="186">
                  <c:v>1.37777012</c:v>
                </c:pt>
                <c:pt idx="187">
                  <c:v>1.38517749</c:v>
                </c:pt>
                <c:pt idx="188">
                  <c:v>1.392584849999999</c:v>
                </c:pt>
                <c:pt idx="189">
                  <c:v>1.39999222</c:v>
                </c:pt>
                <c:pt idx="190">
                  <c:v>1.40739959</c:v>
                </c:pt>
                <c:pt idx="191">
                  <c:v>1.41480696</c:v>
                </c:pt>
                <c:pt idx="192">
                  <c:v>1.42221432</c:v>
                </c:pt>
                <c:pt idx="193">
                  <c:v>1.429621689999999</c:v>
                </c:pt>
                <c:pt idx="194">
                  <c:v>1.43702906</c:v>
                </c:pt>
                <c:pt idx="195">
                  <c:v>1.44443642</c:v>
                </c:pt>
                <c:pt idx="196">
                  <c:v>1.45184379</c:v>
                </c:pt>
                <c:pt idx="197">
                  <c:v>1.45925116</c:v>
                </c:pt>
                <c:pt idx="198">
                  <c:v>1.46665853</c:v>
                </c:pt>
                <c:pt idx="199">
                  <c:v>1.47406589</c:v>
                </c:pt>
                <c:pt idx="200">
                  <c:v>1.48147326</c:v>
                </c:pt>
                <c:pt idx="201">
                  <c:v>1.48888063</c:v>
                </c:pt>
                <c:pt idx="202">
                  <c:v>1.496288</c:v>
                </c:pt>
                <c:pt idx="203">
                  <c:v>1.50369536</c:v>
                </c:pt>
                <c:pt idx="204">
                  <c:v>1.51110273</c:v>
                </c:pt>
                <c:pt idx="205">
                  <c:v>1.5185101</c:v>
                </c:pt>
                <c:pt idx="206">
                  <c:v>1.52591746</c:v>
                </c:pt>
                <c:pt idx="207">
                  <c:v>1.53332483</c:v>
                </c:pt>
                <c:pt idx="208">
                  <c:v>1.5407322</c:v>
                </c:pt>
                <c:pt idx="209">
                  <c:v>1.54813957</c:v>
                </c:pt>
                <c:pt idx="210">
                  <c:v>1.55554693</c:v>
                </c:pt>
                <c:pt idx="211">
                  <c:v>1.5629543</c:v>
                </c:pt>
                <c:pt idx="212">
                  <c:v>1.57036167</c:v>
                </c:pt>
                <c:pt idx="213">
                  <c:v>1.57776904</c:v>
                </c:pt>
                <c:pt idx="214">
                  <c:v>1.585176399999999</c:v>
                </c:pt>
                <c:pt idx="215">
                  <c:v>1.59258377</c:v>
                </c:pt>
                <c:pt idx="216">
                  <c:v>1.59999114</c:v>
                </c:pt>
                <c:pt idx="217">
                  <c:v>1.6073985</c:v>
                </c:pt>
                <c:pt idx="218">
                  <c:v>1.61480587</c:v>
                </c:pt>
                <c:pt idx="219">
                  <c:v>1.62221324</c:v>
                </c:pt>
                <c:pt idx="220">
                  <c:v>1.62962061</c:v>
                </c:pt>
                <c:pt idx="221">
                  <c:v>1.63702797</c:v>
                </c:pt>
                <c:pt idx="222">
                  <c:v>1.64443534</c:v>
                </c:pt>
                <c:pt idx="223">
                  <c:v>1.65184271</c:v>
                </c:pt>
                <c:pt idx="224">
                  <c:v>1.65925007</c:v>
                </c:pt>
                <c:pt idx="225">
                  <c:v>1.66665744</c:v>
                </c:pt>
                <c:pt idx="226">
                  <c:v>1.67406481</c:v>
                </c:pt>
                <c:pt idx="227">
                  <c:v>1.68147218</c:v>
                </c:pt>
                <c:pt idx="228">
                  <c:v>1.68887954</c:v>
                </c:pt>
                <c:pt idx="229">
                  <c:v>1.69628691</c:v>
                </c:pt>
                <c:pt idx="230">
                  <c:v>1.70369428</c:v>
                </c:pt>
                <c:pt idx="231">
                  <c:v>1.71110165</c:v>
                </c:pt>
                <c:pt idx="232">
                  <c:v>1.71850901</c:v>
                </c:pt>
                <c:pt idx="233">
                  <c:v>1.72591638</c:v>
                </c:pt>
                <c:pt idx="234">
                  <c:v>1.73332375</c:v>
                </c:pt>
                <c:pt idx="235">
                  <c:v>1.74073111</c:v>
                </c:pt>
                <c:pt idx="236">
                  <c:v>1.74813848</c:v>
                </c:pt>
                <c:pt idx="237">
                  <c:v>1.75554585</c:v>
                </c:pt>
                <c:pt idx="238">
                  <c:v>1.76295322</c:v>
                </c:pt>
                <c:pt idx="239">
                  <c:v>1.77036058</c:v>
                </c:pt>
                <c:pt idx="240">
                  <c:v>1.77776795</c:v>
                </c:pt>
                <c:pt idx="241">
                  <c:v>1.78517532</c:v>
                </c:pt>
                <c:pt idx="242">
                  <c:v>1.79258268</c:v>
                </c:pt>
                <c:pt idx="243">
                  <c:v>1.79999005</c:v>
                </c:pt>
                <c:pt idx="244">
                  <c:v>1.80739742</c:v>
                </c:pt>
                <c:pt idx="245">
                  <c:v>1.81480479</c:v>
                </c:pt>
                <c:pt idx="246">
                  <c:v>1.82221215</c:v>
                </c:pt>
                <c:pt idx="247">
                  <c:v>1.82961952</c:v>
                </c:pt>
                <c:pt idx="248">
                  <c:v>1.83702689</c:v>
                </c:pt>
                <c:pt idx="249">
                  <c:v>1.84443426</c:v>
                </c:pt>
                <c:pt idx="250">
                  <c:v>1.85184162</c:v>
                </c:pt>
                <c:pt idx="251">
                  <c:v>1.85924899</c:v>
                </c:pt>
                <c:pt idx="252">
                  <c:v>1.86665636</c:v>
                </c:pt>
                <c:pt idx="253">
                  <c:v>1.87406372</c:v>
                </c:pt>
                <c:pt idx="254">
                  <c:v>1.88147109</c:v>
                </c:pt>
                <c:pt idx="255">
                  <c:v>1.88887846</c:v>
                </c:pt>
                <c:pt idx="256">
                  <c:v>1.89628583</c:v>
                </c:pt>
                <c:pt idx="257">
                  <c:v>1.90369319</c:v>
                </c:pt>
                <c:pt idx="258">
                  <c:v>1.91110056</c:v>
                </c:pt>
                <c:pt idx="259">
                  <c:v>1.91850793</c:v>
                </c:pt>
                <c:pt idx="260">
                  <c:v>1.92591529</c:v>
                </c:pt>
                <c:pt idx="261">
                  <c:v>1.93332266</c:v>
                </c:pt>
                <c:pt idx="262">
                  <c:v>1.94073003</c:v>
                </c:pt>
                <c:pt idx="263">
                  <c:v>1.9481374</c:v>
                </c:pt>
                <c:pt idx="264">
                  <c:v>1.95554476</c:v>
                </c:pt>
                <c:pt idx="265">
                  <c:v>1.96295213</c:v>
                </c:pt>
                <c:pt idx="266">
                  <c:v>1.9703595</c:v>
                </c:pt>
                <c:pt idx="267">
                  <c:v>1.97776687</c:v>
                </c:pt>
                <c:pt idx="268">
                  <c:v>1.98517423</c:v>
                </c:pt>
                <c:pt idx="269">
                  <c:v>1.9925816</c:v>
                </c:pt>
                <c:pt idx="270">
                  <c:v>1.99998897</c:v>
                </c:pt>
                <c:pt idx="271">
                  <c:v>2.00739633</c:v>
                </c:pt>
                <c:pt idx="272">
                  <c:v>2.014803699999999</c:v>
                </c:pt>
                <c:pt idx="273">
                  <c:v>2.02221107</c:v>
                </c:pt>
                <c:pt idx="274">
                  <c:v>2.02961844</c:v>
                </c:pt>
                <c:pt idx="275">
                  <c:v>2.0370258</c:v>
                </c:pt>
                <c:pt idx="276">
                  <c:v>2.04443317</c:v>
                </c:pt>
                <c:pt idx="277">
                  <c:v>2.051840539999999</c:v>
                </c:pt>
                <c:pt idx="278">
                  <c:v>2.059247909999999</c:v>
                </c:pt>
                <c:pt idx="279">
                  <c:v>2.06665527</c:v>
                </c:pt>
                <c:pt idx="280">
                  <c:v>2.074062639999999</c:v>
                </c:pt>
                <c:pt idx="281">
                  <c:v>2.08147001</c:v>
                </c:pt>
                <c:pt idx="282">
                  <c:v>2.08887737</c:v>
                </c:pt>
                <c:pt idx="283">
                  <c:v>2.09628474</c:v>
                </c:pt>
                <c:pt idx="284">
                  <c:v>2.10369211</c:v>
                </c:pt>
                <c:pt idx="285">
                  <c:v>2.11109948</c:v>
                </c:pt>
                <c:pt idx="286">
                  <c:v>2.11850684</c:v>
                </c:pt>
                <c:pt idx="287">
                  <c:v>2.12591421</c:v>
                </c:pt>
                <c:pt idx="288">
                  <c:v>2.13332158</c:v>
                </c:pt>
                <c:pt idx="289">
                  <c:v>2.14072894</c:v>
                </c:pt>
                <c:pt idx="290">
                  <c:v>2.14813631</c:v>
                </c:pt>
                <c:pt idx="291">
                  <c:v>2.15554368</c:v>
                </c:pt>
                <c:pt idx="292">
                  <c:v>2.16295105</c:v>
                </c:pt>
                <c:pt idx="293">
                  <c:v>2.17035841</c:v>
                </c:pt>
                <c:pt idx="294">
                  <c:v>2.17776578</c:v>
                </c:pt>
                <c:pt idx="295">
                  <c:v>2.18517315</c:v>
                </c:pt>
                <c:pt idx="296">
                  <c:v>2.19258052</c:v>
                </c:pt>
                <c:pt idx="297">
                  <c:v>2.19998788</c:v>
                </c:pt>
                <c:pt idx="298">
                  <c:v>2.20739525</c:v>
                </c:pt>
                <c:pt idx="299">
                  <c:v>2.214802619999999</c:v>
                </c:pt>
                <c:pt idx="300">
                  <c:v>2.22220998</c:v>
                </c:pt>
                <c:pt idx="301">
                  <c:v>2.22961735</c:v>
                </c:pt>
                <c:pt idx="302">
                  <c:v>2.23702472</c:v>
                </c:pt>
                <c:pt idx="303">
                  <c:v>2.24443209</c:v>
                </c:pt>
                <c:pt idx="304">
                  <c:v>2.25183945</c:v>
                </c:pt>
                <c:pt idx="305">
                  <c:v>2.259246819999999</c:v>
                </c:pt>
                <c:pt idx="306">
                  <c:v>2.26665419</c:v>
                </c:pt>
                <c:pt idx="307">
                  <c:v>2.27406155</c:v>
                </c:pt>
                <c:pt idx="308">
                  <c:v>2.28146892</c:v>
                </c:pt>
                <c:pt idx="309">
                  <c:v>2.28887629</c:v>
                </c:pt>
                <c:pt idx="310">
                  <c:v>2.29628366</c:v>
                </c:pt>
                <c:pt idx="311">
                  <c:v>2.30369102</c:v>
                </c:pt>
                <c:pt idx="312">
                  <c:v>2.311098389999999</c:v>
                </c:pt>
                <c:pt idx="313">
                  <c:v>2.31850576</c:v>
                </c:pt>
                <c:pt idx="314">
                  <c:v>2.32591313</c:v>
                </c:pt>
                <c:pt idx="315">
                  <c:v>2.33332049</c:v>
                </c:pt>
                <c:pt idx="316">
                  <c:v>2.34072786</c:v>
                </c:pt>
                <c:pt idx="317">
                  <c:v>2.34813523</c:v>
                </c:pt>
                <c:pt idx="318">
                  <c:v>2.355542589999999</c:v>
                </c:pt>
                <c:pt idx="319">
                  <c:v>2.362949959999999</c:v>
                </c:pt>
                <c:pt idx="320">
                  <c:v>2.37035733</c:v>
                </c:pt>
                <c:pt idx="321">
                  <c:v>2.3777647</c:v>
                </c:pt>
                <c:pt idx="322">
                  <c:v>2.38517206</c:v>
                </c:pt>
                <c:pt idx="323">
                  <c:v>2.392579429999999</c:v>
                </c:pt>
                <c:pt idx="324">
                  <c:v>2.3999868</c:v>
                </c:pt>
                <c:pt idx="325">
                  <c:v>2.407394165</c:v>
                </c:pt>
                <c:pt idx="326">
                  <c:v>2.414801532</c:v>
                </c:pt>
                <c:pt idx="327">
                  <c:v>2.422208898999999</c:v>
                </c:pt>
                <c:pt idx="328">
                  <c:v>2.429616266</c:v>
                </c:pt>
                <c:pt idx="329">
                  <c:v>2.437023634</c:v>
                </c:pt>
                <c:pt idx="330">
                  <c:v>2.444431001</c:v>
                </c:pt>
                <c:pt idx="331">
                  <c:v>2.451838368</c:v>
                </c:pt>
                <c:pt idx="332">
                  <c:v>2.459245734999999</c:v>
                </c:pt>
                <c:pt idx="333">
                  <c:v>2.466653102999999</c:v>
                </c:pt>
                <c:pt idx="334">
                  <c:v>2.474060469999999</c:v>
                </c:pt>
                <c:pt idx="335">
                  <c:v>2.481467837</c:v>
                </c:pt>
                <c:pt idx="336">
                  <c:v>2.488875204</c:v>
                </c:pt>
                <c:pt idx="337">
                  <c:v>2.496282572</c:v>
                </c:pt>
                <c:pt idx="338">
                  <c:v>2.503689939</c:v>
                </c:pt>
                <c:pt idx="339">
                  <c:v>2.511097306</c:v>
                </c:pt>
                <c:pt idx="340">
                  <c:v>2.518504673</c:v>
                </c:pt>
                <c:pt idx="341">
                  <c:v>2.52591204</c:v>
                </c:pt>
                <c:pt idx="342">
                  <c:v>2.533319408</c:v>
                </c:pt>
                <c:pt idx="343">
                  <c:v>2.540726775</c:v>
                </c:pt>
                <c:pt idx="344">
                  <c:v>2.548134142</c:v>
                </c:pt>
                <c:pt idx="345">
                  <c:v>2.555541509</c:v>
                </c:pt>
                <c:pt idx="346">
                  <c:v>2.562948877</c:v>
                </c:pt>
                <c:pt idx="347">
                  <c:v>2.570356244</c:v>
                </c:pt>
                <c:pt idx="348">
                  <c:v>2.577763611</c:v>
                </c:pt>
                <c:pt idx="349">
                  <c:v>2.585170978</c:v>
                </c:pt>
                <c:pt idx="350">
                  <c:v>2.592578346</c:v>
                </c:pt>
                <c:pt idx="351">
                  <c:v>2.599985713</c:v>
                </c:pt>
                <c:pt idx="352">
                  <c:v>2.60739308</c:v>
                </c:pt>
                <c:pt idx="353">
                  <c:v>2.614800447</c:v>
                </c:pt>
                <c:pt idx="354">
                  <c:v>2.622207861</c:v>
                </c:pt>
                <c:pt idx="355">
                  <c:v>2.629615275</c:v>
                </c:pt>
                <c:pt idx="356">
                  <c:v>2.637022689</c:v>
                </c:pt>
                <c:pt idx="357">
                  <c:v>2.644430102</c:v>
                </c:pt>
                <c:pt idx="358">
                  <c:v>2.651837516</c:v>
                </c:pt>
                <c:pt idx="359">
                  <c:v>2.659244929999999</c:v>
                </c:pt>
                <c:pt idx="360">
                  <c:v>2.666652344</c:v>
                </c:pt>
                <c:pt idx="361">
                  <c:v>2.674059758</c:v>
                </c:pt>
                <c:pt idx="362">
                  <c:v>2.681467171</c:v>
                </c:pt>
                <c:pt idx="363">
                  <c:v>2.688874585</c:v>
                </c:pt>
                <c:pt idx="364">
                  <c:v>2.696281998999999</c:v>
                </c:pt>
                <c:pt idx="365">
                  <c:v>2.703689413</c:v>
                </c:pt>
                <c:pt idx="366">
                  <c:v>2.711096827</c:v>
                </c:pt>
                <c:pt idx="367">
                  <c:v>2.71850424</c:v>
                </c:pt>
                <c:pt idx="368">
                  <c:v>2.725911654</c:v>
                </c:pt>
                <c:pt idx="369">
                  <c:v>2.733319068</c:v>
                </c:pt>
                <c:pt idx="370">
                  <c:v>2.740726482</c:v>
                </c:pt>
                <c:pt idx="371">
                  <c:v>2.748133896</c:v>
                </c:pt>
                <c:pt idx="372">
                  <c:v>2.755541309</c:v>
                </c:pt>
                <c:pt idx="373">
                  <c:v>2.762948723</c:v>
                </c:pt>
                <c:pt idx="374">
                  <c:v>2.770356137</c:v>
                </c:pt>
                <c:pt idx="375">
                  <c:v>2.777763551</c:v>
                </c:pt>
                <c:pt idx="376">
                  <c:v>2.785170965</c:v>
                </c:pt>
                <c:pt idx="377">
                  <c:v>2.792578378</c:v>
                </c:pt>
                <c:pt idx="378">
                  <c:v>2.799985792</c:v>
                </c:pt>
                <c:pt idx="379">
                  <c:v>2.807393206</c:v>
                </c:pt>
                <c:pt idx="380">
                  <c:v>2.814800619999999</c:v>
                </c:pt>
                <c:pt idx="381">
                  <c:v>2.822208033999999</c:v>
                </c:pt>
                <c:pt idx="382">
                  <c:v>2.829615447</c:v>
                </c:pt>
                <c:pt idx="383">
                  <c:v>2.837022861</c:v>
                </c:pt>
                <c:pt idx="384">
                  <c:v>2.844430275</c:v>
                </c:pt>
                <c:pt idx="385">
                  <c:v>2.851837689</c:v>
                </c:pt>
                <c:pt idx="386">
                  <c:v>2.859245101999999</c:v>
                </c:pt>
                <c:pt idx="387">
                  <c:v>2.866652515999999</c:v>
                </c:pt>
                <c:pt idx="388">
                  <c:v>2.874059929999999</c:v>
                </c:pt>
                <c:pt idx="389">
                  <c:v>2.881467344</c:v>
                </c:pt>
                <c:pt idx="390">
                  <c:v>2.888874758</c:v>
                </c:pt>
                <c:pt idx="391">
                  <c:v>2.896282170999999</c:v>
                </c:pt>
                <c:pt idx="392">
                  <c:v>2.903689585</c:v>
                </c:pt>
                <c:pt idx="393">
                  <c:v>2.911096999</c:v>
                </c:pt>
                <c:pt idx="394">
                  <c:v>2.918504412999999</c:v>
                </c:pt>
                <c:pt idx="395">
                  <c:v>2.925911827</c:v>
                </c:pt>
                <c:pt idx="396">
                  <c:v>2.93331924</c:v>
                </c:pt>
                <c:pt idx="397">
                  <c:v>2.940726654</c:v>
                </c:pt>
                <c:pt idx="398">
                  <c:v>2.948134068</c:v>
                </c:pt>
                <c:pt idx="399">
                  <c:v>2.955541482</c:v>
                </c:pt>
                <c:pt idx="400">
                  <c:v>2.962948895999999</c:v>
                </c:pt>
                <c:pt idx="401">
                  <c:v>2.970356309</c:v>
                </c:pt>
                <c:pt idx="402">
                  <c:v>2.977763723</c:v>
                </c:pt>
                <c:pt idx="403">
                  <c:v>2.985171137</c:v>
                </c:pt>
                <c:pt idx="404">
                  <c:v>2.992578551</c:v>
                </c:pt>
                <c:pt idx="405">
                  <c:v>2.999985965</c:v>
                </c:pt>
                <c:pt idx="406">
                  <c:v>3.007393378</c:v>
                </c:pt>
                <c:pt idx="407">
                  <c:v>3.014800792</c:v>
                </c:pt>
                <c:pt idx="408">
                  <c:v>3.022208206</c:v>
                </c:pt>
                <c:pt idx="409">
                  <c:v>3.02961562</c:v>
                </c:pt>
                <c:pt idx="410">
                  <c:v>3.037023034</c:v>
                </c:pt>
                <c:pt idx="411">
                  <c:v>3.044430447</c:v>
                </c:pt>
                <c:pt idx="412">
                  <c:v>3.051837861</c:v>
                </c:pt>
                <c:pt idx="413">
                  <c:v>3.059245274999999</c:v>
                </c:pt>
                <c:pt idx="414">
                  <c:v>3.066652688999999</c:v>
                </c:pt>
                <c:pt idx="415">
                  <c:v>3.074060103</c:v>
                </c:pt>
                <c:pt idx="416">
                  <c:v>3.081467516</c:v>
                </c:pt>
                <c:pt idx="417">
                  <c:v>3.08887493</c:v>
                </c:pt>
                <c:pt idx="418">
                  <c:v>3.096282344</c:v>
                </c:pt>
                <c:pt idx="419">
                  <c:v>3.103689758</c:v>
                </c:pt>
                <c:pt idx="420">
                  <c:v>3.111097172</c:v>
                </c:pt>
                <c:pt idx="421">
                  <c:v>3.118504585</c:v>
                </c:pt>
                <c:pt idx="422">
                  <c:v>3.125911999</c:v>
                </c:pt>
                <c:pt idx="423">
                  <c:v>3.133319413</c:v>
                </c:pt>
                <c:pt idx="424">
                  <c:v>3.140726827</c:v>
                </c:pt>
                <c:pt idx="425">
                  <c:v>3.148134241</c:v>
                </c:pt>
                <c:pt idx="426">
                  <c:v>3.155541654</c:v>
                </c:pt>
                <c:pt idx="427">
                  <c:v>3.162949068</c:v>
                </c:pt>
                <c:pt idx="428">
                  <c:v>3.170356482</c:v>
                </c:pt>
                <c:pt idx="429">
                  <c:v>3.177763896</c:v>
                </c:pt>
                <c:pt idx="430">
                  <c:v>3.185171309000001</c:v>
                </c:pt>
                <c:pt idx="431">
                  <c:v>3.192578723</c:v>
                </c:pt>
                <c:pt idx="432">
                  <c:v>3.199986137</c:v>
                </c:pt>
                <c:pt idx="433">
                  <c:v>3.207393539000001</c:v>
                </c:pt>
                <c:pt idx="434">
                  <c:v>3.214800941</c:v>
                </c:pt>
                <c:pt idx="435">
                  <c:v>3.222208344</c:v>
                </c:pt>
                <c:pt idx="436">
                  <c:v>3.229615746</c:v>
                </c:pt>
                <c:pt idx="437">
                  <c:v>3.237023148</c:v>
                </c:pt>
                <c:pt idx="438">
                  <c:v>3.24443055</c:v>
                </c:pt>
                <c:pt idx="439">
                  <c:v>3.251837952</c:v>
                </c:pt>
                <c:pt idx="440">
                  <c:v>3.259245353999999</c:v>
                </c:pt>
                <c:pt idx="441">
                  <c:v>3.266652756</c:v>
                </c:pt>
                <c:pt idx="442">
                  <c:v>3.274060159</c:v>
                </c:pt>
                <c:pt idx="443">
                  <c:v>3.281467561</c:v>
                </c:pt>
                <c:pt idx="444">
                  <c:v>3.288874963</c:v>
                </c:pt>
                <c:pt idx="445">
                  <c:v>3.296282365</c:v>
                </c:pt>
                <c:pt idx="446">
                  <c:v>3.3036897731</c:v>
                </c:pt>
                <c:pt idx="447">
                  <c:v>3.311097181</c:v>
                </c:pt>
                <c:pt idx="448">
                  <c:v>3.318504589</c:v>
                </c:pt>
                <c:pt idx="449">
                  <c:v>3.325911997</c:v>
                </c:pt>
                <c:pt idx="450">
                  <c:v>3.333319405</c:v>
                </c:pt>
                <c:pt idx="451">
                  <c:v>3.3407268129</c:v>
                </c:pt>
                <c:pt idx="452">
                  <c:v>3.3481342209</c:v>
                </c:pt>
                <c:pt idx="453">
                  <c:v>3.3555416289</c:v>
                </c:pt>
                <c:pt idx="454">
                  <c:v>3.362949036899999</c:v>
                </c:pt>
                <c:pt idx="455">
                  <c:v>3.3703564448</c:v>
                </c:pt>
                <c:pt idx="456">
                  <c:v>3.3777638528</c:v>
                </c:pt>
                <c:pt idx="457">
                  <c:v>3.3851712608</c:v>
                </c:pt>
                <c:pt idx="458">
                  <c:v>3.39257866803</c:v>
                </c:pt>
                <c:pt idx="459">
                  <c:v>3.3999860752723</c:v>
                </c:pt>
                <c:pt idx="460">
                  <c:v>3.40739348252</c:v>
                </c:pt>
                <c:pt idx="461">
                  <c:v>3.414800889799999</c:v>
                </c:pt>
                <c:pt idx="462">
                  <c:v>3.4222082977</c:v>
                </c:pt>
                <c:pt idx="463">
                  <c:v>3.4296157057</c:v>
                </c:pt>
                <c:pt idx="464">
                  <c:v>3.4370231137</c:v>
                </c:pt>
                <c:pt idx="465">
                  <c:v>3.4444305217</c:v>
                </c:pt>
                <c:pt idx="466">
                  <c:v>3.4518379267</c:v>
                </c:pt>
                <c:pt idx="467">
                  <c:v>3.459245334699999</c:v>
                </c:pt>
                <c:pt idx="468">
                  <c:v>3.4666527427</c:v>
                </c:pt>
                <c:pt idx="469">
                  <c:v>3.4740601507</c:v>
                </c:pt>
                <c:pt idx="470">
                  <c:v>3.4814675586</c:v>
                </c:pt>
                <c:pt idx="471">
                  <c:v>3.4888749666</c:v>
                </c:pt>
                <c:pt idx="472">
                  <c:v>3.496282374599999</c:v>
                </c:pt>
                <c:pt idx="473">
                  <c:v>3.503689777</c:v>
                </c:pt>
                <c:pt idx="474">
                  <c:v>3.511097179</c:v>
                </c:pt>
                <c:pt idx="475">
                  <c:v>3.518504581</c:v>
                </c:pt>
                <c:pt idx="476">
                  <c:v>3.525911983</c:v>
                </c:pt>
                <c:pt idx="477">
                  <c:v>3.533319385</c:v>
                </c:pt>
                <c:pt idx="478">
                  <c:v>3.540726788</c:v>
                </c:pt>
                <c:pt idx="479">
                  <c:v>3.54813419</c:v>
                </c:pt>
                <c:pt idx="480">
                  <c:v>3.555541592</c:v>
                </c:pt>
                <c:pt idx="481">
                  <c:v>3.562948993999999</c:v>
                </c:pt>
                <c:pt idx="482">
                  <c:v>3.570356396</c:v>
                </c:pt>
                <c:pt idx="483">
                  <c:v>3.577763798</c:v>
                </c:pt>
                <c:pt idx="484">
                  <c:v>3.5851712</c:v>
                </c:pt>
                <c:pt idx="485">
                  <c:v>3.592578603</c:v>
                </c:pt>
                <c:pt idx="486">
                  <c:v>3.599986016</c:v>
                </c:pt>
                <c:pt idx="487">
                  <c:v>3.60739343</c:v>
                </c:pt>
                <c:pt idx="488">
                  <c:v>3.614800844</c:v>
                </c:pt>
                <c:pt idx="489">
                  <c:v>3.622208258</c:v>
                </c:pt>
                <c:pt idx="490">
                  <c:v>3.629615672</c:v>
                </c:pt>
                <c:pt idx="491">
                  <c:v>3.637023085</c:v>
                </c:pt>
                <c:pt idx="492">
                  <c:v>3.644430499</c:v>
                </c:pt>
                <c:pt idx="493">
                  <c:v>3.651837913</c:v>
                </c:pt>
                <c:pt idx="494">
                  <c:v>3.659245326999999</c:v>
                </c:pt>
                <c:pt idx="495">
                  <c:v>3.666652741</c:v>
                </c:pt>
                <c:pt idx="496">
                  <c:v>3.674060154</c:v>
                </c:pt>
                <c:pt idx="497">
                  <c:v>3.681467568</c:v>
                </c:pt>
                <c:pt idx="498">
                  <c:v>3.688874982</c:v>
                </c:pt>
                <c:pt idx="499">
                  <c:v>3.696282395999999</c:v>
                </c:pt>
                <c:pt idx="500">
                  <c:v>3.70368981</c:v>
                </c:pt>
                <c:pt idx="501">
                  <c:v>3.711097223</c:v>
                </c:pt>
                <c:pt idx="502">
                  <c:v>3.718504637</c:v>
                </c:pt>
                <c:pt idx="503">
                  <c:v>3.725912051</c:v>
                </c:pt>
                <c:pt idx="504">
                  <c:v>3.733319465</c:v>
                </c:pt>
                <c:pt idx="505">
                  <c:v>3.740726878</c:v>
                </c:pt>
                <c:pt idx="506">
                  <c:v>3.748134292</c:v>
                </c:pt>
                <c:pt idx="507">
                  <c:v>3.755541706</c:v>
                </c:pt>
                <c:pt idx="508">
                  <c:v>3.76294912</c:v>
                </c:pt>
                <c:pt idx="509">
                  <c:v>3.770356534</c:v>
                </c:pt>
                <c:pt idx="510">
                  <c:v>3.777763947</c:v>
                </c:pt>
                <c:pt idx="511">
                  <c:v>3.785171361</c:v>
                </c:pt>
                <c:pt idx="512">
                  <c:v>3.792578775</c:v>
                </c:pt>
                <c:pt idx="513">
                  <c:v>3.799986189</c:v>
                </c:pt>
                <c:pt idx="514">
                  <c:v>3.807393603</c:v>
                </c:pt>
                <c:pt idx="515">
                  <c:v>3.814801016</c:v>
                </c:pt>
                <c:pt idx="516">
                  <c:v>3.822208429999999</c:v>
                </c:pt>
                <c:pt idx="517">
                  <c:v>3.829615844</c:v>
                </c:pt>
                <c:pt idx="518">
                  <c:v>3.837023258</c:v>
                </c:pt>
                <c:pt idx="519">
                  <c:v>3.844430672</c:v>
                </c:pt>
                <c:pt idx="520">
                  <c:v>3.851838084999999</c:v>
                </c:pt>
                <c:pt idx="521">
                  <c:v>3.859245498999999</c:v>
                </c:pt>
                <c:pt idx="522">
                  <c:v>3.866652912999999</c:v>
                </c:pt>
                <c:pt idx="523">
                  <c:v>3.874060327</c:v>
                </c:pt>
                <c:pt idx="524">
                  <c:v>3.881467741</c:v>
                </c:pt>
                <c:pt idx="525">
                  <c:v>3.888875153999999</c:v>
                </c:pt>
                <c:pt idx="526">
                  <c:v>3.896282568</c:v>
                </c:pt>
                <c:pt idx="527">
                  <c:v>3.903689982</c:v>
                </c:pt>
                <c:pt idx="528">
                  <c:v>3.911097396</c:v>
                </c:pt>
                <c:pt idx="529">
                  <c:v>3.91850481</c:v>
                </c:pt>
                <c:pt idx="530">
                  <c:v>3.925912223</c:v>
                </c:pt>
                <c:pt idx="531">
                  <c:v>3.933319637</c:v>
                </c:pt>
                <c:pt idx="532">
                  <c:v>3.940727051</c:v>
                </c:pt>
                <c:pt idx="533">
                  <c:v>3.948134465</c:v>
                </c:pt>
                <c:pt idx="534">
                  <c:v>3.955541879</c:v>
                </c:pt>
                <c:pt idx="535">
                  <c:v>3.962949292</c:v>
                </c:pt>
                <c:pt idx="536">
                  <c:v>3.970356706</c:v>
                </c:pt>
                <c:pt idx="537">
                  <c:v>3.97776412</c:v>
                </c:pt>
                <c:pt idx="538">
                  <c:v>3.985171534</c:v>
                </c:pt>
                <c:pt idx="539">
                  <c:v>3.992578948</c:v>
                </c:pt>
                <c:pt idx="540">
                  <c:v>3.999986361</c:v>
                </c:pt>
                <c:pt idx="541">
                  <c:v>4.007393775</c:v>
                </c:pt>
                <c:pt idx="542">
                  <c:v>4.014801188999999</c:v>
                </c:pt>
                <c:pt idx="543">
                  <c:v>4.022208603</c:v>
                </c:pt>
                <c:pt idx="544">
                  <c:v>4.029616016999999</c:v>
                </c:pt>
                <c:pt idx="545">
                  <c:v>4.03702343</c:v>
                </c:pt>
                <c:pt idx="546">
                  <c:v>4.044430843999998</c:v>
                </c:pt>
                <c:pt idx="547">
                  <c:v>4.051838257999999</c:v>
                </c:pt>
                <c:pt idx="548">
                  <c:v>4.059245671999999</c:v>
                </c:pt>
                <c:pt idx="549">
                  <c:v>4.066653086</c:v>
                </c:pt>
                <c:pt idx="550">
                  <c:v>4.074060499</c:v>
                </c:pt>
                <c:pt idx="551">
                  <c:v>4.081467913</c:v>
                </c:pt>
                <c:pt idx="552">
                  <c:v>4.088875326999999</c:v>
                </c:pt>
                <c:pt idx="553">
                  <c:v>4.096282741</c:v>
                </c:pt>
                <c:pt idx="554">
                  <c:v>4.103690154</c:v>
                </c:pt>
                <c:pt idx="555">
                  <c:v>4.111097567999998</c:v>
                </c:pt>
                <c:pt idx="556">
                  <c:v>4.118504981999999</c:v>
                </c:pt>
                <c:pt idx="557">
                  <c:v>4.125912395999999</c:v>
                </c:pt>
                <c:pt idx="558">
                  <c:v>4.133319809999999</c:v>
                </c:pt>
                <c:pt idx="559">
                  <c:v>4.140727222999999</c:v>
                </c:pt>
                <c:pt idx="560">
                  <c:v>4.148134636999998</c:v>
                </c:pt>
                <c:pt idx="561">
                  <c:v>4.155542050999998</c:v>
                </c:pt>
                <c:pt idx="562">
                  <c:v>4.162949464999999</c:v>
                </c:pt>
                <c:pt idx="563">
                  <c:v>4.170356878999998</c:v>
                </c:pt>
                <c:pt idx="564">
                  <c:v>4.177764292</c:v>
                </c:pt>
                <c:pt idx="565">
                  <c:v>4.185171705999999</c:v>
                </c:pt>
                <c:pt idx="566">
                  <c:v>4.192579072999999</c:v>
                </c:pt>
                <c:pt idx="567">
                  <c:v>4.199986440999999</c:v>
                </c:pt>
                <c:pt idx="568">
                  <c:v>4.207393808</c:v>
                </c:pt>
                <c:pt idx="569">
                  <c:v>4.214801174999999</c:v>
                </c:pt>
                <c:pt idx="570">
                  <c:v>4.222208541999999</c:v>
                </c:pt>
                <c:pt idx="571">
                  <c:v>4.229615909999999</c:v>
                </c:pt>
                <c:pt idx="572">
                  <c:v>4.237023276999999</c:v>
                </c:pt>
                <c:pt idx="573">
                  <c:v>4.244430643999999</c:v>
                </c:pt>
                <c:pt idx="574">
                  <c:v>4.251838011</c:v>
                </c:pt>
                <c:pt idx="575">
                  <c:v>4.259245379</c:v>
                </c:pt>
                <c:pt idx="576">
                  <c:v>4.266652746</c:v>
                </c:pt>
                <c:pt idx="577">
                  <c:v>4.274060113</c:v>
                </c:pt>
                <c:pt idx="578">
                  <c:v>4.28146748</c:v>
                </c:pt>
                <c:pt idx="579">
                  <c:v>4.288874846999998</c:v>
                </c:pt>
                <c:pt idx="580">
                  <c:v>4.296282215</c:v>
                </c:pt>
                <c:pt idx="581">
                  <c:v>4.303689582</c:v>
                </c:pt>
                <c:pt idx="582">
                  <c:v>4.311096948999999</c:v>
                </c:pt>
                <c:pt idx="583">
                  <c:v>4.318504315999998</c:v>
                </c:pt>
                <c:pt idx="584">
                  <c:v>4.325911683999999</c:v>
                </c:pt>
                <c:pt idx="585">
                  <c:v>4.333319051</c:v>
                </c:pt>
                <c:pt idx="586">
                  <c:v>4.340726418</c:v>
                </c:pt>
                <c:pt idx="587">
                  <c:v>4.348133785</c:v>
                </c:pt>
                <c:pt idx="588">
                  <c:v>4.355541152999999</c:v>
                </c:pt>
                <c:pt idx="589">
                  <c:v>4.362948519999998</c:v>
                </c:pt>
                <c:pt idx="590">
                  <c:v>4.370355886999999</c:v>
                </c:pt>
                <c:pt idx="591">
                  <c:v>4.377763253999999</c:v>
                </c:pt>
                <c:pt idx="592">
                  <c:v>4.385170620999999</c:v>
                </c:pt>
                <c:pt idx="593">
                  <c:v>4.392577988999998</c:v>
                </c:pt>
                <c:pt idx="594">
                  <c:v>4.399985355999998</c:v>
                </c:pt>
                <c:pt idx="595">
                  <c:v>4.40739272</c:v>
                </c:pt>
                <c:pt idx="596">
                  <c:v>4.41480009</c:v>
                </c:pt>
                <c:pt idx="597">
                  <c:v>4.42220746</c:v>
                </c:pt>
                <c:pt idx="598">
                  <c:v>4.429614819999999</c:v>
                </c:pt>
                <c:pt idx="599">
                  <c:v>4.43702219</c:v>
                </c:pt>
                <c:pt idx="600">
                  <c:v>4.444429559999999</c:v>
                </c:pt>
                <c:pt idx="601">
                  <c:v>4.451836929999999</c:v>
                </c:pt>
                <c:pt idx="602">
                  <c:v>4.45924429</c:v>
                </c:pt>
                <c:pt idx="603">
                  <c:v>4.46665166</c:v>
                </c:pt>
                <c:pt idx="604">
                  <c:v>4.474059029999998</c:v>
                </c:pt>
                <c:pt idx="605">
                  <c:v>4.4814664</c:v>
                </c:pt>
                <c:pt idx="606">
                  <c:v>4.48887376</c:v>
                </c:pt>
                <c:pt idx="607">
                  <c:v>4.49628113</c:v>
                </c:pt>
                <c:pt idx="608">
                  <c:v>4.5036885</c:v>
                </c:pt>
                <c:pt idx="609">
                  <c:v>4.511095859999999</c:v>
                </c:pt>
                <c:pt idx="610">
                  <c:v>4.518503229999999</c:v>
                </c:pt>
                <c:pt idx="611">
                  <c:v>4.525910599999998</c:v>
                </c:pt>
                <c:pt idx="612">
                  <c:v>4.533317969999999</c:v>
                </c:pt>
                <c:pt idx="613">
                  <c:v>4.540725329999999</c:v>
                </c:pt>
                <c:pt idx="614">
                  <c:v>4.5481327</c:v>
                </c:pt>
                <c:pt idx="615">
                  <c:v>4.555540069999999</c:v>
                </c:pt>
                <c:pt idx="616">
                  <c:v>4.562947429999999</c:v>
                </c:pt>
                <c:pt idx="617">
                  <c:v>4.5703548</c:v>
                </c:pt>
                <c:pt idx="618">
                  <c:v>4.57776217</c:v>
                </c:pt>
                <c:pt idx="619">
                  <c:v>4.585169539999999</c:v>
                </c:pt>
                <c:pt idx="620">
                  <c:v>4.592576899999999</c:v>
                </c:pt>
                <c:pt idx="621">
                  <c:v>4.599984269999998</c:v>
                </c:pt>
                <c:pt idx="622">
                  <c:v>4.607391639999998</c:v>
                </c:pt>
                <c:pt idx="623">
                  <c:v>4.61479901</c:v>
                </c:pt>
                <c:pt idx="624">
                  <c:v>4.622206369999998</c:v>
                </c:pt>
                <c:pt idx="625">
                  <c:v>4.629613739999999</c:v>
                </c:pt>
                <c:pt idx="626">
                  <c:v>4.63702111</c:v>
                </c:pt>
                <c:pt idx="627">
                  <c:v>4.644428469999999</c:v>
                </c:pt>
                <c:pt idx="628">
                  <c:v>4.651835839999999</c:v>
                </c:pt>
                <c:pt idx="629">
                  <c:v>4.65924321</c:v>
                </c:pt>
                <c:pt idx="630">
                  <c:v>4.666650579999998</c:v>
                </c:pt>
                <c:pt idx="631">
                  <c:v>4.674057939999999</c:v>
                </c:pt>
                <c:pt idx="632">
                  <c:v>4.68146531</c:v>
                </c:pt>
                <c:pt idx="633">
                  <c:v>4.688872679999997</c:v>
                </c:pt>
                <c:pt idx="634">
                  <c:v>4.696280049999999</c:v>
                </c:pt>
                <c:pt idx="635">
                  <c:v>4.70368741</c:v>
                </c:pt>
                <c:pt idx="636">
                  <c:v>4.711094779999999</c:v>
                </c:pt>
                <c:pt idx="637">
                  <c:v>4.71850215</c:v>
                </c:pt>
                <c:pt idx="638">
                  <c:v>4.725909509999999</c:v>
                </c:pt>
                <c:pt idx="639">
                  <c:v>4.73331688</c:v>
                </c:pt>
                <c:pt idx="640">
                  <c:v>4.740724249999999</c:v>
                </c:pt>
                <c:pt idx="641">
                  <c:v>4.748131619999999</c:v>
                </c:pt>
                <c:pt idx="642">
                  <c:v>4.755538979999998</c:v>
                </c:pt>
                <c:pt idx="643">
                  <c:v>4.762946349999999</c:v>
                </c:pt>
                <c:pt idx="644">
                  <c:v>4.77035372</c:v>
                </c:pt>
                <c:pt idx="645">
                  <c:v>4.777761079999998</c:v>
                </c:pt>
                <c:pt idx="646">
                  <c:v>4.785168449999999</c:v>
                </c:pt>
                <c:pt idx="647">
                  <c:v>4.792575819999998</c:v>
                </c:pt>
                <c:pt idx="648">
                  <c:v>4.79998319</c:v>
                </c:pt>
                <c:pt idx="649">
                  <c:v>4.807390549999999</c:v>
                </c:pt>
                <c:pt idx="650">
                  <c:v>4.814797919999999</c:v>
                </c:pt>
                <c:pt idx="651">
                  <c:v>4.822205289999998</c:v>
                </c:pt>
                <c:pt idx="652">
                  <c:v>4.82961266</c:v>
                </c:pt>
                <c:pt idx="653">
                  <c:v>4.837020019999999</c:v>
                </c:pt>
                <c:pt idx="654">
                  <c:v>4.844427389999999</c:v>
                </c:pt>
                <c:pt idx="655">
                  <c:v>4.851834759999999</c:v>
                </c:pt>
                <c:pt idx="656">
                  <c:v>4.85924212</c:v>
                </c:pt>
                <c:pt idx="657">
                  <c:v>4.86664949</c:v>
                </c:pt>
                <c:pt idx="658">
                  <c:v>4.874056859999998</c:v>
                </c:pt>
                <c:pt idx="659">
                  <c:v>4.881464229999999</c:v>
                </c:pt>
                <c:pt idx="660">
                  <c:v>4.888871589999999</c:v>
                </c:pt>
                <c:pt idx="661">
                  <c:v>4.89627896</c:v>
                </c:pt>
                <c:pt idx="662">
                  <c:v>4.90368633</c:v>
                </c:pt>
                <c:pt idx="663">
                  <c:v>4.91109369</c:v>
                </c:pt>
                <c:pt idx="664">
                  <c:v>4.918501059999999</c:v>
                </c:pt>
                <c:pt idx="665">
                  <c:v>4.925908429999999</c:v>
                </c:pt>
                <c:pt idx="666">
                  <c:v>4.9333158</c:v>
                </c:pt>
                <c:pt idx="667">
                  <c:v>4.94072316</c:v>
                </c:pt>
                <c:pt idx="668">
                  <c:v>4.948130529999999</c:v>
                </c:pt>
                <c:pt idx="669">
                  <c:v>4.955537899999999</c:v>
                </c:pt>
                <c:pt idx="670">
                  <c:v>4.962945359999999</c:v>
                </c:pt>
                <c:pt idx="671">
                  <c:v>4.97035273</c:v>
                </c:pt>
                <c:pt idx="672">
                  <c:v>4.97776009</c:v>
                </c:pt>
                <c:pt idx="673">
                  <c:v>4.98516746</c:v>
                </c:pt>
                <c:pt idx="674">
                  <c:v>4.992574829999998</c:v>
                </c:pt>
                <c:pt idx="675">
                  <c:v>4.99998219</c:v>
                </c:pt>
                <c:pt idx="676">
                  <c:v>5.007389559999999</c:v>
                </c:pt>
                <c:pt idx="677">
                  <c:v>5.014796929999997</c:v>
                </c:pt>
                <c:pt idx="678">
                  <c:v>5.022204299999999</c:v>
                </c:pt>
                <c:pt idx="679">
                  <c:v>5.02961166</c:v>
                </c:pt>
                <c:pt idx="680">
                  <c:v>5.037019029999999</c:v>
                </c:pt>
                <c:pt idx="681">
                  <c:v>5.044426399999999</c:v>
                </c:pt>
                <c:pt idx="682">
                  <c:v>5.05183377</c:v>
                </c:pt>
                <c:pt idx="683">
                  <c:v>5.05924113</c:v>
                </c:pt>
                <c:pt idx="684">
                  <c:v>5.0666485</c:v>
                </c:pt>
                <c:pt idx="685">
                  <c:v>5.07405587</c:v>
                </c:pt>
                <c:pt idx="686">
                  <c:v>5.08146323</c:v>
                </c:pt>
                <c:pt idx="687">
                  <c:v>5.088870599999999</c:v>
                </c:pt>
                <c:pt idx="688">
                  <c:v>5.09627797</c:v>
                </c:pt>
                <c:pt idx="689">
                  <c:v>5.103685339999999</c:v>
                </c:pt>
                <c:pt idx="690">
                  <c:v>5.1110927</c:v>
                </c:pt>
                <c:pt idx="691">
                  <c:v>5.118500069999998</c:v>
                </c:pt>
                <c:pt idx="692">
                  <c:v>5.125907439999998</c:v>
                </c:pt>
                <c:pt idx="693">
                  <c:v>5.133314799999999</c:v>
                </c:pt>
                <c:pt idx="694">
                  <c:v>5.14072217</c:v>
                </c:pt>
                <c:pt idx="695">
                  <c:v>5.148129539999998</c:v>
                </c:pt>
                <c:pt idx="696">
                  <c:v>5.155536909999999</c:v>
                </c:pt>
                <c:pt idx="697">
                  <c:v>5.162944269999999</c:v>
                </c:pt>
                <c:pt idx="698">
                  <c:v>5.170351639999999</c:v>
                </c:pt>
                <c:pt idx="699">
                  <c:v>5.177759009999999</c:v>
                </c:pt>
                <c:pt idx="700">
                  <c:v>5.18516638</c:v>
                </c:pt>
                <c:pt idx="701">
                  <c:v>5.192573739999999</c:v>
                </c:pt>
                <c:pt idx="702">
                  <c:v>5.199981109999999</c:v>
                </c:pt>
                <c:pt idx="703">
                  <c:v>5.207388479999999</c:v>
                </c:pt>
                <c:pt idx="704">
                  <c:v>5.214795839999998</c:v>
                </c:pt>
                <c:pt idx="705">
                  <c:v>5.22220321</c:v>
                </c:pt>
                <c:pt idx="706">
                  <c:v>5.22961058</c:v>
                </c:pt>
                <c:pt idx="707">
                  <c:v>5.237017949999999</c:v>
                </c:pt>
                <c:pt idx="708">
                  <c:v>5.244425309999999</c:v>
                </c:pt>
                <c:pt idx="709">
                  <c:v>5.251832679999999</c:v>
                </c:pt>
                <c:pt idx="710">
                  <c:v>5.25924005</c:v>
                </c:pt>
                <c:pt idx="711">
                  <c:v>5.26664741</c:v>
                </c:pt>
                <c:pt idx="712">
                  <c:v>5.27405478</c:v>
                </c:pt>
                <c:pt idx="713">
                  <c:v>5.28146215</c:v>
                </c:pt>
                <c:pt idx="714">
                  <c:v>5.28886952</c:v>
                </c:pt>
                <c:pt idx="715">
                  <c:v>5.296276880000001</c:v>
                </c:pt>
                <c:pt idx="716">
                  <c:v>5.303684249999998</c:v>
                </c:pt>
                <c:pt idx="717">
                  <c:v>5.31109162</c:v>
                </c:pt>
                <c:pt idx="718">
                  <c:v>5.31849899</c:v>
                </c:pt>
                <c:pt idx="719">
                  <c:v>5.325906349999999</c:v>
                </c:pt>
                <c:pt idx="720">
                  <c:v>5.33331372</c:v>
                </c:pt>
                <c:pt idx="721">
                  <c:v>5.34072109</c:v>
                </c:pt>
                <c:pt idx="722">
                  <c:v>5.348128449999999</c:v>
                </c:pt>
                <c:pt idx="723">
                  <c:v>5.355535819999998</c:v>
                </c:pt>
                <c:pt idx="724">
                  <c:v>5.36294319</c:v>
                </c:pt>
                <c:pt idx="725">
                  <c:v>5.370350559999999</c:v>
                </c:pt>
                <c:pt idx="726">
                  <c:v>5.377757919999999</c:v>
                </c:pt>
                <c:pt idx="727">
                  <c:v>5.385165289999999</c:v>
                </c:pt>
                <c:pt idx="728">
                  <c:v>5.392572659999998</c:v>
                </c:pt>
                <c:pt idx="729">
                  <c:v>5.399980019999999</c:v>
                </c:pt>
                <c:pt idx="730">
                  <c:v>5.40738739</c:v>
                </c:pt>
                <c:pt idx="731">
                  <c:v>5.414794759999999</c:v>
                </c:pt>
                <c:pt idx="732">
                  <c:v>5.422202130000001</c:v>
                </c:pt>
                <c:pt idx="733">
                  <c:v>5.42960949</c:v>
                </c:pt>
                <c:pt idx="734">
                  <c:v>5.437016859999999</c:v>
                </c:pt>
                <c:pt idx="735">
                  <c:v>5.444424229999997</c:v>
                </c:pt>
                <c:pt idx="736">
                  <c:v>5.4518316</c:v>
                </c:pt>
                <c:pt idx="737">
                  <c:v>5.45923896</c:v>
                </c:pt>
                <c:pt idx="738">
                  <c:v>5.46664633</c:v>
                </c:pt>
                <c:pt idx="739">
                  <c:v>5.4740537</c:v>
                </c:pt>
                <c:pt idx="740">
                  <c:v>5.48146106</c:v>
                </c:pt>
                <c:pt idx="741">
                  <c:v>5.48886843</c:v>
                </c:pt>
                <c:pt idx="742">
                  <c:v>5.4962758</c:v>
                </c:pt>
                <c:pt idx="743">
                  <c:v>5.50368317</c:v>
                </c:pt>
                <c:pt idx="744">
                  <c:v>5.511090529999999</c:v>
                </c:pt>
                <c:pt idx="745">
                  <c:v>5.518497899999999</c:v>
                </c:pt>
                <c:pt idx="746">
                  <c:v>5.525905269999998</c:v>
                </c:pt>
                <c:pt idx="747">
                  <c:v>5.53331264</c:v>
                </c:pt>
                <c:pt idx="748">
                  <c:v>5.54072</c:v>
                </c:pt>
                <c:pt idx="749">
                  <c:v>5.548127369999999</c:v>
                </c:pt>
                <c:pt idx="750">
                  <c:v>5.55553474</c:v>
                </c:pt>
                <c:pt idx="751">
                  <c:v>5.562942099999999</c:v>
                </c:pt>
                <c:pt idx="752">
                  <c:v>5.57034947</c:v>
                </c:pt>
                <c:pt idx="753">
                  <c:v>5.577756839999997</c:v>
                </c:pt>
                <c:pt idx="754">
                  <c:v>5.585164209999999</c:v>
                </c:pt>
                <c:pt idx="755">
                  <c:v>5.59257157</c:v>
                </c:pt>
                <c:pt idx="756">
                  <c:v>5.599978939999999</c:v>
                </c:pt>
                <c:pt idx="757">
                  <c:v>5.607386309999998</c:v>
                </c:pt>
                <c:pt idx="758">
                  <c:v>5.614793669999997</c:v>
                </c:pt>
                <c:pt idx="759">
                  <c:v>5.622201039999999</c:v>
                </c:pt>
                <c:pt idx="760">
                  <c:v>5.629608409999999</c:v>
                </c:pt>
                <c:pt idx="761">
                  <c:v>5.637015779999998</c:v>
                </c:pt>
                <c:pt idx="762">
                  <c:v>5.644423139999999</c:v>
                </c:pt>
                <c:pt idx="763">
                  <c:v>5.651830509999998</c:v>
                </c:pt>
                <c:pt idx="764">
                  <c:v>5.65923788</c:v>
                </c:pt>
                <c:pt idx="765">
                  <c:v>5.666645249999999</c:v>
                </c:pt>
                <c:pt idx="766">
                  <c:v>5.674052609999999</c:v>
                </c:pt>
                <c:pt idx="767">
                  <c:v>5.681459979999999</c:v>
                </c:pt>
                <c:pt idx="768">
                  <c:v>5.688867350000001</c:v>
                </c:pt>
                <c:pt idx="769">
                  <c:v>5.69627471</c:v>
                </c:pt>
                <c:pt idx="770">
                  <c:v>5.70368208</c:v>
                </c:pt>
                <c:pt idx="771">
                  <c:v>5.711089449999998</c:v>
                </c:pt>
                <c:pt idx="772">
                  <c:v>5.718496819999999</c:v>
                </c:pt>
                <c:pt idx="773">
                  <c:v>5.72590418</c:v>
                </c:pt>
                <c:pt idx="774">
                  <c:v>5.733311549999999</c:v>
                </c:pt>
                <c:pt idx="775">
                  <c:v>5.740718919999999</c:v>
                </c:pt>
                <c:pt idx="776">
                  <c:v>5.748126279999997</c:v>
                </c:pt>
                <c:pt idx="777">
                  <c:v>5.755533649999999</c:v>
                </c:pt>
                <c:pt idx="778">
                  <c:v>5.762941019999999</c:v>
                </c:pt>
                <c:pt idx="779">
                  <c:v>5.77034839</c:v>
                </c:pt>
                <c:pt idx="780">
                  <c:v>5.777755749999999</c:v>
                </c:pt>
                <c:pt idx="781">
                  <c:v>5.78516312</c:v>
                </c:pt>
                <c:pt idx="782">
                  <c:v>5.79257049</c:v>
                </c:pt>
                <c:pt idx="783">
                  <c:v>5.799977859999999</c:v>
                </c:pt>
                <c:pt idx="784">
                  <c:v>5.80738522</c:v>
                </c:pt>
                <c:pt idx="785">
                  <c:v>5.814792589999999</c:v>
                </c:pt>
                <c:pt idx="786">
                  <c:v>5.822199959999998</c:v>
                </c:pt>
                <c:pt idx="787">
                  <c:v>5.82960732</c:v>
                </c:pt>
                <c:pt idx="788">
                  <c:v>5.837014689999999</c:v>
                </c:pt>
                <c:pt idx="789">
                  <c:v>5.844422059999998</c:v>
                </c:pt>
                <c:pt idx="790">
                  <c:v>5.85182943</c:v>
                </c:pt>
                <c:pt idx="791">
                  <c:v>5.85923679</c:v>
                </c:pt>
                <c:pt idx="792">
                  <c:v>5.866644159999999</c:v>
                </c:pt>
                <c:pt idx="793">
                  <c:v>5.874051529999999</c:v>
                </c:pt>
                <c:pt idx="794">
                  <c:v>5.881458889999998</c:v>
                </c:pt>
                <c:pt idx="795">
                  <c:v>5.888866259999999</c:v>
                </c:pt>
                <c:pt idx="796">
                  <c:v>5.89627363</c:v>
                </c:pt>
                <c:pt idx="797">
                  <c:v>5.903681</c:v>
                </c:pt>
                <c:pt idx="798">
                  <c:v>5.911088359999999</c:v>
                </c:pt>
                <c:pt idx="799">
                  <c:v>5.91849573</c:v>
                </c:pt>
                <c:pt idx="800">
                  <c:v>5.9259031</c:v>
                </c:pt>
                <c:pt idx="801">
                  <c:v>5.93331047</c:v>
                </c:pt>
                <c:pt idx="802">
                  <c:v>5.940717830000001</c:v>
                </c:pt>
                <c:pt idx="803">
                  <c:v>5.9481252</c:v>
                </c:pt>
                <c:pt idx="804">
                  <c:v>5.955532569999998</c:v>
                </c:pt>
                <c:pt idx="805">
                  <c:v>5.962939929999999</c:v>
                </c:pt>
                <c:pt idx="806">
                  <c:v>5.9703473</c:v>
                </c:pt>
                <c:pt idx="807">
                  <c:v>5.977754669999999</c:v>
                </c:pt>
                <c:pt idx="808">
                  <c:v>5.985162040000001</c:v>
                </c:pt>
                <c:pt idx="809">
                  <c:v>5.9925694</c:v>
                </c:pt>
                <c:pt idx="810">
                  <c:v>5.99997677</c:v>
                </c:pt>
                <c:pt idx="811">
                  <c:v>6.007384139999997</c:v>
                </c:pt>
                <c:pt idx="812">
                  <c:v>6.014791509999999</c:v>
                </c:pt>
                <c:pt idx="813">
                  <c:v>6.022198869999999</c:v>
                </c:pt>
                <c:pt idx="814">
                  <c:v>6.029606239999999</c:v>
                </c:pt>
                <c:pt idx="815">
                  <c:v>6.037013609999999</c:v>
                </c:pt>
                <c:pt idx="816">
                  <c:v>6.044420969999997</c:v>
                </c:pt>
                <c:pt idx="817">
                  <c:v>6.05182834</c:v>
                </c:pt>
                <c:pt idx="818">
                  <c:v>6.059235709999998</c:v>
                </c:pt>
                <c:pt idx="819">
                  <c:v>6.06664308</c:v>
                </c:pt>
                <c:pt idx="820">
                  <c:v>6.074050439999999</c:v>
                </c:pt>
                <c:pt idx="821">
                  <c:v>6.081457809999999</c:v>
                </c:pt>
                <c:pt idx="822">
                  <c:v>6.08886518</c:v>
                </c:pt>
                <c:pt idx="823">
                  <c:v>6.096272539999998</c:v>
                </c:pt>
                <c:pt idx="824">
                  <c:v>6.10367991</c:v>
                </c:pt>
                <c:pt idx="825">
                  <c:v>6.111087279999998</c:v>
                </c:pt>
                <c:pt idx="826">
                  <c:v>6.11849465</c:v>
                </c:pt>
                <c:pt idx="827">
                  <c:v>6.125902009999998</c:v>
                </c:pt>
                <c:pt idx="828">
                  <c:v>6.13330938</c:v>
                </c:pt>
                <c:pt idx="829">
                  <c:v>6.140716749999997</c:v>
                </c:pt>
                <c:pt idx="830">
                  <c:v>6.148124119999999</c:v>
                </c:pt>
                <c:pt idx="831">
                  <c:v>6.15553148</c:v>
                </c:pt>
                <c:pt idx="832">
                  <c:v>6.162938849999997</c:v>
                </c:pt>
                <c:pt idx="833">
                  <c:v>6.170346219999999</c:v>
                </c:pt>
                <c:pt idx="834">
                  <c:v>6.177753579999997</c:v>
                </c:pt>
                <c:pt idx="835">
                  <c:v>6.185160949999999</c:v>
                </c:pt>
                <c:pt idx="836">
                  <c:v>6.192568319999999</c:v>
                </c:pt>
                <c:pt idx="837">
                  <c:v>6.199975689999999</c:v>
                </c:pt>
                <c:pt idx="838">
                  <c:v>6.207383049999999</c:v>
                </c:pt>
                <c:pt idx="839">
                  <c:v>6.214790419999999</c:v>
                </c:pt>
                <c:pt idx="840">
                  <c:v>6.22219779</c:v>
                </c:pt>
                <c:pt idx="841">
                  <c:v>6.229605149999998</c:v>
                </c:pt>
                <c:pt idx="842">
                  <c:v>6.237012519999999</c:v>
                </c:pt>
                <c:pt idx="843">
                  <c:v>6.244419889999999</c:v>
                </c:pt>
                <c:pt idx="844">
                  <c:v>6.251827259999999</c:v>
                </c:pt>
                <c:pt idx="845">
                  <c:v>6.25923462</c:v>
                </c:pt>
                <c:pt idx="846">
                  <c:v>6.26664199</c:v>
                </c:pt>
                <c:pt idx="847">
                  <c:v>6.274049359999998</c:v>
                </c:pt>
                <c:pt idx="848">
                  <c:v>6.28145673</c:v>
                </c:pt>
                <c:pt idx="849">
                  <c:v>6.28886409</c:v>
                </c:pt>
                <c:pt idx="850">
                  <c:v>6.29627146</c:v>
                </c:pt>
                <c:pt idx="851">
                  <c:v>6.30367883</c:v>
                </c:pt>
                <c:pt idx="852">
                  <c:v>6.311086189999998</c:v>
                </c:pt>
                <c:pt idx="853">
                  <c:v>6.318493559999999</c:v>
                </c:pt>
                <c:pt idx="854">
                  <c:v>6.325900929999998</c:v>
                </c:pt>
                <c:pt idx="855">
                  <c:v>6.3333083</c:v>
                </c:pt>
                <c:pt idx="856">
                  <c:v>6.340715659999998</c:v>
                </c:pt>
                <c:pt idx="857">
                  <c:v>6.34812303</c:v>
                </c:pt>
                <c:pt idx="858">
                  <c:v>6.355530399999999</c:v>
                </c:pt>
                <c:pt idx="859">
                  <c:v>6.362937759999997</c:v>
                </c:pt>
                <c:pt idx="860">
                  <c:v>6.370345130000001</c:v>
                </c:pt>
                <c:pt idx="861">
                  <c:v>6.3777525</c:v>
                </c:pt>
                <c:pt idx="862">
                  <c:v>6.385159869999998</c:v>
                </c:pt>
                <c:pt idx="863">
                  <c:v>6.392567229999999</c:v>
                </c:pt>
                <c:pt idx="864">
                  <c:v>6.399974599999999</c:v>
                </c:pt>
                <c:pt idx="865">
                  <c:v>6.407381969999998</c:v>
                </c:pt>
                <c:pt idx="866">
                  <c:v>6.41478934</c:v>
                </c:pt>
                <c:pt idx="867">
                  <c:v>6.422196699999999</c:v>
                </c:pt>
                <c:pt idx="868">
                  <c:v>6.429604069999999</c:v>
                </c:pt>
                <c:pt idx="869">
                  <c:v>6.437011439999998</c:v>
                </c:pt>
                <c:pt idx="870">
                  <c:v>6.444418799999998</c:v>
                </c:pt>
                <c:pt idx="871">
                  <c:v>6.45182617</c:v>
                </c:pt>
                <c:pt idx="872">
                  <c:v>6.45923354</c:v>
                </c:pt>
                <c:pt idx="873">
                  <c:v>6.46664091</c:v>
                </c:pt>
                <c:pt idx="874">
                  <c:v>6.474048269999999</c:v>
                </c:pt>
                <c:pt idx="875">
                  <c:v>6.48145564</c:v>
                </c:pt>
                <c:pt idx="876">
                  <c:v>6.48886301</c:v>
                </c:pt>
                <c:pt idx="877">
                  <c:v>6.496270369999999</c:v>
                </c:pt>
                <c:pt idx="878">
                  <c:v>6.503677740000001</c:v>
                </c:pt>
                <c:pt idx="879">
                  <c:v>6.511085109999999</c:v>
                </c:pt>
                <c:pt idx="880">
                  <c:v>6.518492479999999</c:v>
                </c:pt>
                <c:pt idx="881">
                  <c:v>6.525900029999998</c:v>
                </c:pt>
                <c:pt idx="882">
                  <c:v>6.5333074</c:v>
                </c:pt>
                <c:pt idx="883">
                  <c:v>6.540714759999999</c:v>
                </c:pt>
                <c:pt idx="884">
                  <c:v>6.548122129999999</c:v>
                </c:pt>
                <c:pt idx="885">
                  <c:v>6.5555295</c:v>
                </c:pt>
                <c:pt idx="886">
                  <c:v>6.562936869999997</c:v>
                </c:pt>
                <c:pt idx="887">
                  <c:v>6.570344229999999</c:v>
                </c:pt>
                <c:pt idx="888">
                  <c:v>6.577751599999998</c:v>
                </c:pt>
                <c:pt idx="889">
                  <c:v>6.585158969999999</c:v>
                </c:pt>
                <c:pt idx="890">
                  <c:v>6.592566339999998</c:v>
                </c:pt>
                <c:pt idx="891">
                  <c:v>6.5999737</c:v>
                </c:pt>
                <c:pt idx="892">
                  <c:v>6.607381069999998</c:v>
                </c:pt>
                <c:pt idx="893">
                  <c:v>6.614788439999998</c:v>
                </c:pt>
                <c:pt idx="894">
                  <c:v>6.622195799999998</c:v>
                </c:pt>
                <c:pt idx="895">
                  <c:v>6.629603169999998</c:v>
                </c:pt>
                <c:pt idx="896">
                  <c:v>6.637010539999998</c:v>
                </c:pt>
                <c:pt idx="897">
                  <c:v>6.644417909999998</c:v>
                </c:pt>
                <c:pt idx="898">
                  <c:v>6.651825269999998</c:v>
                </c:pt>
                <c:pt idx="899">
                  <c:v>6.659232640000001</c:v>
                </c:pt>
                <c:pt idx="900">
                  <c:v>6.66664001</c:v>
                </c:pt>
                <c:pt idx="901">
                  <c:v>6.674047369999999</c:v>
                </c:pt>
                <c:pt idx="902">
                  <c:v>6.681454739999999</c:v>
                </c:pt>
                <c:pt idx="903">
                  <c:v>6.688862110000001</c:v>
                </c:pt>
                <c:pt idx="904">
                  <c:v>6.69626948</c:v>
                </c:pt>
                <c:pt idx="905">
                  <c:v>6.70367684</c:v>
                </c:pt>
                <c:pt idx="906">
                  <c:v>6.711084209999999</c:v>
                </c:pt>
                <c:pt idx="907">
                  <c:v>6.71849158</c:v>
                </c:pt>
                <c:pt idx="908">
                  <c:v>6.725898949999999</c:v>
                </c:pt>
                <c:pt idx="909">
                  <c:v>6.73330631</c:v>
                </c:pt>
                <c:pt idx="910">
                  <c:v>6.740713679999999</c:v>
                </c:pt>
                <c:pt idx="911">
                  <c:v>6.74812105</c:v>
                </c:pt>
                <c:pt idx="912">
                  <c:v>6.75552841</c:v>
                </c:pt>
                <c:pt idx="913">
                  <c:v>6.762935779999999</c:v>
                </c:pt>
                <c:pt idx="914">
                  <c:v>6.77034315</c:v>
                </c:pt>
                <c:pt idx="915">
                  <c:v>6.777750519999999</c:v>
                </c:pt>
                <c:pt idx="916">
                  <c:v>6.785157879999998</c:v>
                </c:pt>
                <c:pt idx="917">
                  <c:v>6.792565249999999</c:v>
                </c:pt>
                <c:pt idx="918">
                  <c:v>6.79997262</c:v>
                </c:pt>
                <c:pt idx="919">
                  <c:v>6.80737998</c:v>
                </c:pt>
                <c:pt idx="920">
                  <c:v>6.814787349999998</c:v>
                </c:pt>
                <c:pt idx="921">
                  <c:v>6.822194719999998</c:v>
                </c:pt>
                <c:pt idx="922">
                  <c:v>6.82960209</c:v>
                </c:pt>
                <c:pt idx="923">
                  <c:v>6.83700945</c:v>
                </c:pt>
                <c:pt idx="924">
                  <c:v>6.844416819999997</c:v>
                </c:pt>
                <c:pt idx="925">
                  <c:v>6.85182419</c:v>
                </c:pt>
                <c:pt idx="926">
                  <c:v>6.859231559999999</c:v>
                </c:pt>
                <c:pt idx="927">
                  <c:v>6.866638919999999</c:v>
                </c:pt>
                <c:pt idx="928">
                  <c:v>6.874046289999999</c:v>
                </c:pt>
                <c:pt idx="929">
                  <c:v>6.88145366</c:v>
                </c:pt>
                <c:pt idx="930">
                  <c:v>6.88886102</c:v>
                </c:pt>
                <c:pt idx="931">
                  <c:v>6.89626839</c:v>
                </c:pt>
                <c:pt idx="932">
                  <c:v>6.903675760000001</c:v>
                </c:pt>
                <c:pt idx="933">
                  <c:v>6.91108313</c:v>
                </c:pt>
                <c:pt idx="934">
                  <c:v>6.91849049</c:v>
                </c:pt>
                <c:pt idx="935">
                  <c:v>6.925897859999997</c:v>
                </c:pt>
                <c:pt idx="936">
                  <c:v>6.93330523</c:v>
                </c:pt>
                <c:pt idx="937">
                  <c:v>6.94071259</c:v>
                </c:pt>
                <c:pt idx="938">
                  <c:v>6.948119959999999</c:v>
                </c:pt>
                <c:pt idx="939">
                  <c:v>6.955527330000001</c:v>
                </c:pt>
                <c:pt idx="940">
                  <c:v>6.962934699999998</c:v>
                </c:pt>
                <c:pt idx="941">
                  <c:v>6.97034206</c:v>
                </c:pt>
                <c:pt idx="942">
                  <c:v>6.97774943</c:v>
                </c:pt>
                <c:pt idx="943">
                  <c:v>6.985156799999999</c:v>
                </c:pt>
                <c:pt idx="944">
                  <c:v>6.992564169999999</c:v>
                </c:pt>
                <c:pt idx="945">
                  <c:v>6.999971529999999</c:v>
                </c:pt>
                <c:pt idx="946">
                  <c:v>7.0073789</c:v>
                </c:pt>
                <c:pt idx="947">
                  <c:v>7.014786269999998</c:v>
                </c:pt>
                <c:pt idx="948">
                  <c:v>7.022193629999999</c:v>
                </c:pt>
                <c:pt idx="949">
                  <c:v>7.029601</c:v>
                </c:pt>
                <c:pt idx="950">
                  <c:v>7.037008370000001</c:v>
                </c:pt>
                <c:pt idx="951">
                  <c:v>7.044415739999998</c:v>
                </c:pt>
                <c:pt idx="952">
                  <c:v>7.0518231</c:v>
                </c:pt>
                <c:pt idx="953">
                  <c:v>7.05923047</c:v>
                </c:pt>
                <c:pt idx="954">
                  <c:v>7.066637839999999</c:v>
                </c:pt>
                <c:pt idx="955">
                  <c:v>7.074045209999999</c:v>
                </c:pt>
                <c:pt idx="956">
                  <c:v>7.081452569999999</c:v>
                </c:pt>
                <c:pt idx="957">
                  <c:v>7.088859939999999</c:v>
                </c:pt>
                <c:pt idx="958">
                  <c:v>7.09626731</c:v>
                </c:pt>
                <c:pt idx="959">
                  <c:v>7.103674669999999</c:v>
                </c:pt>
                <c:pt idx="960">
                  <c:v>7.111082039999998</c:v>
                </c:pt>
                <c:pt idx="961">
                  <c:v>7.118489409999999</c:v>
                </c:pt>
                <c:pt idx="962">
                  <c:v>7.125896779999998</c:v>
                </c:pt>
                <c:pt idx="963">
                  <c:v>7.133304139999999</c:v>
                </c:pt>
                <c:pt idx="964">
                  <c:v>7.140711509999997</c:v>
                </c:pt>
                <c:pt idx="965">
                  <c:v>7.148118879999999</c:v>
                </c:pt>
                <c:pt idx="966">
                  <c:v>7.155526239999998</c:v>
                </c:pt>
                <c:pt idx="967">
                  <c:v>7.162933609999998</c:v>
                </c:pt>
                <c:pt idx="968">
                  <c:v>7.170340979999999</c:v>
                </c:pt>
                <c:pt idx="969">
                  <c:v>7.177748349999999</c:v>
                </c:pt>
                <c:pt idx="970">
                  <c:v>7.185155709999999</c:v>
                </c:pt>
                <c:pt idx="971">
                  <c:v>7.192563079999998</c:v>
                </c:pt>
                <c:pt idx="972">
                  <c:v>7.199970449999999</c:v>
                </c:pt>
                <c:pt idx="973">
                  <c:v>7.207377819999999</c:v>
                </c:pt>
                <c:pt idx="974">
                  <c:v>7.214785179999998</c:v>
                </c:pt>
                <c:pt idx="975">
                  <c:v>7.222192549999997</c:v>
                </c:pt>
                <c:pt idx="976">
                  <c:v>7.22959992</c:v>
                </c:pt>
                <c:pt idx="977">
                  <c:v>7.23700728</c:v>
                </c:pt>
                <c:pt idx="978">
                  <c:v>7.244414649999998</c:v>
                </c:pt>
                <c:pt idx="979">
                  <c:v>7.251822020000001</c:v>
                </c:pt>
                <c:pt idx="980">
                  <c:v>7.25922939</c:v>
                </c:pt>
                <c:pt idx="981">
                  <c:v>7.26663675</c:v>
                </c:pt>
                <c:pt idx="982">
                  <c:v>7.27404412</c:v>
                </c:pt>
                <c:pt idx="983">
                  <c:v>7.28145149</c:v>
                </c:pt>
                <c:pt idx="984">
                  <c:v>7.28885885</c:v>
                </c:pt>
                <c:pt idx="985">
                  <c:v>7.29626622</c:v>
                </c:pt>
                <c:pt idx="986">
                  <c:v>7.30367359</c:v>
                </c:pt>
                <c:pt idx="987">
                  <c:v>7.311080959999999</c:v>
                </c:pt>
                <c:pt idx="988">
                  <c:v>7.318488319999999</c:v>
                </c:pt>
                <c:pt idx="989">
                  <c:v>7.325895689999999</c:v>
                </c:pt>
                <c:pt idx="990">
                  <c:v>7.33330306</c:v>
                </c:pt>
                <c:pt idx="991">
                  <c:v>7.340710429999999</c:v>
                </c:pt>
                <c:pt idx="992">
                  <c:v>7.348117789999999</c:v>
                </c:pt>
                <c:pt idx="993">
                  <c:v>7.355525159999999</c:v>
                </c:pt>
                <c:pt idx="994">
                  <c:v>7.362932529999998</c:v>
                </c:pt>
                <c:pt idx="995">
                  <c:v>7.37033989</c:v>
                </c:pt>
                <c:pt idx="996">
                  <c:v>7.377747259999999</c:v>
                </c:pt>
                <c:pt idx="997">
                  <c:v>7.385154629999998</c:v>
                </c:pt>
                <c:pt idx="998">
                  <c:v>7.392561999999999</c:v>
                </c:pt>
                <c:pt idx="999">
                  <c:v>7.39996936</c:v>
                </c:pt>
              </c:numCache>
            </c:numRef>
          </c:xVal>
          <c:yVal>
            <c:numRef>
              <c:f>'[pAxialCLmedia-4cfm_axial_square_no_Baffle-FMB.xlsx]pAxialCLmedia-4cfm_axial_square'!$F$6:$F$1005</c:f>
              <c:numCache>
                <c:formatCode>0</c:formatCode>
                <c:ptCount val="1000"/>
                <c:pt idx="0">
                  <c:v>93.48964689999998</c:v>
                </c:pt>
                <c:pt idx="1">
                  <c:v>93.4886093</c:v>
                </c:pt>
                <c:pt idx="2">
                  <c:v>93.4865494</c:v>
                </c:pt>
                <c:pt idx="3">
                  <c:v>93.4841919</c:v>
                </c:pt>
                <c:pt idx="4">
                  <c:v>93.4818192</c:v>
                </c:pt>
                <c:pt idx="5">
                  <c:v>93.4794617</c:v>
                </c:pt>
                <c:pt idx="6">
                  <c:v>93.47709659999998</c:v>
                </c:pt>
                <c:pt idx="7">
                  <c:v>93.47473909999998</c:v>
                </c:pt>
                <c:pt idx="8">
                  <c:v>93.47238159999999</c:v>
                </c:pt>
                <c:pt idx="9">
                  <c:v>93.4700165</c:v>
                </c:pt>
                <c:pt idx="10">
                  <c:v>93.4676514</c:v>
                </c:pt>
                <c:pt idx="11">
                  <c:v>93.4652863</c:v>
                </c:pt>
                <c:pt idx="12">
                  <c:v>93.4623337</c:v>
                </c:pt>
                <c:pt idx="13">
                  <c:v>93.45877079999997</c:v>
                </c:pt>
                <c:pt idx="14">
                  <c:v>93.4551849</c:v>
                </c:pt>
                <c:pt idx="15">
                  <c:v>93.4515991</c:v>
                </c:pt>
                <c:pt idx="16">
                  <c:v>93.4480286</c:v>
                </c:pt>
                <c:pt idx="17">
                  <c:v>93.444458</c:v>
                </c:pt>
                <c:pt idx="18">
                  <c:v>93.4408798</c:v>
                </c:pt>
                <c:pt idx="19">
                  <c:v>93.4373016</c:v>
                </c:pt>
                <c:pt idx="20">
                  <c:v>93.4337158</c:v>
                </c:pt>
                <c:pt idx="21">
                  <c:v>93.43015289999998</c:v>
                </c:pt>
                <c:pt idx="22">
                  <c:v>93.4263229</c:v>
                </c:pt>
                <c:pt idx="23">
                  <c:v>93.42144779999998</c:v>
                </c:pt>
                <c:pt idx="24">
                  <c:v>93.4165802</c:v>
                </c:pt>
                <c:pt idx="25">
                  <c:v>93.4117126</c:v>
                </c:pt>
                <c:pt idx="26">
                  <c:v>93.40683749999998</c:v>
                </c:pt>
                <c:pt idx="27">
                  <c:v>93.4019775</c:v>
                </c:pt>
                <c:pt idx="28">
                  <c:v>93.39710239999998</c:v>
                </c:pt>
                <c:pt idx="29">
                  <c:v>93.39223479999998</c:v>
                </c:pt>
                <c:pt idx="30">
                  <c:v>93.38735959999998</c:v>
                </c:pt>
                <c:pt idx="31">
                  <c:v>93.38249209999996</c:v>
                </c:pt>
                <c:pt idx="32">
                  <c:v>93.3776169</c:v>
                </c:pt>
                <c:pt idx="33">
                  <c:v>93.37167359999998</c:v>
                </c:pt>
                <c:pt idx="34">
                  <c:v>93.3656235</c:v>
                </c:pt>
                <c:pt idx="35">
                  <c:v>93.35955809999999</c:v>
                </c:pt>
                <c:pt idx="36">
                  <c:v>93.3535004</c:v>
                </c:pt>
                <c:pt idx="37">
                  <c:v>93.34745789999998</c:v>
                </c:pt>
                <c:pt idx="38">
                  <c:v>93.34138489999998</c:v>
                </c:pt>
                <c:pt idx="39">
                  <c:v>93.33533479999998</c:v>
                </c:pt>
                <c:pt idx="40">
                  <c:v>93.3292847</c:v>
                </c:pt>
                <c:pt idx="41">
                  <c:v>93.32322689999998</c:v>
                </c:pt>
                <c:pt idx="42">
                  <c:v>93.3171616</c:v>
                </c:pt>
                <c:pt idx="43">
                  <c:v>93.31048579999998</c:v>
                </c:pt>
                <c:pt idx="44">
                  <c:v>93.303421</c:v>
                </c:pt>
                <c:pt idx="45">
                  <c:v>93.2963562</c:v>
                </c:pt>
                <c:pt idx="46">
                  <c:v>93.28929139999998</c:v>
                </c:pt>
                <c:pt idx="47">
                  <c:v>93.2822189</c:v>
                </c:pt>
                <c:pt idx="48">
                  <c:v>93.27516939999998</c:v>
                </c:pt>
                <c:pt idx="49">
                  <c:v>93.2680969</c:v>
                </c:pt>
                <c:pt idx="50">
                  <c:v>93.2610397</c:v>
                </c:pt>
                <c:pt idx="51">
                  <c:v>93.2539673</c:v>
                </c:pt>
                <c:pt idx="52">
                  <c:v>93.2469025</c:v>
                </c:pt>
                <c:pt idx="53">
                  <c:v>93.239563</c:v>
                </c:pt>
                <c:pt idx="54">
                  <c:v>93.2316742</c:v>
                </c:pt>
                <c:pt idx="55">
                  <c:v>93.22378539999997</c:v>
                </c:pt>
                <c:pt idx="56">
                  <c:v>93.21589659999998</c:v>
                </c:pt>
                <c:pt idx="57">
                  <c:v>93.20801539999998</c:v>
                </c:pt>
                <c:pt idx="58">
                  <c:v>93.2001266</c:v>
                </c:pt>
                <c:pt idx="59">
                  <c:v>93.19223789999997</c:v>
                </c:pt>
                <c:pt idx="60">
                  <c:v>93.18435669999998</c:v>
                </c:pt>
                <c:pt idx="61">
                  <c:v>93.17646029999999</c:v>
                </c:pt>
                <c:pt idx="62">
                  <c:v>93.16857909999999</c:v>
                </c:pt>
                <c:pt idx="63">
                  <c:v>93.1606445</c:v>
                </c:pt>
                <c:pt idx="64">
                  <c:v>93.15213009999997</c:v>
                </c:pt>
                <c:pt idx="65">
                  <c:v>93.1435852</c:v>
                </c:pt>
                <c:pt idx="66">
                  <c:v>93.1350632</c:v>
                </c:pt>
                <c:pt idx="67">
                  <c:v>93.1265259</c:v>
                </c:pt>
                <c:pt idx="68">
                  <c:v>93.11799619999998</c:v>
                </c:pt>
                <c:pt idx="69">
                  <c:v>93.1094666</c:v>
                </c:pt>
                <c:pt idx="70">
                  <c:v>93.1009216</c:v>
                </c:pt>
                <c:pt idx="71">
                  <c:v>93.09239199999999</c:v>
                </c:pt>
                <c:pt idx="72">
                  <c:v>93.08386229999999</c:v>
                </c:pt>
                <c:pt idx="73">
                  <c:v>93.07534029999997</c:v>
                </c:pt>
                <c:pt idx="74">
                  <c:v>93.06643679999999</c:v>
                </c:pt>
                <c:pt idx="75">
                  <c:v>93.05743409999998</c:v>
                </c:pt>
                <c:pt idx="76">
                  <c:v>93.0484238</c:v>
                </c:pt>
                <c:pt idx="77">
                  <c:v>93.0394135</c:v>
                </c:pt>
                <c:pt idx="78">
                  <c:v>93.0304031</c:v>
                </c:pt>
                <c:pt idx="79">
                  <c:v>93.02140809999999</c:v>
                </c:pt>
                <c:pt idx="80">
                  <c:v>93.01239009999999</c:v>
                </c:pt>
                <c:pt idx="81">
                  <c:v>93.00338749999999</c:v>
                </c:pt>
                <c:pt idx="82">
                  <c:v>92.9943695</c:v>
                </c:pt>
                <c:pt idx="83">
                  <c:v>92.98536679999998</c:v>
                </c:pt>
                <c:pt idx="84">
                  <c:v>92.9761963</c:v>
                </c:pt>
                <c:pt idx="85">
                  <c:v>92.9668808</c:v>
                </c:pt>
                <c:pt idx="86">
                  <c:v>92.95755</c:v>
                </c:pt>
                <c:pt idx="87">
                  <c:v>92.9482193</c:v>
                </c:pt>
                <c:pt idx="88">
                  <c:v>92.93888849999999</c:v>
                </c:pt>
                <c:pt idx="89">
                  <c:v>92.9295654</c:v>
                </c:pt>
                <c:pt idx="90">
                  <c:v>92.9202271</c:v>
                </c:pt>
                <c:pt idx="91">
                  <c:v>92.9109039</c:v>
                </c:pt>
                <c:pt idx="92">
                  <c:v>92.9015732</c:v>
                </c:pt>
                <c:pt idx="93">
                  <c:v>92.8922501</c:v>
                </c:pt>
                <c:pt idx="94">
                  <c:v>92.88288119999999</c:v>
                </c:pt>
                <c:pt idx="95">
                  <c:v>92.87338259999997</c:v>
                </c:pt>
                <c:pt idx="96">
                  <c:v>92.86387629999999</c:v>
                </c:pt>
                <c:pt idx="97">
                  <c:v>92.85438539999998</c:v>
                </c:pt>
                <c:pt idx="98">
                  <c:v>92.84487919999998</c:v>
                </c:pt>
                <c:pt idx="99">
                  <c:v>92.83537289999995</c:v>
                </c:pt>
                <c:pt idx="100">
                  <c:v>92.82588199999996</c:v>
                </c:pt>
                <c:pt idx="101">
                  <c:v>92.81637569999998</c:v>
                </c:pt>
                <c:pt idx="102">
                  <c:v>92.80688479999999</c:v>
                </c:pt>
                <c:pt idx="103">
                  <c:v>92.7973709</c:v>
                </c:pt>
                <c:pt idx="104">
                  <c:v>92.7878647</c:v>
                </c:pt>
                <c:pt idx="105">
                  <c:v>92.77834319999997</c:v>
                </c:pt>
                <c:pt idx="106">
                  <c:v>92.7688141</c:v>
                </c:pt>
                <c:pt idx="107">
                  <c:v>92.75927729999998</c:v>
                </c:pt>
                <c:pt idx="108">
                  <c:v>92.74974819999998</c:v>
                </c:pt>
                <c:pt idx="109">
                  <c:v>92.7402191</c:v>
                </c:pt>
                <c:pt idx="110">
                  <c:v>92.7306824</c:v>
                </c:pt>
                <c:pt idx="111">
                  <c:v>92.7211456</c:v>
                </c:pt>
                <c:pt idx="112">
                  <c:v>92.7116089</c:v>
                </c:pt>
                <c:pt idx="113">
                  <c:v>92.70207979999999</c:v>
                </c:pt>
                <c:pt idx="114">
                  <c:v>92.6925507</c:v>
                </c:pt>
                <c:pt idx="115">
                  <c:v>92.68308259999999</c:v>
                </c:pt>
                <c:pt idx="116">
                  <c:v>92.67366789999998</c:v>
                </c:pt>
                <c:pt idx="117">
                  <c:v>92.6642456</c:v>
                </c:pt>
                <c:pt idx="118">
                  <c:v>92.65483089999996</c:v>
                </c:pt>
                <c:pt idx="119">
                  <c:v>92.64540099999999</c:v>
                </c:pt>
                <c:pt idx="120">
                  <c:v>92.63597109999998</c:v>
                </c:pt>
                <c:pt idx="121">
                  <c:v>92.626564</c:v>
                </c:pt>
                <c:pt idx="122">
                  <c:v>92.6171417</c:v>
                </c:pt>
                <c:pt idx="123">
                  <c:v>92.60771939999998</c:v>
                </c:pt>
                <c:pt idx="124">
                  <c:v>92.5983047</c:v>
                </c:pt>
                <c:pt idx="125">
                  <c:v>92.5889664</c:v>
                </c:pt>
                <c:pt idx="126">
                  <c:v>92.57981109999999</c:v>
                </c:pt>
                <c:pt idx="127">
                  <c:v>92.5706635</c:v>
                </c:pt>
                <c:pt idx="128">
                  <c:v>92.5615082</c:v>
                </c:pt>
                <c:pt idx="129">
                  <c:v>92.55235289999999</c:v>
                </c:pt>
                <c:pt idx="130">
                  <c:v>92.5432053</c:v>
                </c:pt>
                <c:pt idx="131">
                  <c:v>92.53405</c:v>
                </c:pt>
                <c:pt idx="132">
                  <c:v>92.52490229999998</c:v>
                </c:pt>
                <c:pt idx="133">
                  <c:v>92.5157394</c:v>
                </c:pt>
                <c:pt idx="134">
                  <c:v>92.50659179999998</c:v>
                </c:pt>
                <c:pt idx="135">
                  <c:v>92.4974594</c:v>
                </c:pt>
                <c:pt idx="136">
                  <c:v>92.48874659999998</c:v>
                </c:pt>
                <c:pt idx="137">
                  <c:v>92.48003389999998</c:v>
                </c:pt>
                <c:pt idx="138">
                  <c:v>92.4713135</c:v>
                </c:pt>
                <c:pt idx="139">
                  <c:v>92.4626083</c:v>
                </c:pt>
                <c:pt idx="140">
                  <c:v>92.45389559999998</c:v>
                </c:pt>
                <c:pt idx="141">
                  <c:v>92.4451828</c:v>
                </c:pt>
                <c:pt idx="142">
                  <c:v>92.43647</c:v>
                </c:pt>
                <c:pt idx="143">
                  <c:v>92.42775729999998</c:v>
                </c:pt>
                <c:pt idx="144">
                  <c:v>92.4190521</c:v>
                </c:pt>
                <c:pt idx="145">
                  <c:v>92.4103317</c:v>
                </c:pt>
                <c:pt idx="146">
                  <c:v>92.4021072</c:v>
                </c:pt>
                <c:pt idx="147">
                  <c:v>92.3940277</c:v>
                </c:pt>
                <c:pt idx="148">
                  <c:v>92.38597109999998</c:v>
                </c:pt>
                <c:pt idx="149">
                  <c:v>92.3778992</c:v>
                </c:pt>
                <c:pt idx="150">
                  <c:v>92.36982729999998</c:v>
                </c:pt>
                <c:pt idx="151">
                  <c:v>92.3617554</c:v>
                </c:pt>
                <c:pt idx="152">
                  <c:v>92.3536835</c:v>
                </c:pt>
                <c:pt idx="153">
                  <c:v>92.3456192</c:v>
                </c:pt>
                <c:pt idx="154">
                  <c:v>92.33754729999998</c:v>
                </c:pt>
                <c:pt idx="155">
                  <c:v>92.32949069999998</c:v>
                </c:pt>
                <c:pt idx="156">
                  <c:v>92.32183839999999</c:v>
                </c:pt>
                <c:pt idx="157">
                  <c:v>92.3146591</c:v>
                </c:pt>
                <c:pt idx="158">
                  <c:v>92.3074799</c:v>
                </c:pt>
                <c:pt idx="159">
                  <c:v>92.3003006</c:v>
                </c:pt>
                <c:pt idx="160">
                  <c:v>92.2931213</c:v>
                </c:pt>
                <c:pt idx="161">
                  <c:v>92.2859497</c:v>
                </c:pt>
                <c:pt idx="162">
                  <c:v>92.27877039999997</c:v>
                </c:pt>
                <c:pt idx="163">
                  <c:v>92.27159879999999</c:v>
                </c:pt>
                <c:pt idx="164">
                  <c:v>92.2644272</c:v>
                </c:pt>
                <c:pt idx="165">
                  <c:v>92.2572556</c:v>
                </c:pt>
                <c:pt idx="166">
                  <c:v>92.25028229999998</c:v>
                </c:pt>
                <c:pt idx="167">
                  <c:v>92.2443161</c:v>
                </c:pt>
                <c:pt idx="168">
                  <c:v>92.23834229999999</c:v>
                </c:pt>
                <c:pt idx="169">
                  <c:v>92.23236849999999</c:v>
                </c:pt>
                <c:pt idx="170">
                  <c:v>92.22640229999999</c:v>
                </c:pt>
                <c:pt idx="171">
                  <c:v>92.22042849999998</c:v>
                </c:pt>
                <c:pt idx="172">
                  <c:v>92.2144623</c:v>
                </c:pt>
                <c:pt idx="173">
                  <c:v>92.20849609999999</c:v>
                </c:pt>
                <c:pt idx="174">
                  <c:v>92.2025223</c:v>
                </c:pt>
                <c:pt idx="175">
                  <c:v>92.19655609999998</c:v>
                </c:pt>
                <c:pt idx="176">
                  <c:v>92.1905899</c:v>
                </c:pt>
                <c:pt idx="177">
                  <c:v>92.1860199</c:v>
                </c:pt>
                <c:pt idx="178">
                  <c:v>92.181633</c:v>
                </c:pt>
                <c:pt idx="179">
                  <c:v>92.17724609999999</c:v>
                </c:pt>
                <c:pt idx="180">
                  <c:v>92.17285159999999</c:v>
                </c:pt>
                <c:pt idx="181">
                  <c:v>92.16845699999999</c:v>
                </c:pt>
                <c:pt idx="182">
                  <c:v>92.16407779999999</c:v>
                </c:pt>
                <c:pt idx="183">
                  <c:v>92.1596832</c:v>
                </c:pt>
                <c:pt idx="184">
                  <c:v>92.15528869999999</c:v>
                </c:pt>
                <c:pt idx="185">
                  <c:v>92.15090179999999</c:v>
                </c:pt>
                <c:pt idx="186">
                  <c:v>92.1465149</c:v>
                </c:pt>
                <c:pt idx="187">
                  <c:v>92.1433105</c:v>
                </c:pt>
                <c:pt idx="188">
                  <c:v>92.1409149</c:v>
                </c:pt>
                <c:pt idx="189">
                  <c:v>92.1385193</c:v>
                </c:pt>
                <c:pt idx="190">
                  <c:v>92.1361237</c:v>
                </c:pt>
                <c:pt idx="191">
                  <c:v>92.1337204</c:v>
                </c:pt>
                <c:pt idx="192">
                  <c:v>92.1313248</c:v>
                </c:pt>
                <c:pt idx="193">
                  <c:v>92.12892149999999</c:v>
                </c:pt>
                <c:pt idx="194">
                  <c:v>92.12651819999999</c:v>
                </c:pt>
                <c:pt idx="195">
                  <c:v>92.1241226</c:v>
                </c:pt>
                <c:pt idx="196">
                  <c:v>92.1217194</c:v>
                </c:pt>
                <c:pt idx="197">
                  <c:v>92.1201248</c:v>
                </c:pt>
                <c:pt idx="198">
                  <c:v>92.12026209999999</c:v>
                </c:pt>
                <c:pt idx="199">
                  <c:v>92.12039179999996</c:v>
                </c:pt>
                <c:pt idx="200">
                  <c:v>92.12052919999998</c:v>
                </c:pt>
                <c:pt idx="201">
                  <c:v>92.1206665</c:v>
                </c:pt>
                <c:pt idx="202">
                  <c:v>92.12080379999999</c:v>
                </c:pt>
                <c:pt idx="203">
                  <c:v>92.12094119999999</c:v>
                </c:pt>
                <c:pt idx="204">
                  <c:v>92.12109379999998</c:v>
                </c:pt>
                <c:pt idx="205">
                  <c:v>92.1212234</c:v>
                </c:pt>
                <c:pt idx="206">
                  <c:v>92.12136079999999</c:v>
                </c:pt>
                <c:pt idx="207">
                  <c:v>92.12159729999999</c:v>
                </c:pt>
                <c:pt idx="208">
                  <c:v>92.12493899999998</c:v>
                </c:pt>
                <c:pt idx="209">
                  <c:v>92.12829589999998</c:v>
                </c:pt>
                <c:pt idx="210">
                  <c:v>92.1316376</c:v>
                </c:pt>
                <c:pt idx="211">
                  <c:v>92.1349792</c:v>
                </c:pt>
                <c:pt idx="212">
                  <c:v>92.13832089999997</c:v>
                </c:pt>
                <c:pt idx="213">
                  <c:v>92.1416626</c:v>
                </c:pt>
                <c:pt idx="214">
                  <c:v>92.1450195</c:v>
                </c:pt>
                <c:pt idx="215">
                  <c:v>92.14836879999999</c:v>
                </c:pt>
                <c:pt idx="216">
                  <c:v>92.15171049999998</c:v>
                </c:pt>
                <c:pt idx="217">
                  <c:v>92.15505219999999</c:v>
                </c:pt>
                <c:pt idx="218">
                  <c:v>92.1614838</c:v>
                </c:pt>
                <c:pt idx="219">
                  <c:v>92.16897579999998</c:v>
                </c:pt>
                <c:pt idx="220">
                  <c:v>92.17646789999999</c:v>
                </c:pt>
                <c:pt idx="221">
                  <c:v>92.18395229999999</c:v>
                </c:pt>
                <c:pt idx="222">
                  <c:v>92.191452</c:v>
                </c:pt>
                <c:pt idx="223">
                  <c:v>92.19893649999999</c:v>
                </c:pt>
                <c:pt idx="224">
                  <c:v>92.2064209</c:v>
                </c:pt>
                <c:pt idx="225">
                  <c:v>92.2139282</c:v>
                </c:pt>
                <c:pt idx="226">
                  <c:v>92.221405</c:v>
                </c:pt>
                <c:pt idx="227">
                  <c:v>92.22889709999998</c:v>
                </c:pt>
                <c:pt idx="228">
                  <c:v>92.23874659999998</c:v>
                </c:pt>
                <c:pt idx="229">
                  <c:v>92.2514038</c:v>
                </c:pt>
                <c:pt idx="230">
                  <c:v>92.264061</c:v>
                </c:pt>
                <c:pt idx="231">
                  <c:v>92.27671809999997</c:v>
                </c:pt>
                <c:pt idx="232">
                  <c:v>92.28938289999999</c:v>
                </c:pt>
                <c:pt idx="233">
                  <c:v>92.30204769999999</c:v>
                </c:pt>
                <c:pt idx="234">
                  <c:v>92.3146973</c:v>
                </c:pt>
                <c:pt idx="235">
                  <c:v>92.32737729999997</c:v>
                </c:pt>
                <c:pt idx="236">
                  <c:v>92.3400269</c:v>
                </c:pt>
                <c:pt idx="237">
                  <c:v>92.35268399999998</c:v>
                </c:pt>
                <c:pt idx="238">
                  <c:v>92.36638639999997</c:v>
                </c:pt>
                <c:pt idx="239">
                  <c:v>92.38523099999999</c:v>
                </c:pt>
                <c:pt idx="240">
                  <c:v>92.404068</c:v>
                </c:pt>
                <c:pt idx="241">
                  <c:v>92.422905</c:v>
                </c:pt>
                <c:pt idx="242">
                  <c:v>92.44174189999998</c:v>
                </c:pt>
                <c:pt idx="243">
                  <c:v>92.4605865</c:v>
                </c:pt>
                <c:pt idx="244">
                  <c:v>92.47943119999996</c:v>
                </c:pt>
                <c:pt idx="245">
                  <c:v>92.4982758</c:v>
                </c:pt>
                <c:pt idx="246">
                  <c:v>92.5170975</c:v>
                </c:pt>
                <c:pt idx="247">
                  <c:v>92.53594209999999</c:v>
                </c:pt>
                <c:pt idx="248">
                  <c:v>92.55477909999999</c:v>
                </c:pt>
                <c:pt idx="249">
                  <c:v>92.580162</c:v>
                </c:pt>
                <c:pt idx="250">
                  <c:v>92.60643009999997</c:v>
                </c:pt>
                <c:pt idx="251">
                  <c:v>92.6326904</c:v>
                </c:pt>
                <c:pt idx="252">
                  <c:v>92.65895079999999</c:v>
                </c:pt>
                <c:pt idx="253">
                  <c:v>92.68521119999998</c:v>
                </c:pt>
                <c:pt idx="254">
                  <c:v>92.71147159999998</c:v>
                </c:pt>
                <c:pt idx="255">
                  <c:v>92.7377396</c:v>
                </c:pt>
                <c:pt idx="256">
                  <c:v>92.7639999</c:v>
                </c:pt>
                <c:pt idx="257">
                  <c:v>92.7902603</c:v>
                </c:pt>
                <c:pt idx="258">
                  <c:v>92.8165283</c:v>
                </c:pt>
                <c:pt idx="259">
                  <c:v>92.8479538</c:v>
                </c:pt>
                <c:pt idx="260">
                  <c:v>92.8829193</c:v>
                </c:pt>
                <c:pt idx="261">
                  <c:v>92.9178696</c:v>
                </c:pt>
                <c:pt idx="262">
                  <c:v>92.9528275</c:v>
                </c:pt>
                <c:pt idx="263">
                  <c:v>92.98777769999998</c:v>
                </c:pt>
                <c:pt idx="264">
                  <c:v>93.02273559999999</c:v>
                </c:pt>
                <c:pt idx="265">
                  <c:v>93.0576935</c:v>
                </c:pt>
                <c:pt idx="266">
                  <c:v>93.09265139999998</c:v>
                </c:pt>
                <c:pt idx="267">
                  <c:v>93.1276016</c:v>
                </c:pt>
                <c:pt idx="268">
                  <c:v>93.16255189999997</c:v>
                </c:pt>
                <c:pt idx="269">
                  <c:v>93.2001724</c:v>
                </c:pt>
                <c:pt idx="270">
                  <c:v>93.24372859999998</c:v>
                </c:pt>
                <c:pt idx="271">
                  <c:v>93.2872925</c:v>
                </c:pt>
                <c:pt idx="272">
                  <c:v>93.33085629999998</c:v>
                </c:pt>
                <c:pt idx="273">
                  <c:v>93.3744202</c:v>
                </c:pt>
                <c:pt idx="274">
                  <c:v>93.4179764</c:v>
                </c:pt>
                <c:pt idx="275">
                  <c:v>93.4615479</c:v>
                </c:pt>
                <c:pt idx="276">
                  <c:v>93.50510409999998</c:v>
                </c:pt>
                <c:pt idx="277">
                  <c:v>93.5486679</c:v>
                </c:pt>
                <c:pt idx="278">
                  <c:v>93.59223939999998</c:v>
                </c:pt>
                <c:pt idx="279">
                  <c:v>93.63608549999998</c:v>
                </c:pt>
                <c:pt idx="280">
                  <c:v>93.6931915</c:v>
                </c:pt>
                <c:pt idx="281">
                  <c:v>93.7502975</c:v>
                </c:pt>
                <c:pt idx="282">
                  <c:v>93.8074036</c:v>
                </c:pt>
                <c:pt idx="283">
                  <c:v>93.8645248</c:v>
                </c:pt>
                <c:pt idx="284">
                  <c:v>93.9216232</c:v>
                </c:pt>
                <c:pt idx="285">
                  <c:v>93.9787292</c:v>
                </c:pt>
                <c:pt idx="286">
                  <c:v>94.03583529999999</c:v>
                </c:pt>
                <c:pt idx="287">
                  <c:v>94.0929565</c:v>
                </c:pt>
                <c:pt idx="288">
                  <c:v>94.15006259999998</c:v>
                </c:pt>
                <c:pt idx="289">
                  <c:v>94.2148285</c:v>
                </c:pt>
                <c:pt idx="290">
                  <c:v>94.28238679999998</c:v>
                </c:pt>
                <c:pt idx="291">
                  <c:v>94.3499527</c:v>
                </c:pt>
                <c:pt idx="292">
                  <c:v>94.417511</c:v>
                </c:pt>
                <c:pt idx="293">
                  <c:v>94.48506159999998</c:v>
                </c:pt>
                <c:pt idx="294">
                  <c:v>94.55261229999999</c:v>
                </c:pt>
                <c:pt idx="295">
                  <c:v>94.62017819999997</c:v>
                </c:pt>
                <c:pt idx="296">
                  <c:v>94.68772129999999</c:v>
                </c:pt>
                <c:pt idx="297">
                  <c:v>94.7552795</c:v>
                </c:pt>
                <c:pt idx="298">
                  <c:v>94.82838439999999</c:v>
                </c:pt>
                <c:pt idx="299">
                  <c:v>94.9083633</c:v>
                </c:pt>
                <c:pt idx="300">
                  <c:v>94.988327</c:v>
                </c:pt>
                <c:pt idx="301">
                  <c:v>95.06830599999999</c:v>
                </c:pt>
                <c:pt idx="302">
                  <c:v>95.14828489999998</c:v>
                </c:pt>
                <c:pt idx="303">
                  <c:v>95.22824099999998</c:v>
                </c:pt>
                <c:pt idx="304">
                  <c:v>95.30821229999998</c:v>
                </c:pt>
                <c:pt idx="305">
                  <c:v>95.38817599999999</c:v>
                </c:pt>
                <c:pt idx="306">
                  <c:v>95.4681549</c:v>
                </c:pt>
                <c:pt idx="307">
                  <c:v>95.5502396</c:v>
                </c:pt>
                <c:pt idx="308">
                  <c:v>95.6434631</c:v>
                </c:pt>
                <c:pt idx="309">
                  <c:v>95.7366714</c:v>
                </c:pt>
                <c:pt idx="310">
                  <c:v>95.82988739999999</c:v>
                </c:pt>
                <c:pt idx="311">
                  <c:v>95.923111</c:v>
                </c:pt>
                <c:pt idx="312">
                  <c:v>96.0163345</c:v>
                </c:pt>
                <c:pt idx="313">
                  <c:v>96.10954279999999</c:v>
                </c:pt>
                <c:pt idx="314">
                  <c:v>96.20275879999998</c:v>
                </c:pt>
                <c:pt idx="315">
                  <c:v>96.2959747</c:v>
                </c:pt>
                <c:pt idx="316">
                  <c:v>96.3891907</c:v>
                </c:pt>
                <c:pt idx="317">
                  <c:v>96.4944687</c:v>
                </c:pt>
                <c:pt idx="318">
                  <c:v>96.6015091</c:v>
                </c:pt>
                <c:pt idx="319">
                  <c:v>96.7085342</c:v>
                </c:pt>
                <c:pt idx="320">
                  <c:v>96.8155746</c:v>
                </c:pt>
                <c:pt idx="321">
                  <c:v>96.9226074</c:v>
                </c:pt>
                <c:pt idx="322">
                  <c:v>97.0296402</c:v>
                </c:pt>
                <c:pt idx="323">
                  <c:v>97.136673</c:v>
                </c:pt>
                <c:pt idx="324">
                  <c:v>97.2437057</c:v>
                </c:pt>
                <c:pt idx="325">
                  <c:v>97.35074619999999</c:v>
                </c:pt>
                <c:pt idx="326">
                  <c:v>97.4660187</c:v>
                </c:pt>
                <c:pt idx="327">
                  <c:v>97.5870895</c:v>
                </c:pt>
                <c:pt idx="328">
                  <c:v>97.708168</c:v>
                </c:pt>
                <c:pt idx="329">
                  <c:v>97.8292618</c:v>
                </c:pt>
                <c:pt idx="330">
                  <c:v>97.95034029999998</c:v>
                </c:pt>
                <c:pt idx="331">
                  <c:v>98.07141109999999</c:v>
                </c:pt>
                <c:pt idx="332">
                  <c:v>98.1925049</c:v>
                </c:pt>
                <c:pt idx="333">
                  <c:v>98.3135757</c:v>
                </c:pt>
                <c:pt idx="334">
                  <c:v>98.4346542</c:v>
                </c:pt>
                <c:pt idx="335">
                  <c:v>98.55989839999997</c:v>
                </c:pt>
                <c:pt idx="336">
                  <c:v>98.69484709999999</c:v>
                </c:pt>
                <c:pt idx="337">
                  <c:v>98.82979579999999</c:v>
                </c:pt>
                <c:pt idx="338">
                  <c:v>98.9647675</c:v>
                </c:pt>
                <c:pt idx="339">
                  <c:v>99.0997162</c:v>
                </c:pt>
                <c:pt idx="340">
                  <c:v>99.2346725</c:v>
                </c:pt>
                <c:pt idx="341">
                  <c:v>99.36962889999998</c:v>
                </c:pt>
                <c:pt idx="342">
                  <c:v>99.5045853</c:v>
                </c:pt>
                <c:pt idx="343">
                  <c:v>99.6395493</c:v>
                </c:pt>
                <c:pt idx="344">
                  <c:v>99.7746582</c:v>
                </c:pt>
                <c:pt idx="345">
                  <c:v>99.92288209999997</c:v>
                </c:pt>
                <c:pt idx="346">
                  <c:v>100.071091</c:v>
                </c:pt>
                <c:pt idx="347">
                  <c:v>100.219315</c:v>
                </c:pt>
                <c:pt idx="348">
                  <c:v>100.367531</c:v>
                </c:pt>
                <c:pt idx="349">
                  <c:v>100.515755</c:v>
                </c:pt>
                <c:pt idx="350">
                  <c:v>100.663971</c:v>
                </c:pt>
                <c:pt idx="351">
                  <c:v>100.81218</c:v>
                </c:pt>
                <c:pt idx="352">
                  <c:v>100.960403</c:v>
                </c:pt>
                <c:pt idx="353">
                  <c:v>101.108612</c:v>
                </c:pt>
                <c:pt idx="354">
                  <c:v>101.265587</c:v>
                </c:pt>
                <c:pt idx="355">
                  <c:v>101.425865</c:v>
                </c:pt>
                <c:pt idx="356">
                  <c:v>101.586128</c:v>
                </c:pt>
                <c:pt idx="357">
                  <c:v>101.746399</c:v>
                </c:pt>
                <c:pt idx="358">
                  <c:v>101.906685</c:v>
                </c:pt>
                <c:pt idx="359">
                  <c:v>102.066956</c:v>
                </c:pt>
                <c:pt idx="360">
                  <c:v>102.227226</c:v>
                </c:pt>
                <c:pt idx="361">
                  <c:v>102.387512</c:v>
                </c:pt>
                <c:pt idx="362">
                  <c:v>102.547783</c:v>
                </c:pt>
                <c:pt idx="363">
                  <c:v>102.712463</c:v>
                </c:pt>
                <c:pt idx="364">
                  <c:v>102.882797</c:v>
                </c:pt>
                <c:pt idx="365">
                  <c:v>103.053116</c:v>
                </c:pt>
                <c:pt idx="366">
                  <c:v>103.223465</c:v>
                </c:pt>
                <c:pt idx="367">
                  <c:v>103.393791</c:v>
                </c:pt>
                <c:pt idx="368">
                  <c:v>103.564125</c:v>
                </c:pt>
                <c:pt idx="369">
                  <c:v>103.734459</c:v>
                </c:pt>
                <c:pt idx="370">
                  <c:v>103.904785</c:v>
                </c:pt>
                <c:pt idx="371">
                  <c:v>104.075119</c:v>
                </c:pt>
                <c:pt idx="372">
                  <c:v>104.246033</c:v>
                </c:pt>
                <c:pt idx="373">
                  <c:v>104.420265</c:v>
                </c:pt>
                <c:pt idx="374">
                  <c:v>104.594482</c:v>
                </c:pt>
                <c:pt idx="375">
                  <c:v>104.768715</c:v>
                </c:pt>
                <c:pt idx="376">
                  <c:v>104.94294</c:v>
                </c:pt>
                <c:pt idx="377">
                  <c:v>105.117149</c:v>
                </c:pt>
                <c:pt idx="378">
                  <c:v>105.291389</c:v>
                </c:pt>
                <c:pt idx="379">
                  <c:v>105.465607</c:v>
                </c:pt>
                <c:pt idx="380">
                  <c:v>105.639832</c:v>
                </c:pt>
                <c:pt idx="381">
                  <c:v>105.814064</c:v>
                </c:pt>
                <c:pt idx="382">
                  <c:v>105.973404</c:v>
                </c:pt>
                <c:pt idx="383">
                  <c:v>106.130432</c:v>
                </c:pt>
                <c:pt idx="384">
                  <c:v>106.287453</c:v>
                </c:pt>
                <c:pt idx="385">
                  <c:v>106.444473</c:v>
                </c:pt>
                <c:pt idx="386">
                  <c:v>106.601494</c:v>
                </c:pt>
                <c:pt idx="387">
                  <c:v>106.758522</c:v>
                </c:pt>
                <c:pt idx="388">
                  <c:v>106.91555</c:v>
                </c:pt>
                <c:pt idx="389">
                  <c:v>107.072571</c:v>
                </c:pt>
                <c:pt idx="390">
                  <c:v>107.229591</c:v>
                </c:pt>
                <c:pt idx="391">
                  <c:v>107.410202</c:v>
                </c:pt>
                <c:pt idx="392">
                  <c:v>107.608025</c:v>
                </c:pt>
                <c:pt idx="393">
                  <c:v>107.805847</c:v>
                </c:pt>
                <c:pt idx="394">
                  <c:v>108.003685</c:v>
                </c:pt>
                <c:pt idx="395">
                  <c:v>108.201508</c:v>
                </c:pt>
                <c:pt idx="396">
                  <c:v>108.399338</c:v>
                </c:pt>
                <c:pt idx="397">
                  <c:v>108.59716</c:v>
                </c:pt>
                <c:pt idx="398">
                  <c:v>108.792526</c:v>
                </c:pt>
                <c:pt idx="399">
                  <c:v>109.000412</c:v>
                </c:pt>
                <c:pt idx="400">
                  <c:v>109.215599</c:v>
                </c:pt>
                <c:pt idx="401">
                  <c:v>109.430801</c:v>
                </c:pt>
                <c:pt idx="402">
                  <c:v>109.645981</c:v>
                </c:pt>
                <c:pt idx="403">
                  <c:v>109.861168</c:v>
                </c:pt>
                <c:pt idx="404">
                  <c:v>110.076355</c:v>
                </c:pt>
                <c:pt idx="405">
                  <c:v>110.291534</c:v>
                </c:pt>
                <c:pt idx="406">
                  <c:v>110.506721</c:v>
                </c:pt>
                <c:pt idx="407">
                  <c:v>110.690887</c:v>
                </c:pt>
                <c:pt idx="408">
                  <c:v>110.860069</c:v>
                </c:pt>
                <c:pt idx="409">
                  <c:v>111.029251</c:v>
                </c:pt>
                <c:pt idx="410">
                  <c:v>111.19841</c:v>
                </c:pt>
                <c:pt idx="411">
                  <c:v>111.367599</c:v>
                </c:pt>
                <c:pt idx="412">
                  <c:v>111.536774</c:v>
                </c:pt>
                <c:pt idx="413">
                  <c:v>111.705963</c:v>
                </c:pt>
                <c:pt idx="414">
                  <c:v>111.875137</c:v>
                </c:pt>
                <c:pt idx="415">
                  <c:v>112.044304</c:v>
                </c:pt>
                <c:pt idx="416">
                  <c:v>112.22374</c:v>
                </c:pt>
                <c:pt idx="417">
                  <c:v>112.417007</c:v>
                </c:pt>
                <c:pt idx="418">
                  <c:v>112.61026</c:v>
                </c:pt>
                <c:pt idx="419">
                  <c:v>112.803528</c:v>
                </c:pt>
                <c:pt idx="420">
                  <c:v>112.99678</c:v>
                </c:pt>
                <c:pt idx="421">
                  <c:v>113.190033</c:v>
                </c:pt>
                <c:pt idx="422">
                  <c:v>113.383301</c:v>
                </c:pt>
                <c:pt idx="423">
                  <c:v>113.576553</c:v>
                </c:pt>
                <c:pt idx="424">
                  <c:v>113.769821</c:v>
                </c:pt>
                <c:pt idx="425">
                  <c:v>113.917862</c:v>
                </c:pt>
                <c:pt idx="426">
                  <c:v>114.039368</c:v>
                </c:pt>
                <c:pt idx="427">
                  <c:v>114.168961</c:v>
                </c:pt>
                <c:pt idx="428">
                  <c:v>114.298553</c:v>
                </c:pt>
                <c:pt idx="429">
                  <c:v>114.428131</c:v>
                </c:pt>
                <c:pt idx="430">
                  <c:v>114.557724</c:v>
                </c:pt>
                <c:pt idx="431">
                  <c:v>114.687302</c:v>
                </c:pt>
                <c:pt idx="432">
                  <c:v>114.816895</c:v>
                </c:pt>
                <c:pt idx="433">
                  <c:v>114.946487</c:v>
                </c:pt>
                <c:pt idx="434">
                  <c:v>115.084953</c:v>
                </c:pt>
                <c:pt idx="435">
                  <c:v>115.226936</c:v>
                </c:pt>
                <c:pt idx="436">
                  <c:v>115.368912</c:v>
                </c:pt>
                <c:pt idx="437">
                  <c:v>115.516403</c:v>
                </c:pt>
                <c:pt idx="438">
                  <c:v>115.665642</c:v>
                </c:pt>
                <c:pt idx="439">
                  <c:v>115.814919</c:v>
                </c:pt>
                <c:pt idx="440">
                  <c:v>116.009331</c:v>
                </c:pt>
                <c:pt idx="441">
                  <c:v>116.219093</c:v>
                </c:pt>
                <c:pt idx="442">
                  <c:v>116.42997</c:v>
                </c:pt>
                <c:pt idx="443">
                  <c:v>116.641693</c:v>
                </c:pt>
                <c:pt idx="444">
                  <c:v>116.883484</c:v>
                </c:pt>
                <c:pt idx="445">
                  <c:v>117.146561</c:v>
                </c:pt>
                <c:pt idx="446">
                  <c:v>117.409409</c:v>
                </c:pt>
                <c:pt idx="447">
                  <c:v>117.671997</c:v>
                </c:pt>
                <c:pt idx="448">
                  <c:v>117.933899</c:v>
                </c:pt>
                <c:pt idx="449">
                  <c:v>118.196266</c:v>
                </c:pt>
                <c:pt idx="450">
                  <c:v>118.440491</c:v>
                </c:pt>
                <c:pt idx="451">
                  <c:v>118.607368</c:v>
                </c:pt>
                <c:pt idx="452">
                  <c:v>118.772865</c:v>
                </c:pt>
                <c:pt idx="453">
                  <c:v>118.936722</c:v>
                </c:pt>
                <c:pt idx="454">
                  <c:v>119.098557</c:v>
                </c:pt>
                <c:pt idx="455">
                  <c:v>119.257889</c:v>
                </c:pt>
                <c:pt idx="456">
                  <c:v>119.414093</c:v>
                </c:pt>
                <c:pt idx="457">
                  <c:v>119.566223</c:v>
                </c:pt>
                <c:pt idx="458">
                  <c:v>119.712997</c:v>
                </c:pt>
                <c:pt idx="459">
                  <c:v>119.85247</c:v>
                </c:pt>
                <c:pt idx="460">
                  <c:v>113.70105</c:v>
                </c:pt>
                <c:pt idx="461">
                  <c:v>102.238037</c:v>
                </c:pt>
                <c:pt idx="462">
                  <c:v>86.17556759999997</c:v>
                </c:pt>
                <c:pt idx="463">
                  <c:v>67.9711685</c:v>
                </c:pt>
                <c:pt idx="464">
                  <c:v>43.7744293</c:v>
                </c:pt>
                <c:pt idx="465">
                  <c:v>14.876421</c:v>
                </c:pt>
                <c:pt idx="466">
                  <c:v>13.3456154</c:v>
                </c:pt>
                <c:pt idx="467">
                  <c:v>13.0280972</c:v>
                </c:pt>
                <c:pt idx="468">
                  <c:v>12.3324461</c:v>
                </c:pt>
                <c:pt idx="469">
                  <c:v>12.2821569</c:v>
                </c:pt>
                <c:pt idx="470">
                  <c:v>13.0273752</c:v>
                </c:pt>
                <c:pt idx="471">
                  <c:v>13.2732029</c:v>
                </c:pt>
                <c:pt idx="472">
                  <c:v>13.2806416</c:v>
                </c:pt>
                <c:pt idx="473">
                  <c:v>13.1504478</c:v>
                </c:pt>
                <c:pt idx="474">
                  <c:v>13.0320415</c:v>
                </c:pt>
                <c:pt idx="475">
                  <c:v>13.045352</c:v>
                </c:pt>
                <c:pt idx="476">
                  <c:v>13.2448368</c:v>
                </c:pt>
                <c:pt idx="477">
                  <c:v>13.4298391</c:v>
                </c:pt>
                <c:pt idx="478">
                  <c:v>13.3504906</c:v>
                </c:pt>
                <c:pt idx="479">
                  <c:v>13.111867</c:v>
                </c:pt>
                <c:pt idx="480">
                  <c:v>12.821104</c:v>
                </c:pt>
                <c:pt idx="481">
                  <c:v>12.5856447</c:v>
                </c:pt>
                <c:pt idx="482">
                  <c:v>12.5318794</c:v>
                </c:pt>
                <c:pt idx="483">
                  <c:v>12.7942562</c:v>
                </c:pt>
                <c:pt idx="484">
                  <c:v>13.0202732</c:v>
                </c:pt>
                <c:pt idx="485">
                  <c:v>13.0548477</c:v>
                </c:pt>
                <c:pt idx="486">
                  <c:v>12.8063955</c:v>
                </c:pt>
                <c:pt idx="487">
                  <c:v>12.5552092</c:v>
                </c:pt>
                <c:pt idx="488">
                  <c:v>12.5588312</c:v>
                </c:pt>
                <c:pt idx="489">
                  <c:v>12.6634979</c:v>
                </c:pt>
                <c:pt idx="490">
                  <c:v>12.7636156</c:v>
                </c:pt>
                <c:pt idx="491">
                  <c:v>12.5756683</c:v>
                </c:pt>
                <c:pt idx="492">
                  <c:v>12.3821411</c:v>
                </c:pt>
                <c:pt idx="493">
                  <c:v>12.2457066</c:v>
                </c:pt>
                <c:pt idx="494">
                  <c:v>12.2277946</c:v>
                </c:pt>
                <c:pt idx="495">
                  <c:v>12.2224474</c:v>
                </c:pt>
                <c:pt idx="496">
                  <c:v>12.2286997</c:v>
                </c:pt>
                <c:pt idx="497">
                  <c:v>12.2535114</c:v>
                </c:pt>
                <c:pt idx="498">
                  <c:v>12.3245316</c:v>
                </c:pt>
                <c:pt idx="499">
                  <c:v>12.2462702</c:v>
                </c:pt>
                <c:pt idx="500">
                  <c:v>12.044199</c:v>
                </c:pt>
                <c:pt idx="501">
                  <c:v>11.6568518</c:v>
                </c:pt>
                <c:pt idx="502">
                  <c:v>11.3900356</c:v>
                </c:pt>
                <c:pt idx="503">
                  <c:v>11.23242</c:v>
                </c:pt>
                <c:pt idx="504">
                  <c:v>11.2640915</c:v>
                </c:pt>
                <c:pt idx="505">
                  <c:v>11.3434792</c:v>
                </c:pt>
                <c:pt idx="506">
                  <c:v>11.4376869</c:v>
                </c:pt>
                <c:pt idx="507">
                  <c:v>11.5345526</c:v>
                </c:pt>
                <c:pt idx="508">
                  <c:v>11.4995728</c:v>
                </c:pt>
                <c:pt idx="509">
                  <c:v>11.3977385</c:v>
                </c:pt>
                <c:pt idx="510">
                  <c:v>11.2247095</c:v>
                </c:pt>
                <c:pt idx="511">
                  <c:v>11.2200737</c:v>
                </c:pt>
                <c:pt idx="512">
                  <c:v>11.3324394</c:v>
                </c:pt>
                <c:pt idx="513">
                  <c:v>11.4438744</c:v>
                </c:pt>
                <c:pt idx="514">
                  <c:v>11.4266682</c:v>
                </c:pt>
                <c:pt idx="515">
                  <c:v>11.2181845</c:v>
                </c:pt>
                <c:pt idx="516">
                  <c:v>11.005003</c:v>
                </c:pt>
                <c:pt idx="517">
                  <c:v>10.8350191</c:v>
                </c:pt>
                <c:pt idx="518">
                  <c:v>10.9173927</c:v>
                </c:pt>
                <c:pt idx="519">
                  <c:v>11.0025406</c:v>
                </c:pt>
                <c:pt idx="520">
                  <c:v>11.0932226</c:v>
                </c:pt>
                <c:pt idx="521">
                  <c:v>10.9775715</c:v>
                </c:pt>
                <c:pt idx="522">
                  <c:v>10.8126507</c:v>
                </c:pt>
                <c:pt idx="523">
                  <c:v>10.638937</c:v>
                </c:pt>
                <c:pt idx="524">
                  <c:v>10.5538502</c:v>
                </c:pt>
                <c:pt idx="525">
                  <c:v>10.6070452</c:v>
                </c:pt>
                <c:pt idx="526">
                  <c:v>10.6759644</c:v>
                </c:pt>
                <c:pt idx="527">
                  <c:v>10.7524309</c:v>
                </c:pt>
                <c:pt idx="528">
                  <c:v>10.7297554</c:v>
                </c:pt>
                <c:pt idx="529">
                  <c:v>10.6927032</c:v>
                </c:pt>
                <c:pt idx="530">
                  <c:v>10.6323128</c:v>
                </c:pt>
                <c:pt idx="531">
                  <c:v>10.5500717</c:v>
                </c:pt>
                <c:pt idx="532">
                  <c:v>10.424715</c:v>
                </c:pt>
                <c:pt idx="533">
                  <c:v>10.3134794</c:v>
                </c:pt>
                <c:pt idx="534">
                  <c:v>10.2148218</c:v>
                </c:pt>
                <c:pt idx="535">
                  <c:v>10.2328224</c:v>
                </c:pt>
                <c:pt idx="536">
                  <c:v>10.2995329</c:v>
                </c:pt>
                <c:pt idx="537">
                  <c:v>10.3881731</c:v>
                </c:pt>
                <c:pt idx="538">
                  <c:v>10.477931</c:v>
                </c:pt>
                <c:pt idx="539">
                  <c:v>10.4980335</c:v>
                </c:pt>
                <c:pt idx="540">
                  <c:v>10.5087328</c:v>
                </c:pt>
                <c:pt idx="541">
                  <c:v>10.4382915</c:v>
                </c:pt>
                <c:pt idx="542">
                  <c:v>10.3740053</c:v>
                </c:pt>
                <c:pt idx="543">
                  <c:v>10.3365841</c:v>
                </c:pt>
                <c:pt idx="544">
                  <c:v>10.3380499</c:v>
                </c:pt>
                <c:pt idx="545">
                  <c:v>10.4656219</c:v>
                </c:pt>
                <c:pt idx="546">
                  <c:v>10.5871735</c:v>
                </c:pt>
                <c:pt idx="547">
                  <c:v>10.6958561</c:v>
                </c:pt>
                <c:pt idx="548">
                  <c:v>10.7788887</c:v>
                </c:pt>
                <c:pt idx="549">
                  <c:v>10.8044367</c:v>
                </c:pt>
                <c:pt idx="550">
                  <c:v>10.8006506</c:v>
                </c:pt>
                <c:pt idx="551">
                  <c:v>10.7296696</c:v>
                </c:pt>
                <c:pt idx="552">
                  <c:v>10.6180782</c:v>
                </c:pt>
                <c:pt idx="553">
                  <c:v>10.4014101</c:v>
                </c:pt>
                <c:pt idx="554">
                  <c:v>10.2045469</c:v>
                </c:pt>
                <c:pt idx="555">
                  <c:v>10.0643711</c:v>
                </c:pt>
                <c:pt idx="556">
                  <c:v>9.97010517</c:v>
                </c:pt>
                <c:pt idx="557">
                  <c:v>10.0891075</c:v>
                </c:pt>
                <c:pt idx="558">
                  <c:v>10.2139063</c:v>
                </c:pt>
                <c:pt idx="559">
                  <c:v>10.4163837</c:v>
                </c:pt>
                <c:pt idx="560">
                  <c:v>10.6164904</c:v>
                </c:pt>
                <c:pt idx="561">
                  <c:v>10.6938953</c:v>
                </c:pt>
                <c:pt idx="562">
                  <c:v>10.7669649</c:v>
                </c:pt>
                <c:pt idx="563">
                  <c:v>10.777113</c:v>
                </c:pt>
                <c:pt idx="564">
                  <c:v>10.7752228</c:v>
                </c:pt>
                <c:pt idx="565">
                  <c:v>10.7787533</c:v>
                </c:pt>
                <c:pt idx="566">
                  <c:v>10.7848463</c:v>
                </c:pt>
                <c:pt idx="567">
                  <c:v>10.7810001</c:v>
                </c:pt>
                <c:pt idx="568">
                  <c:v>10.7671604</c:v>
                </c:pt>
                <c:pt idx="569">
                  <c:v>10.7499599</c:v>
                </c:pt>
                <c:pt idx="570">
                  <c:v>10.7239208</c:v>
                </c:pt>
                <c:pt idx="571">
                  <c:v>10.6999741</c:v>
                </c:pt>
                <c:pt idx="572">
                  <c:v>10.7000751</c:v>
                </c:pt>
                <c:pt idx="573">
                  <c:v>10.7003984</c:v>
                </c:pt>
                <c:pt idx="574">
                  <c:v>10.7298565</c:v>
                </c:pt>
                <c:pt idx="575">
                  <c:v>10.7660904</c:v>
                </c:pt>
                <c:pt idx="576">
                  <c:v>10.8034077</c:v>
                </c:pt>
                <c:pt idx="577">
                  <c:v>10.8415785</c:v>
                </c:pt>
                <c:pt idx="578">
                  <c:v>10.8748341</c:v>
                </c:pt>
                <c:pt idx="579">
                  <c:v>10.8912468</c:v>
                </c:pt>
                <c:pt idx="580">
                  <c:v>10.9076929</c:v>
                </c:pt>
                <c:pt idx="581">
                  <c:v>10.9083576</c:v>
                </c:pt>
                <c:pt idx="582">
                  <c:v>10.9072466</c:v>
                </c:pt>
                <c:pt idx="583">
                  <c:v>10.9011345</c:v>
                </c:pt>
                <c:pt idx="584">
                  <c:v>10.8906984</c:v>
                </c:pt>
                <c:pt idx="585">
                  <c:v>10.8806992</c:v>
                </c:pt>
                <c:pt idx="586">
                  <c:v>10.8713951</c:v>
                </c:pt>
                <c:pt idx="587">
                  <c:v>10.863019</c:v>
                </c:pt>
                <c:pt idx="588">
                  <c:v>10.8566761</c:v>
                </c:pt>
                <c:pt idx="589">
                  <c:v>10.8521786</c:v>
                </c:pt>
                <c:pt idx="590">
                  <c:v>10.8573818</c:v>
                </c:pt>
                <c:pt idx="591">
                  <c:v>10.8833723</c:v>
                </c:pt>
                <c:pt idx="592">
                  <c:v>10.9092636</c:v>
                </c:pt>
                <c:pt idx="593">
                  <c:v>10.9433022</c:v>
                </c:pt>
                <c:pt idx="594">
                  <c:v>10.9785547</c:v>
                </c:pt>
                <c:pt idx="595">
                  <c:v>10.9693327</c:v>
                </c:pt>
                <c:pt idx="596">
                  <c:v>10.8820696</c:v>
                </c:pt>
                <c:pt idx="597">
                  <c:v>10.7947989</c:v>
                </c:pt>
                <c:pt idx="598">
                  <c:v>10.4245291</c:v>
                </c:pt>
                <c:pt idx="599">
                  <c:v>10.0039806</c:v>
                </c:pt>
                <c:pt idx="600">
                  <c:v>9.549871439999997</c:v>
                </c:pt>
                <c:pt idx="601">
                  <c:v>8.965941430000002</c:v>
                </c:pt>
                <c:pt idx="602">
                  <c:v>8.26575089</c:v>
                </c:pt>
                <c:pt idx="603">
                  <c:v>8.16919613</c:v>
                </c:pt>
                <c:pt idx="604">
                  <c:v>8.20894718</c:v>
                </c:pt>
                <c:pt idx="605">
                  <c:v>8.274544720000001</c:v>
                </c:pt>
                <c:pt idx="606">
                  <c:v>8.37950993</c:v>
                </c:pt>
                <c:pt idx="607">
                  <c:v>8.48384762</c:v>
                </c:pt>
                <c:pt idx="608">
                  <c:v>8.46668053</c:v>
                </c:pt>
                <c:pt idx="609">
                  <c:v>8.41399002</c:v>
                </c:pt>
                <c:pt idx="610">
                  <c:v>8.35837746</c:v>
                </c:pt>
                <c:pt idx="611">
                  <c:v>8.27990341</c:v>
                </c:pt>
                <c:pt idx="612">
                  <c:v>8.201313019999997</c:v>
                </c:pt>
                <c:pt idx="613">
                  <c:v>8.151055340000001</c:v>
                </c:pt>
                <c:pt idx="614">
                  <c:v>8.14105225</c:v>
                </c:pt>
                <c:pt idx="615">
                  <c:v>8.131039620000001</c:v>
                </c:pt>
                <c:pt idx="616">
                  <c:v>8.121010779999997</c:v>
                </c:pt>
                <c:pt idx="617">
                  <c:v>8.110987660000001</c:v>
                </c:pt>
                <c:pt idx="618">
                  <c:v>8.10096931</c:v>
                </c:pt>
                <c:pt idx="619">
                  <c:v>8.085201260000001</c:v>
                </c:pt>
                <c:pt idx="620">
                  <c:v>8.06906509</c:v>
                </c:pt>
                <c:pt idx="621">
                  <c:v>8.048638339999998</c:v>
                </c:pt>
                <c:pt idx="622">
                  <c:v>8.00706291</c:v>
                </c:pt>
                <c:pt idx="623">
                  <c:v>7.965485569999998</c:v>
                </c:pt>
                <c:pt idx="624">
                  <c:v>7.91368961</c:v>
                </c:pt>
                <c:pt idx="625">
                  <c:v>7.843628879999999</c:v>
                </c:pt>
                <c:pt idx="626">
                  <c:v>7.77363682</c:v>
                </c:pt>
                <c:pt idx="627">
                  <c:v>7.802714819999998</c:v>
                </c:pt>
                <c:pt idx="628">
                  <c:v>7.93570614</c:v>
                </c:pt>
                <c:pt idx="629">
                  <c:v>8.06759167</c:v>
                </c:pt>
                <c:pt idx="630">
                  <c:v>8.281366349999998</c:v>
                </c:pt>
                <c:pt idx="631">
                  <c:v>8.5671072</c:v>
                </c:pt>
                <c:pt idx="632">
                  <c:v>8.85265064</c:v>
                </c:pt>
                <c:pt idx="633">
                  <c:v>9.00231743</c:v>
                </c:pt>
                <c:pt idx="634">
                  <c:v>9.05221653</c:v>
                </c:pt>
                <c:pt idx="635">
                  <c:v>9.099922179999998</c:v>
                </c:pt>
                <c:pt idx="636">
                  <c:v>8.994339940000001</c:v>
                </c:pt>
                <c:pt idx="637">
                  <c:v>8.82657719</c:v>
                </c:pt>
                <c:pt idx="638">
                  <c:v>8.65889263</c:v>
                </c:pt>
                <c:pt idx="639">
                  <c:v>8.541713709999998</c:v>
                </c:pt>
                <c:pt idx="640">
                  <c:v>8.436866760000001</c:v>
                </c:pt>
                <c:pt idx="641">
                  <c:v>8.33155823</c:v>
                </c:pt>
                <c:pt idx="642">
                  <c:v>8.29645443</c:v>
                </c:pt>
                <c:pt idx="643">
                  <c:v>8.272027970000001</c:v>
                </c:pt>
                <c:pt idx="644">
                  <c:v>8.24760437</c:v>
                </c:pt>
                <c:pt idx="645">
                  <c:v>8.149226189999998</c:v>
                </c:pt>
                <c:pt idx="646">
                  <c:v>8.03740597</c:v>
                </c:pt>
                <c:pt idx="647">
                  <c:v>7.925056459999999</c:v>
                </c:pt>
                <c:pt idx="648">
                  <c:v>7.73428869</c:v>
                </c:pt>
                <c:pt idx="649">
                  <c:v>7.53079891</c:v>
                </c:pt>
                <c:pt idx="650">
                  <c:v>7.327326299999999</c:v>
                </c:pt>
                <c:pt idx="651">
                  <c:v>7.190858839999998</c:v>
                </c:pt>
                <c:pt idx="652">
                  <c:v>7.07004499</c:v>
                </c:pt>
                <c:pt idx="653">
                  <c:v>6.94930506</c:v>
                </c:pt>
                <c:pt idx="654">
                  <c:v>6.912055969999998</c:v>
                </c:pt>
                <c:pt idx="655">
                  <c:v>6.90343761</c:v>
                </c:pt>
                <c:pt idx="656">
                  <c:v>6.894808769999999</c:v>
                </c:pt>
                <c:pt idx="657">
                  <c:v>6.897708889999999</c:v>
                </c:pt>
                <c:pt idx="658">
                  <c:v>6.90829563</c:v>
                </c:pt>
                <c:pt idx="659">
                  <c:v>6.918874739999999</c:v>
                </c:pt>
                <c:pt idx="660">
                  <c:v>6.931516649999999</c:v>
                </c:pt>
                <c:pt idx="661">
                  <c:v>6.947394369999999</c:v>
                </c:pt>
                <c:pt idx="662">
                  <c:v>6.96324444</c:v>
                </c:pt>
                <c:pt idx="663">
                  <c:v>6.978908539999999</c:v>
                </c:pt>
                <c:pt idx="664">
                  <c:v>6.9936676</c:v>
                </c:pt>
                <c:pt idx="665">
                  <c:v>7.0084281</c:v>
                </c:pt>
                <c:pt idx="666">
                  <c:v>7.023190499999999</c:v>
                </c:pt>
                <c:pt idx="667">
                  <c:v>7.030910969999998</c:v>
                </c:pt>
                <c:pt idx="668">
                  <c:v>7.037937159999999</c:v>
                </c:pt>
                <c:pt idx="669">
                  <c:v>7.044966699999999</c:v>
                </c:pt>
                <c:pt idx="670">
                  <c:v>7.050614829999998</c:v>
                </c:pt>
                <c:pt idx="671">
                  <c:v>7.055322649999999</c:v>
                </c:pt>
                <c:pt idx="672">
                  <c:v>7.0600214</c:v>
                </c:pt>
                <c:pt idx="673">
                  <c:v>7.06229973</c:v>
                </c:pt>
                <c:pt idx="674">
                  <c:v>7.05717278</c:v>
                </c:pt>
                <c:pt idx="675">
                  <c:v>7.052069659999999</c:v>
                </c:pt>
                <c:pt idx="676">
                  <c:v>7.046955589999999</c:v>
                </c:pt>
                <c:pt idx="677">
                  <c:v>6.94909954</c:v>
                </c:pt>
                <c:pt idx="678">
                  <c:v>6.8397789</c:v>
                </c:pt>
                <c:pt idx="679">
                  <c:v>6.73012018</c:v>
                </c:pt>
                <c:pt idx="680">
                  <c:v>6.5700779</c:v>
                </c:pt>
                <c:pt idx="681">
                  <c:v>6.367226599999999</c:v>
                </c:pt>
                <c:pt idx="682">
                  <c:v>6.164396289999999</c:v>
                </c:pt>
                <c:pt idx="683">
                  <c:v>5.97171116</c:v>
                </c:pt>
                <c:pt idx="684">
                  <c:v>5.859082219999999</c:v>
                </c:pt>
                <c:pt idx="685">
                  <c:v>5.746684069999999</c:v>
                </c:pt>
                <c:pt idx="686">
                  <c:v>5.634398459999999</c:v>
                </c:pt>
                <c:pt idx="687">
                  <c:v>5.59805679</c:v>
                </c:pt>
                <c:pt idx="688">
                  <c:v>5.59524012</c:v>
                </c:pt>
                <c:pt idx="689">
                  <c:v>5.592421049999999</c:v>
                </c:pt>
                <c:pt idx="690">
                  <c:v>5.592164989999999</c:v>
                </c:pt>
                <c:pt idx="691">
                  <c:v>5.603560449999999</c:v>
                </c:pt>
                <c:pt idx="692">
                  <c:v>5.614945889999999</c:v>
                </c:pt>
                <c:pt idx="693">
                  <c:v>5.6263237</c:v>
                </c:pt>
                <c:pt idx="694">
                  <c:v>5.63642073</c:v>
                </c:pt>
                <c:pt idx="695">
                  <c:v>5.645727629999999</c:v>
                </c:pt>
                <c:pt idx="696">
                  <c:v>5.655035499999998</c:v>
                </c:pt>
                <c:pt idx="697">
                  <c:v>5.66422939</c:v>
                </c:pt>
                <c:pt idx="698">
                  <c:v>5.667806629999998</c:v>
                </c:pt>
                <c:pt idx="699">
                  <c:v>5.6713419</c:v>
                </c:pt>
                <c:pt idx="700">
                  <c:v>5.674877169999999</c:v>
                </c:pt>
                <c:pt idx="701">
                  <c:v>5.677726269999999</c:v>
                </c:pt>
                <c:pt idx="702">
                  <c:v>5.67938948</c:v>
                </c:pt>
                <c:pt idx="703">
                  <c:v>5.681054119999999</c:v>
                </c:pt>
                <c:pt idx="704">
                  <c:v>5.682720659999999</c:v>
                </c:pt>
                <c:pt idx="705">
                  <c:v>5.685893059999999</c:v>
                </c:pt>
                <c:pt idx="706">
                  <c:v>5.689785959999999</c:v>
                </c:pt>
                <c:pt idx="707">
                  <c:v>5.693678859999999</c:v>
                </c:pt>
                <c:pt idx="708">
                  <c:v>5.697572709999999</c:v>
                </c:pt>
                <c:pt idx="709">
                  <c:v>5.704061509999999</c:v>
                </c:pt>
                <c:pt idx="710">
                  <c:v>5.710687639999999</c:v>
                </c:pt>
                <c:pt idx="711">
                  <c:v>5.717314239999998</c:v>
                </c:pt>
                <c:pt idx="712">
                  <c:v>5.72387314</c:v>
                </c:pt>
                <c:pt idx="713">
                  <c:v>5.73013258</c:v>
                </c:pt>
                <c:pt idx="714">
                  <c:v>5.73639154</c:v>
                </c:pt>
                <c:pt idx="715">
                  <c:v>5.74265194</c:v>
                </c:pt>
                <c:pt idx="716">
                  <c:v>5.7483058</c:v>
                </c:pt>
                <c:pt idx="717">
                  <c:v>5.752945899999999</c:v>
                </c:pt>
                <c:pt idx="718">
                  <c:v>5.757588389999999</c:v>
                </c:pt>
                <c:pt idx="719">
                  <c:v>5.762231829999999</c:v>
                </c:pt>
                <c:pt idx="720">
                  <c:v>5.76673508</c:v>
                </c:pt>
                <c:pt idx="721">
                  <c:v>5.7711134</c:v>
                </c:pt>
                <c:pt idx="722">
                  <c:v>5.77549171</c:v>
                </c:pt>
                <c:pt idx="723">
                  <c:v>5.77986956</c:v>
                </c:pt>
                <c:pt idx="724">
                  <c:v>5.784519669999998</c:v>
                </c:pt>
                <c:pt idx="725">
                  <c:v>5.78932858</c:v>
                </c:pt>
                <c:pt idx="726">
                  <c:v>5.794136999999999</c:v>
                </c:pt>
                <c:pt idx="727">
                  <c:v>5.79894638</c:v>
                </c:pt>
                <c:pt idx="728">
                  <c:v>5.803901199999999</c:v>
                </c:pt>
                <c:pt idx="729">
                  <c:v>5.808921339999999</c:v>
                </c:pt>
                <c:pt idx="730">
                  <c:v>5.81394243</c:v>
                </c:pt>
                <c:pt idx="731">
                  <c:v>5.81896448</c:v>
                </c:pt>
                <c:pt idx="732">
                  <c:v>5.824543949999998</c:v>
                </c:pt>
                <c:pt idx="733">
                  <c:v>5.83034611</c:v>
                </c:pt>
                <c:pt idx="734">
                  <c:v>5.836148259999999</c:v>
                </c:pt>
                <c:pt idx="735">
                  <c:v>5.841951369999999</c:v>
                </c:pt>
                <c:pt idx="736">
                  <c:v>5.847987169999998</c:v>
                </c:pt>
                <c:pt idx="737">
                  <c:v>5.854130269999997</c:v>
                </c:pt>
                <c:pt idx="738">
                  <c:v>5.860271449999999</c:v>
                </c:pt>
                <c:pt idx="739">
                  <c:v>5.866412639999999</c:v>
                </c:pt>
                <c:pt idx="740">
                  <c:v>5.864241599999999</c:v>
                </c:pt>
                <c:pt idx="741">
                  <c:v>5.857099529999999</c:v>
                </c:pt>
                <c:pt idx="742">
                  <c:v>5.849954609999999</c:v>
                </c:pt>
                <c:pt idx="743">
                  <c:v>5.842806819999998</c:v>
                </c:pt>
                <c:pt idx="744">
                  <c:v>5.827336789999999</c:v>
                </c:pt>
                <c:pt idx="745">
                  <c:v>5.803538319999999</c:v>
                </c:pt>
                <c:pt idx="746">
                  <c:v>5.77973938</c:v>
                </c:pt>
                <c:pt idx="747">
                  <c:v>5.75593948</c:v>
                </c:pt>
                <c:pt idx="748">
                  <c:v>5.694599629999998</c:v>
                </c:pt>
                <c:pt idx="749">
                  <c:v>5.554351809999999</c:v>
                </c:pt>
                <c:pt idx="750">
                  <c:v>5.414121629999999</c:v>
                </c:pt>
                <c:pt idx="751">
                  <c:v>5.27405739</c:v>
                </c:pt>
                <c:pt idx="752">
                  <c:v>5.134020809999999</c:v>
                </c:pt>
                <c:pt idx="753">
                  <c:v>4.99356747</c:v>
                </c:pt>
                <c:pt idx="754">
                  <c:v>4.851589199999999</c:v>
                </c:pt>
                <c:pt idx="755">
                  <c:v>4.70710373</c:v>
                </c:pt>
                <c:pt idx="756">
                  <c:v>4.58127165</c:v>
                </c:pt>
                <c:pt idx="757">
                  <c:v>4.787927629999999</c:v>
                </c:pt>
                <c:pt idx="758">
                  <c:v>4.99604034</c:v>
                </c:pt>
                <c:pt idx="759">
                  <c:v>5.205398559999999</c:v>
                </c:pt>
                <c:pt idx="760">
                  <c:v>5.415519709999999</c:v>
                </c:pt>
                <c:pt idx="761">
                  <c:v>5.576174739999999</c:v>
                </c:pt>
                <c:pt idx="762">
                  <c:v>5.71342468</c:v>
                </c:pt>
                <c:pt idx="763">
                  <c:v>5.85226631</c:v>
                </c:pt>
                <c:pt idx="764">
                  <c:v>5.99224091</c:v>
                </c:pt>
                <c:pt idx="765">
                  <c:v>6.064642909999999</c:v>
                </c:pt>
                <c:pt idx="766">
                  <c:v>5.875554559999998</c:v>
                </c:pt>
                <c:pt idx="767">
                  <c:v>5.685951229999998</c:v>
                </c:pt>
                <c:pt idx="768">
                  <c:v>5.49559212</c:v>
                </c:pt>
                <c:pt idx="769">
                  <c:v>5.304173469999999</c:v>
                </c:pt>
                <c:pt idx="770">
                  <c:v>5.17019844</c:v>
                </c:pt>
                <c:pt idx="771">
                  <c:v>5.041644569999999</c:v>
                </c:pt>
                <c:pt idx="772">
                  <c:v>4.912531849999998</c:v>
                </c:pt>
                <c:pt idx="773">
                  <c:v>4.783015729999999</c:v>
                </c:pt>
                <c:pt idx="774">
                  <c:v>4.70654488</c:v>
                </c:pt>
                <c:pt idx="775">
                  <c:v>4.665790559999998</c:v>
                </c:pt>
                <c:pt idx="776">
                  <c:v>4.625010009999998</c:v>
                </c:pt>
                <c:pt idx="777">
                  <c:v>4.584203239999999</c:v>
                </c:pt>
                <c:pt idx="778">
                  <c:v>4.53812933</c:v>
                </c:pt>
                <c:pt idx="779">
                  <c:v>4.46195889</c:v>
                </c:pt>
                <c:pt idx="780">
                  <c:v>4.385807509999999</c:v>
                </c:pt>
                <c:pt idx="781">
                  <c:v>4.309525969999999</c:v>
                </c:pt>
                <c:pt idx="782">
                  <c:v>4.2332778</c:v>
                </c:pt>
                <c:pt idx="783">
                  <c:v>4.129585269999997</c:v>
                </c:pt>
                <c:pt idx="784">
                  <c:v>4.013430119999999</c:v>
                </c:pt>
                <c:pt idx="785">
                  <c:v>3.89727902</c:v>
                </c:pt>
                <c:pt idx="786">
                  <c:v>3.78112745</c:v>
                </c:pt>
                <c:pt idx="787">
                  <c:v>3.67317796</c:v>
                </c:pt>
                <c:pt idx="788">
                  <c:v>3.61693692</c:v>
                </c:pt>
                <c:pt idx="789">
                  <c:v>3.56083393</c:v>
                </c:pt>
                <c:pt idx="790">
                  <c:v>3.5048213</c:v>
                </c:pt>
                <c:pt idx="791">
                  <c:v>3.44890499</c:v>
                </c:pt>
                <c:pt idx="792">
                  <c:v>3.425355199999999</c:v>
                </c:pt>
                <c:pt idx="793">
                  <c:v>3.426025629999999</c:v>
                </c:pt>
                <c:pt idx="794">
                  <c:v>3.426698679999999</c:v>
                </c:pt>
                <c:pt idx="795">
                  <c:v>3.42737389</c:v>
                </c:pt>
                <c:pt idx="796">
                  <c:v>3.42805195</c:v>
                </c:pt>
                <c:pt idx="797">
                  <c:v>3.43267107</c:v>
                </c:pt>
                <c:pt idx="798">
                  <c:v>3.43771362</c:v>
                </c:pt>
                <c:pt idx="799">
                  <c:v>3.44275331</c:v>
                </c:pt>
                <c:pt idx="800">
                  <c:v>3.44779038</c:v>
                </c:pt>
                <c:pt idx="801">
                  <c:v>3.45241451</c:v>
                </c:pt>
                <c:pt idx="802">
                  <c:v>3.454844469999999</c:v>
                </c:pt>
                <c:pt idx="803">
                  <c:v>3.45727301</c:v>
                </c:pt>
                <c:pt idx="804">
                  <c:v>3.45970106</c:v>
                </c:pt>
                <c:pt idx="805">
                  <c:v>3.46212816</c:v>
                </c:pt>
                <c:pt idx="806">
                  <c:v>3.4633615</c:v>
                </c:pt>
                <c:pt idx="807">
                  <c:v>3.46257305</c:v>
                </c:pt>
                <c:pt idx="808">
                  <c:v>3.46178293</c:v>
                </c:pt>
                <c:pt idx="809">
                  <c:v>3.46099234</c:v>
                </c:pt>
                <c:pt idx="810">
                  <c:v>3.46020031</c:v>
                </c:pt>
                <c:pt idx="811">
                  <c:v>3.45057535</c:v>
                </c:pt>
                <c:pt idx="812">
                  <c:v>3.432645799999999</c:v>
                </c:pt>
                <c:pt idx="813">
                  <c:v>3.4147172</c:v>
                </c:pt>
                <c:pt idx="814">
                  <c:v>3.39678168</c:v>
                </c:pt>
                <c:pt idx="815">
                  <c:v>3.37883997</c:v>
                </c:pt>
                <c:pt idx="816">
                  <c:v>3.34699321</c:v>
                </c:pt>
                <c:pt idx="817">
                  <c:v>3.30660224</c:v>
                </c:pt>
                <c:pt idx="818">
                  <c:v>3.2661891</c:v>
                </c:pt>
                <c:pt idx="819">
                  <c:v>3.22575474</c:v>
                </c:pt>
                <c:pt idx="820">
                  <c:v>3.18529892</c:v>
                </c:pt>
                <c:pt idx="821">
                  <c:v>3.18371964</c:v>
                </c:pt>
                <c:pt idx="822">
                  <c:v>3.20361447</c:v>
                </c:pt>
                <c:pt idx="823">
                  <c:v>3.22359228</c:v>
                </c:pt>
                <c:pt idx="824">
                  <c:v>3.24363327</c:v>
                </c:pt>
                <c:pt idx="825">
                  <c:v>3.26372623</c:v>
                </c:pt>
                <c:pt idx="826">
                  <c:v>3.21983624</c:v>
                </c:pt>
                <c:pt idx="827">
                  <c:v>3.13414192</c:v>
                </c:pt>
                <c:pt idx="828">
                  <c:v>3.04735708</c:v>
                </c:pt>
                <c:pt idx="829">
                  <c:v>2.95903206</c:v>
                </c:pt>
                <c:pt idx="830">
                  <c:v>2.86843491</c:v>
                </c:pt>
                <c:pt idx="831">
                  <c:v>2.70981264</c:v>
                </c:pt>
                <c:pt idx="832">
                  <c:v>2.499158379999999</c:v>
                </c:pt>
                <c:pt idx="833">
                  <c:v>2.289783</c:v>
                </c:pt>
                <c:pt idx="834">
                  <c:v>2.08134103</c:v>
                </c:pt>
                <c:pt idx="835">
                  <c:v>1.87410569</c:v>
                </c:pt>
                <c:pt idx="836">
                  <c:v>1.69457495</c:v>
                </c:pt>
                <c:pt idx="837">
                  <c:v>1.55475771</c:v>
                </c:pt>
                <c:pt idx="838">
                  <c:v>1.4151324</c:v>
                </c:pt>
                <c:pt idx="839">
                  <c:v>1.27570653</c:v>
                </c:pt>
                <c:pt idx="840">
                  <c:v>1.13651252</c:v>
                </c:pt>
                <c:pt idx="841">
                  <c:v>1.00752771</c:v>
                </c:pt>
                <c:pt idx="842">
                  <c:v>0.908877194</c:v>
                </c:pt>
                <c:pt idx="843">
                  <c:v>0.810088515</c:v>
                </c:pt>
                <c:pt idx="844">
                  <c:v>0.711244822</c:v>
                </c:pt>
                <c:pt idx="845">
                  <c:v>0.612269878</c:v>
                </c:pt>
                <c:pt idx="846">
                  <c:v>0.517430842</c:v>
                </c:pt>
                <c:pt idx="847">
                  <c:v>0.470987469</c:v>
                </c:pt>
                <c:pt idx="848">
                  <c:v>0.42474246</c:v>
                </c:pt>
                <c:pt idx="849">
                  <c:v>0.378735602</c:v>
                </c:pt>
                <c:pt idx="850">
                  <c:v>0.333018243</c:v>
                </c:pt>
                <c:pt idx="851">
                  <c:v>0.287637323</c:v>
                </c:pt>
                <c:pt idx="852">
                  <c:v>0.253504962</c:v>
                </c:pt>
                <c:pt idx="853">
                  <c:v>0.223640427</c:v>
                </c:pt>
                <c:pt idx="854">
                  <c:v>0.193829075</c:v>
                </c:pt>
                <c:pt idx="855">
                  <c:v>0.164074689</c:v>
                </c:pt>
                <c:pt idx="856">
                  <c:v>0.134380937</c:v>
                </c:pt>
                <c:pt idx="857">
                  <c:v>0.111493543</c:v>
                </c:pt>
                <c:pt idx="858">
                  <c:v>0.09866862</c:v>
                </c:pt>
                <c:pt idx="859">
                  <c:v>0.085843429</c:v>
                </c:pt>
                <c:pt idx="860">
                  <c:v>0.0730179697</c:v>
                </c:pt>
                <c:pt idx="861">
                  <c:v>0.0601795316</c:v>
                </c:pt>
                <c:pt idx="862">
                  <c:v>0.0483603403</c:v>
                </c:pt>
                <c:pt idx="863">
                  <c:v>0.0466920249</c:v>
                </c:pt>
                <c:pt idx="864">
                  <c:v>0.0450237133</c:v>
                </c:pt>
                <c:pt idx="865">
                  <c:v>0.0433553942</c:v>
                </c:pt>
                <c:pt idx="866">
                  <c:v>0.0416870825</c:v>
                </c:pt>
                <c:pt idx="867">
                  <c:v>0.0400187708</c:v>
                </c:pt>
                <c:pt idx="868">
                  <c:v>0.0383504555</c:v>
                </c:pt>
                <c:pt idx="869">
                  <c:v>0.0366821401</c:v>
                </c:pt>
                <c:pt idx="870">
                  <c:v>0.0350138322</c:v>
                </c:pt>
                <c:pt idx="871">
                  <c:v>0.0333455168</c:v>
                </c:pt>
                <c:pt idx="872">
                  <c:v>0.0316772014</c:v>
                </c:pt>
                <c:pt idx="873">
                  <c:v>0.0300088897</c:v>
                </c:pt>
                <c:pt idx="874">
                  <c:v>0.0283405744</c:v>
                </c:pt>
                <c:pt idx="875">
                  <c:v>0.0266722608</c:v>
                </c:pt>
                <c:pt idx="876">
                  <c:v>0.0250039455</c:v>
                </c:pt>
                <c:pt idx="877">
                  <c:v>0.0233356319</c:v>
                </c:pt>
                <c:pt idx="878">
                  <c:v>0.0216673184</c:v>
                </c:pt>
                <c:pt idx="879">
                  <c:v>0.0199990049</c:v>
                </c:pt>
                <c:pt idx="880">
                  <c:v>0.0186303221</c:v>
                </c:pt>
                <c:pt idx="881">
                  <c:v>0.01737261</c:v>
                </c:pt>
                <c:pt idx="882">
                  <c:v>0.0161149316</c:v>
                </c:pt>
                <c:pt idx="883">
                  <c:v>0.0148572493</c:v>
                </c:pt>
                <c:pt idx="884">
                  <c:v>0.0135995699</c:v>
                </c:pt>
                <c:pt idx="885">
                  <c:v>0.0123418905</c:v>
                </c:pt>
                <c:pt idx="886">
                  <c:v>0.0110842092</c:v>
                </c:pt>
                <c:pt idx="887">
                  <c:v>0.00982652977</c:v>
                </c:pt>
                <c:pt idx="888">
                  <c:v>0.00856884848</c:v>
                </c:pt>
                <c:pt idx="889">
                  <c:v>0.00731116906</c:v>
                </c:pt>
                <c:pt idx="890">
                  <c:v>0.00605348917</c:v>
                </c:pt>
                <c:pt idx="891">
                  <c:v>0.00479580835</c:v>
                </c:pt>
                <c:pt idx="892">
                  <c:v>0.00353812799</c:v>
                </c:pt>
                <c:pt idx="893">
                  <c:v>0.00228044786</c:v>
                </c:pt>
                <c:pt idx="894">
                  <c:v>0.00102276797</c:v>
                </c:pt>
                <c:pt idx="895">
                  <c:v>-0.000234912382</c:v>
                </c:pt>
                <c:pt idx="896">
                  <c:v>-0.00149259251</c:v>
                </c:pt>
                <c:pt idx="897">
                  <c:v>-0.00225768029</c:v>
                </c:pt>
                <c:pt idx="898">
                  <c:v>-0.00218509976</c:v>
                </c:pt>
                <c:pt idx="899">
                  <c:v>-0.002112519</c:v>
                </c:pt>
                <c:pt idx="900">
                  <c:v>-0.00203993823</c:v>
                </c:pt>
                <c:pt idx="901">
                  <c:v>-0.00196735747</c:v>
                </c:pt>
                <c:pt idx="902">
                  <c:v>-0.00189477659</c:v>
                </c:pt>
                <c:pt idx="903">
                  <c:v>-0.00182219571</c:v>
                </c:pt>
                <c:pt idx="904">
                  <c:v>-0.00174961495</c:v>
                </c:pt>
                <c:pt idx="905">
                  <c:v>-0.00167703431</c:v>
                </c:pt>
                <c:pt idx="906">
                  <c:v>-0.00160445343</c:v>
                </c:pt>
                <c:pt idx="907">
                  <c:v>-0.00153187267</c:v>
                </c:pt>
                <c:pt idx="908">
                  <c:v>-0.0014592919</c:v>
                </c:pt>
                <c:pt idx="909">
                  <c:v>-0.00138671126</c:v>
                </c:pt>
                <c:pt idx="910">
                  <c:v>-0.0013141305</c:v>
                </c:pt>
                <c:pt idx="911">
                  <c:v>-0.00124154985</c:v>
                </c:pt>
                <c:pt idx="912">
                  <c:v>-0.00116896897</c:v>
                </c:pt>
                <c:pt idx="913">
                  <c:v>-0.00109638821</c:v>
                </c:pt>
                <c:pt idx="914">
                  <c:v>-0.00102484389</c:v>
                </c:pt>
                <c:pt idx="915">
                  <c:v>-0.00104767818</c:v>
                </c:pt>
                <c:pt idx="916">
                  <c:v>-0.00107051234</c:v>
                </c:pt>
                <c:pt idx="917">
                  <c:v>-0.00109334663</c:v>
                </c:pt>
                <c:pt idx="918">
                  <c:v>-0.00111618091</c:v>
                </c:pt>
                <c:pt idx="919">
                  <c:v>-0.00113901508</c:v>
                </c:pt>
                <c:pt idx="920">
                  <c:v>-0.00116184936</c:v>
                </c:pt>
                <c:pt idx="921">
                  <c:v>-0.00118468353</c:v>
                </c:pt>
                <c:pt idx="922">
                  <c:v>-0.00120751804</c:v>
                </c:pt>
                <c:pt idx="923">
                  <c:v>-0.00123035209</c:v>
                </c:pt>
                <c:pt idx="924">
                  <c:v>-0.00125318638</c:v>
                </c:pt>
                <c:pt idx="925">
                  <c:v>-0.00127602078</c:v>
                </c:pt>
                <c:pt idx="926">
                  <c:v>-0.00129885494</c:v>
                </c:pt>
                <c:pt idx="927">
                  <c:v>-0.00132168923</c:v>
                </c:pt>
                <c:pt idx="928">
                  <c:v>-0.00134452339</c:v>
                </c:pt>
                <c:pt idx="929">
                  <c:v>-0.00136735768</c:v>
                </c:pt>
                <c:pt idx="930">
                  <c:v>-0.00139019196</c:v>
                </c:pt>
                <c:pt idx="931">
                  <c:v>-0.00141302613</c:v>
                </c:pt>
                <c:pt idx="932">
                  <c:v>-0.00143967895</c:v>
                </c:pt>
                <c:pt idx="933">
                  <c:v>-0.00146837451</c:v>
                </c:pt>
                <c:pt idx="934">
                  <c:v>-0.00149707007</c:v>
                </c:pt>
                <c:pt idx="935">
                  <c:v>-0.00152576552</c:v>
                </c:pt>
                <c:pt idx="936">
                  <c:v>-0.0015544612</c:v>
                </c:pt>
                <c:pt idx="937">
                  <c:v>-0.00158315687</c:v>
                </c:pt>
                <c:pt idx="938">
                  <c:v>-0.00161185244</c:v>
                </c:pt>
                <c:pt idx="939">
                  <c:v>-0.001640548</c:v>
                </c:pt>
                <c:pt idx="940">
                  <c:v>-0.00166924344</c:v>
                </c:pt>
                <c:pt idx="941">
                  <c:v>-0.00169793912</c:v>
                </c:pt>
                <c:pt idx="942">
                  <c:v>-0.00172663468</c:v>
                </c:pt>
                <c:pt idx="943">
                  <c:v>-0.00175533048</c:v>
                </c:pt>
                <c:pt idx="944">
                  <c:v>-0.00178402592</c:v>
                </c:pt>
                <c:pt idx="945">
                  <c:v>-0.00181272137</c:v>
                </c:pt>
                <c:pt idx="946">
                  <c:v>-0.00184141705</c:v>
                </c:pt>
                <c:pt idx="947">
                  <c:v>-0.00187011261</c:v>
                </c:pt>
                <c:pt idx="948">
                  <c:v>-0.00189880806</c:v>
                </c:pt>
                <c:pt idx="949">
                  <c:v>-0.00189430127</c:v>
                </c:pt>
                <c:pt idx="950">
                  <c:v>-0.0018093267</c:v>
                </c:pt>
                <c:pt idx="951">
                  <c:v>-0.00172435178</c:v>
                </c:pt>
                <c:pt idx="952">
                  <c:v>-0.00163937709</c:v>
                </c:pt>
                <c:pt idx="953">
                  <c:v>-0.00155440229</c:v>
                </c:pt>
                <c:pt idx="954">
                  <c:v>-0.00146942749</c:v>
                </c:pt>
                <c:pt idx="955">
                  <c:v>-0.00138445292</c:v>
                </c:pt>
                <c:pt idx="956">
                  <c:v>-0.00129947811</c:v>
                </c:pt>
                <c:pt idx="957">
                  <c:v>-0.00121450343</c:v>
                </c:pt>
                <c:pt idx="958">
                  <c:v>-0.00112952862</c:v>
                </c:pt>
                <c:pt idx="959">
                  <c:v>-0.00104455394</c:v>
                </c:pt>
                <c:pt idx="960">
                  <c:v>-0.000959579251</c:v>
                </c:pt>
                <c:pt idx="961">
                  <c:v>-0.00087460439</c:v>
                </c:pt>
                <c:pt idx="962">
                  <c:v>-0.000789629761</c:v>
                </c:pt>
                <c:pt idx="963">
                  <c:v>-0.000704654958</c:v>
                </c:pt>
                <c:pt idx="964">
                  <c:v>-0.00061968033</c:v>
                </c:pt>
                <c:pt idx="965">
                  <c:v>-0.000534705585</c:v>
                </c:pt>
                <c:pt idx="966">
                  <c:v>-0.000449730782</c:v>
                </c:pt>
                <c:pt idx="967">
                  <c:v>-0.0017873873</c:v>
                </c:pt>
                <c:pt idx="968">
                  <c:v>-0.00322776311</c:v>
                </c:pt>
                <c:pt idx="969">
                  <c:v>-0.00466813939</c:v>
                </c:pt>
                <c:pt idx="970">
                  <c:v>-0.00610851496</c:v>
                </c:pt>
                <c:pt idx="971">
                  <c:v>-0.00754888915</c:v>
                </c:pt>
                <c:pt idx="972">
                  <c:v>-0.00898926426</c:v>
                </c:pt>
                <c:pt idx="973">
                  <c:v>-0.0104296403</c:v>
                </c:pt>
                <c:pt idx="974">
                  <c:v>-0.0118700163</c:v>
                </c:pt>
                <c:pt idx="975">
                  <c:v>-0.0133103924</c:v>
                </c:pt>
                <c:pt idx="976">
                  <c:v>-0.0147507656</c:v>
                </c:pt>
                <c:pt idx="977">
                  <c:v>-0.0161911417</c:v>
                </c:pt>
                <c:pt idx="978">
                  <c:v>-0.0176315177</c:v>
                </c:pt>
                <c:pt idx="979">
                  <c:v>-0.0190718919</c:v>
                </c:pt>
                <c:pt idx="980">
                  <c:v>-0.0205122679</c:v>
                </c:pt>
                <c:pt idx="981">
                  <c:v>-0.0219526421</c:v>
                </c:pt>
                <c:pt idx="982">
                  <c:v>-0.02339302</c:v>
                </c:pt>
                <c:pt idx="983">
                  <c:v>-0.0248333924</c:v>
                </c:pt>
                <c:pt idx="984">
                  <c:v>-0.0257218257</c:v>
                </c:pt>
                <c:pt idx="985">
                  <c:v>-0.0261994079</c:v>
                </c:pt>
                <c:pt idx="986">
                  <c:v>-0.0266769901</c:v>
                </c:pt>
                <c:pt idx="987">
                  <c:v>-0.0271545723</c:v>
                </c:pt>
                <c:pt idx="988">
                  <c:v>-0.0276321545</c:v>
                </c:pt>
                <c:pt idx="989">
                  <c:v>-0.028109733</c:v>
                </c:pt>
                <c:pt idx="990">
                  <c:v>-0.0285873152</c:v>
                </c:pt>
                <c:pt idx="991">
                  <c:v>-0.0290648993</c:v>
                </c:pt>
                <c:pt idx="992">
                  <c:v>-0.0295424815</c:v>
                </c:pt>
                <c:pt idx="993">
                  <c:v>-0.0300200619</c:v>
                </c:pt>
                <c:pt idx="994">
                  <c:v>-0.0304976478</c:v>
                </c:pt>
                <c:pt idx="995">
                  <c:v>-0.0309752263</c:v>
                </c:pt>
                <c:pt idx="996">
                  <c:v>-0.0314528123</c:v>
                </c:pt>
                <c:pt idx="997">
                  <c:v>-0.0319303907</c:v>
                </c:pt>
                <c:pt idx="998">
                  <c:v>-0.032407973</c:v>
                </c:pt>
                <c:pt idx="999">
                  <c:v>-0.0328855552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'[pAxialCLmedia-4cfm_axial_square_no_Baffle-FMB.xlsx]pAxialCLmedia-4cfm_axial_square'!$G$5</c:f>
              <c:strCache>
                <c:ptCount val="1"/>
                <c:pt idx="0">
                  <c:v>1st Back Pleat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'[pAxialCLmedia-4cfm_axial_square_no_Baffle-FMB.xlsx]pAxialCLmedia-4cfm_axial_square'!$E$6:$E$1005</c:f>
              <c:numCache>
                <c:formatCode>0.000</c:formatCode>
                <c:ptCount val="1000"/>
                <c:pt idx="0">
                  <c:v>-1.79999999794234E-7</c:v>
                </c:pt>
                <c:pt idx="1">
                  <c:v>0.0074071800000004</c:v>
                </c:pt>
                <c:pt idx="2">
                  <c:v>0.0148145500000001</c:v>
                </c:pt>
                <c:pt idx="3">
                  <c:v>0.0222219200000002</c:v>
                </c:pt>
                <c:pt idx="4">
                  <c:v>0.0296292799999995</c:v>
                </c:pt>
                <c:pt idx="5">
                  <c:v>0.0370366500000001</c:v>
                </c:pt>
                <c:pt idx="6">
                  <c:v>0.0444440199999998</c:v>
                </c:pt>
                <c:pt idx="7">
                  <c:v>0.0518513899999999</c:v>
                </c:pt>
                <c:pt idx="8">
                  <c:v>0.0592587500000001</c:v>
                </c:pt>
                <c:pt idx="9">
                  <c:v>0.0666661199999998</c:v>
                </c:pt>
                <c:pt idx="10">
                  <c:v>0.07407349</c:v>
                </c:pt>
                <c:pt idx="11">
                  <c:v>0.0814808499999997</c:v>
                </c:pt>
                <c:pt idx="12">
                  <c:v>0.0888882199999998</c:v>
                </c:pt>
                <c:pt idx="13">
                  <c:v>0.0962955899999995</c:v>
                </c:pt>
                <c:pt idx="14">
                  <c:v>0.10370296</c:v>
                </c:pt>
                <c:pt idx="15">
                  <c:v>0.11111032</c:v>
                </c:pt>
                <c:pt idx="16">
                  <c:v>0.11851769</c:v>
                </c:pt>
                <c:pt idx="17">
                  <c:v>0.12592506</c:v>
                </c:pt>
                <c:pt idx="18">
                  <c:v>0.13333243</c:v>
                </c:pt>
                <c:pt idx="19">
                  <c:v>0.14073979</c:v>
                </c:pt>
                <c:pt idx="20">
                  <c:v>0.14814716</c:v>
                </c:pt>
                <c:pt idx="21">
                  <c:v>0.15555453</c:v>
                </c:pt>
                <c:pt idx="22">
                  <c:v>0.16296189</c:v>
                </c:pt>
                <c:pt idx="23">
                  <c:v>0.17036926</c:v>
                </c:pt>
                <c:pt idx="24">
                  <c:v>0.17777663</c:v>
                </c:pt>
                <c:pt idx="25">
                  <c:v>0.185184</c:v>
                </c:pt>
                <c:pt idx="26">
                  <c:v>0.19259136</c:v>
                </c:pt>
                <c:pt idx="27">
                  <c:v>0.19999873</c:v>
                </c:pt>
                <c:pt idx="28">
                  <c:v>0.2074061</c:v>
                </c:pt>
                <c:pt idx="29">
                  <c:v>0.21481346</c:v>
                </c:pt>
                <c:pt idx="30">
                  <c:v>0.22222083</c:v>
                </c:pt>
                <c:pt idx="31">
                  <c:v>0.2296282</c:v>
                </c:pt>
                <c:pt idx="32">
                  <c:v>0.23703557</c:v>
                </c:pt>
                <c:pt idx="33">
                  <c:v>0.24444293</c:v>
                </c:pt>
                <c:pt idx="34">
                  <c:v>0.2518503</c:v>
                </c:pt>
                <c:pt idx="35">
                  <c:v>0.25925767</c:v>
                </c:pt>
                <c:pt idx="36">
                  <c:v>0.26666504</c:v>
                </c:pt>
                <c:pt idx="37">
                  <c:v>0.2740724</c:v>
                </c:pt>
                <c:pt idx="38">
                  <c:v>0.28147977</c:v>
                </c:pt>
                <c:pt idx="39">
                  <c:v>0.28888714</c:v>
                </c:pt>
                <c:pt idx="40">
                  <c:v>0.2962945</c:v>
                </c:pt>
                <c:pt idx="41">
                  <c:v>0.30370187</c:v>
                </c:pt>
                <c:pt idx="42">
                  <c:v>0.31110924</c:v>
                </c:pt>
                <c:pt idx="43">
                  <c:v>0.31851661</c:v>
                </c:pt>
                <c:pt idx="44">
                  <c:v>0.32592397</c:v>
                </c:pt>
                <c:pt idx="45">
                  <c:v>0.33333134</c:v>
                </c:pt>
                <c:pt idx="46">
                  <c:v>0.34073871</c:v>
                </c:pt>
                <c:pt idx="47">
                  <c:v>0.34814608</c:v>
                </c:pt>
                <c:pt idx="48">
                  <c:v>0.35555344</c:v>
                </c:pt>
                <c:pt idx="49">
                  <c:v>0.36296081</c:v>
                </c:pt>
                <c:pt idx="50">
                  <c:v>0.37036818</c:v>
                </c:pt>
                <c:pt idx="51">
                  <c:v>0.37777554</c:v>
                </c:pt>
                <c:pt idx="52">
                  <c:v>0.38518291</c:v>
                </c:pt>
                <c:pt idx="53">
                  <c:v>0.39259028</c:v>
                </c:pt>
                <c:pt idx="54">
                  <c:v>0.39999765</c:v>
                </c:pt>
                <c:pt idx="55">
                  <c:v>0.40740501</c:v>
                </c:pt>
                <c:pt idx="56">
                  <c:v>0.41481238</c:v>
                </c:pt>
                <c:pt idx="57">
                  <c:v>0.42221975</c:v>
                </c:pt>
                <c:pt idx="58">
                  <c:v>0.42962711</c:v>
                </c:pt>
                <c:pt idx="59">
                  <c:v>0.43703448</c:v>
                </c:pt>
                <c:pt idx="60">
                  <c:v>0.44444185</c:v>
                </c:pt>
                <c:pt idx="61">
                  <c:v>0.45184922</c:v>
                </c:pt>
                <c:pt idx="62">
                  <c:v>0.45925658</c:v>
                </c:pt>
                <c:pt idx="63">
                  <c:v>0.46666395</c:v>
                </c:pt>
                <c:pt idx="64">
                  <c:v>0.47407132</c:v>
                </c:pt>
                <c:pt idx="65">
                  <c:v>0.48147869</c:v>
                </c:pt>
                <c:pt idx="66">
                  <c:v>0.48888605</c:v>
                </c:pt>
                <c:pt idx="67">
                  <c:v>0.49629342</c:v>
                </c:pt>
                <c:pt idx="68">
                  <c:v>0.50370079</c:v>
                </c:pt>
                <c:pt idx="69">
                  <c:v>0.51110815</c:v>
                </c:pt>
                <c:pt idx="70">
                  <c:v>0.51851552</c:v>
                </c:pt>
                <c:pt idx="71">
                  <c:v>0.52592289</c:v>
                </c:pt>
                <c:pt idx="72">
                  <c:v>0.53333026</c:v>
                </c:pt>
                <c:pt idx="73">
                  <c:v>0.54073762</c:v>
                </c:pt>
                <c:pt idx="74">
                  <c:v>0.54814499</c:v>
                </c:pt>
                <c:pt idx="75">
                  <c:v>0.555552359999999</c:v>
                </c:pt>
                <c:pt idx="76">
                  <c:v>0.56295972</c:v>
                </c:pt>
                <c:pt idx="77">
                  <c:v>0.57036709</c:v>
                </c:pt>
                <c:pt idx="78">
                  <c:v>0.57777446</c:v>
                </c:pt>
                <c:pt idx="79">
                  <c:v>0.58518183</c:v>
                </c:pt>
                <c:pt idx="80">
                  <c:v>0.592589189999999</c:v>
                </c:pt>
                <c:pt idx="81">
                  <c:v>0.59999656</c:v>
                </c:pt>
                <c:pt idx="82">
                  <c:v>0.60740393</c:v>
                </c:pt>
                <c:pt idx="83">
                  <c:v>0.6148113</c:v>
                </c:pt>
                <c:pt idx="84">
                  <c:v>0.62221866</c:v>
                </c:pt>
                <c:pt idx="85">
                  <c:v>0.62962603</c:v>
                </c:pt>
                <c:pt idx="86">
                  <c:v>0.6370334</c:v>
                </c:pt>
                <c:pt idx="87">
                  <c:v>0.64444076</c:v>
                </c:pt>
                <c:pt idx="88">
                  <c:v>0.65184813</c:v>
                </c:pt>
                <c:pt idx="89">
                  <c:v>0.6592555</c:v>
                </c:pt>
                <c:pt idx="90">
                  <c:v>0.66666287</c:v>
                </c:pt>
                <c:pt idx="91">
                  <c:v>0.67407023</c:v>
                </c:pt>
                <c:pt idx="92">
                  <c:v>0.6814776</c:v>
                </c:pt>
                <c:pt idx="93">
                  <c:v>0.68888497</c:v>
                </c:pt>
                <c:pt idx="94">
                  <c:v>0.69629233</c:v>
                </c:pt>
                <c:pt idx="95">
                  <c:v>0.7036997</c:v>
                </c:pt>
                <c:pt idx="96">
                  <c:v>0.71110707</c:v>
                </c:pt>
                <c:pt idx="97">
                  <c:v>0.71851444</c:v>
                </c:pt>
                <c:pt idx="98">
                  <c:v>0.7259218</c:v>
                </c:pt>
                <c:pt idx="99">
                  <c:v>0.73332917</c:v>
                </c:pt>
                <c:pt idx="100">
                  <c:v>0.74073654</c:v>
                </c:pt>
                <c:pt idx="101">
                  <c:v>0.74814391</c:v>
                </c:pt>
                <c:pt idx="102">
                  <c:v>0.75555127</c:v>
                </c:pt>
                <c:pt idx="103">
                  <c:v>0.76295864</c:v>
                </c:pt>
                <c:pt idx="104">
                  <c:v>0.77036601</c:v>
                </c:pt>
                <c:pt idx="105">
                  <c:v>0.77777337</c:v>
                </c:pt>
                <c:pt idx="106">
                  <c:v>0.78518074</c:v>
                </c:pt>
                <c:pt idx="107">
                  <c:v>0.79258811</c:v>
                </c:pt>
                <c:pt idx="108">
                  <c:v>0.79999548</c:v>
                </c:pt>
                <c:pt idx="109">
                  <c:v>0.80740284</c:v>
                </c:pt>
                <c:pt idx="110">
                  <c:v>0.81481021</c:v>
                </c:pt>
                <c:pt idx="111">
                  <c:v>0.82221758</c:v>
                </c:pt>
                <c:pt idx="112">
                  <c:v>0.82962494</c:v>
                </c:pt>
                <c:pt idx="113">
                  <c:v>0.83703231</c:v>
                </c:pt>
                <c:pt idx="114">
                  <c:v>0.84443968</c:v>
                </c:pt>
                <c:pt idx="115">
                  <c:v>0.85184705</c:v>
                </c:pt>
                <c:pt idx="116">
                  <c:v>0.85925441</c:v>
                </c:pt>
                <c:pt idx="117">
                  <c:v>0.86666178</c:v>
                </c:pt>
                <c:pt idx="118">
                  <c:v>0.87406915</c:v>
                </c:pt>
                <c:pt idx="119">
                  <c:v>0.881476519999999</c:v>
                </c:pt>
                <c:pt idx="120">
                  <c:v>0.88888388</c:v>
                </c:pt>
                <c:pt idx="121">
                  <c:v>0.89629125</c:v>
                </c:pt>
                <c:pt idx="122">
                  <c:v>0.90369862</c:v>
                </c:pt>
                <c:pt idx="123">
                  <c:v>0.91110598</c:v>
                </c:pt>
                <c:pt idx="124">
                  <c:v>0.91851335</c:v>
                </c:pt>
                <c:pt idx="125">
                  <c:v>0.92592072</c:v>
                </c:pt>
                <c:pt idx="126">
                  <c:v>0.93332809</c:v>
                </c:pt>
                <c:pt idx="127">
                  <c:v>0.94073545</c:v>
                </c:pt>
                <c:pt idx="128">
                  <c:v>0.94814282</c:v>
                </c:pt>
                <c:pt idx="129">
                  <c:v>0.95555019</c:v>
                </c:pt>
                <c:pt idx="130">
                  <c:v>0.96295756</c:v>
                </c:pt>
                <c:pt idx="131">
                  <c:v>0.970364919999999</c:v>
                </c:pt>
                <c:pt idx="132">
                  <c:v>0.97777229</c:v>
                </c:pt>
                <c:pt idx="133">
                  <c:v>0.98517966</c:v>
                </c:pt>
                <c:pt idx="134">
                  <c:v>0.99258702</c:v>
                </c:pt>
                <c:pt idx="135">
                  <c:v>0.99999439</c:v>
                </c:pt>
                <c:pt idx="136">
                  <c:v>1.00740176</c:v>
                </c:pt>
                <c:pt idx="137">
                  <c:v>1.01480913</c:v>
                </c:pt>
                <c:pt idx="138">
                  <c:v>1.02221649</c:v>
                </c:pt>
                <c:pt idx="139">
                  <c:v>1.02962386</c:v>
                </c:pt>
                <c:pt idx="140">
                  <c:v>1.03703123</c:v>
                </c:pt>
                <c:pt idx="141">
                  <c:v>1.04443859</c:v>
                </c:pt>
                <c:pt idx="142">
                  <c:v>1.05184596</c:v>
                </c:pt>
                <c:pt idx="143">
                  <c:v>1.05925333</c:v>
                </c:pt>
                <c:pt idx="144">
                  <c:v>1.0666607</c:v>
                </c:pt>
                <c:pt idx="145">
                  <c:v>1.07406806</c:v>
                </c:pt>
                <c:pt idx="146">
                  <c:v>1.08147543</c:v>
                </c:pt>
                <c:pt idx="147">
                  <c:v>1.0888828</c:v>
                </c:pt>
                <c:pt idx="148">
                  <c:v>1.09629017</c:v>
                </c:pt>
                <c:pt idx="149">
                  <c:v>1.10369753</c:v>
                </c:pt>
                <c:pt idx="150">
                  <c:v>1.1111049</c:v>
                </c:pt>
                <c:pt idx="151">
                  <c:v>1.11851227</c:v>
                </c:pt>
                <c:pt idx="152">
                  <c:v>1.12591963</c:v>
                </c:pt>
                <c:pt idx="153">
                  <c:v>1.133327</c:v>
                </c:pt>
                <c:pt idx="154">
                  <c:v>1.14073437</c:v>
                </c:pt>
                <c:pt idx="155">
                  <c:v>1.14814174</c:v>
                </c:pt>
                <c:pt idx="156">
                  <c:v>1.1555491</c:v>
                </c:pt>
                <c:pt idx="157">
                  <c:v>1.16295647</c:v>
                </c:pt>
                <c:pt idx="158">
                  <c:v>1.17036384</c:v>
                </c:pt>
                <c:pt idx="159">
                  <c:v>1.1777712</c:v>
                </c:pt>
                <c:pt idx="160">
                  <c:v>1.18517857</c:v>
                </c:pt>
                <c:pt idx="161">
                  <c:v>1.19258594</c:v>
                </c:pt>
                <c:pt idx="162">
                  <c:v>1.19999331</c:v>
                </c:pt>
                <c:pt idx="163">
                  <c:v>1.20740067</c:v>
                </c:pt>
                <c:pt idx="164">
                  <c:v>1.21480804</c:v>
                </c:pt>
                <c:pt idx="165">
                  <c:v>1.22221541</c:v>
                </c:pt>
                <c:pt idx="166">
                  <c:v>1.22962278</c:v>
                </c:pt>
                <c:pt idx="167">
                  <c:v>1.23703014</c:v>
                </c:pt>
                <c:pt idx="168">
                  <c:v>1.24443751</c:v>
                </c:pt>
                <c:pt idx="169">
                  <c:v>1.251844879999999</c:v>
                </c:pt>
                <c:pt idx="170">
                  <c:v>1.25925224</c:v>
                </c:pt>
                <c:pt idx="171">
                  <c:v>1.26665961</c:v>
                </c:pt>
                <c:pt idx="172">
                  <c:v>1.27406698</c:v>
                </c:pt>
                <c:pt idx="173">
                  <c:v>1.28147435</c:v>
                </c:pt>
                <c:pt idx="174">
                  <c:v>1.28888171</c:v>
                </c:pt>
                <c:pt idx="175">
                  <c:v>1.29628908</c:v>
                </c:pt>
                <c:pt idx="176">
                  <c:v>1.30369645</c:v>
                </c:pt>
                <c:pt idx="177">
                  <c:v>1.31110381</c:v>
                </c:pt>
                <c:pt idx="178">
                  <c:v>1.31851118</c:v>
                </c:pt>
                <c:pt idx="179">
                  <c:v>1.32591855</c:v>
                </c:pt>
                <c:pt idx="180">
                  <c:v>1.33332592</c:v>
                </c:pt>
                <c:pt idx="181">
                  <c:v>1.34073328</c:v>
                </c:pt>
                <c:pt idx="182">
                  <c:v>1.34814065</c:v>
                </c:pt>
                <c:pt idx="183">
                  <c:v>1.35554802</c:v>
                </c:pt>
                <c:pt idx="184">
                  <c:v>1.36295539</c:v>
                </c:pt>
                <c:pt idx="185">
                  <c:v>1.37036275</c:v>
                </c:pt>
                <c:pt idx="186">
                  <c:v>1.37777012</c:v>
                </c:pt>
                <c:pt idx="187">
                  <c:v>1.38517749</c:v>
                </c:pt>
                <c:pt idx="188">
                  <c:v>1.392584849999999</c:v>
                </c:pt>
                <c:pt idx="189">
                  <c:v>1.39999222</c:v>
                </c:pt>
                <c:pt idx="190">
                  <c:v>1.40739959</c:v>
                </c:pt>
                <c:pt idx="191">
                  <c:v>1.41480696</c:v>
                </c:pt>
                <c:pt idx="192">
                  <c:v>1.42221432</c:v>
                </c:pt>
                <c:pt idx="193">
                  <c:v>1.429621689999999</c:v>
                </c:pt>
                <c:pt idx="194">
                  <c:v>1.43702906</c:v>
                </c:pt>
                <c:pt idx="195">
                  <c:v>1.44443642</c:v>
                </c:pt>
                <c:pt idx="196">
                  <c:v>1.45184379</c:v>
                </c:pt>
                <c:pt idx="197">
                  <c:v>1.45925116</c:v>
                </c:pt>
                <c:pt idx="198">
                  <c:v>1.46665853</c:v>
                </c:pt>
                <c:pt idx="199">
                  <c:v>1.47406589</c:v>
                </c:pt>
                <c:pt idx="200">
                  <c:v>1.48147326</c:v>
                </c:pt>
                <c:pt idx="201">
                  <c:v>1.48888063</c:v>
                </c:pt>
                <c:pt idx="202">
                  <c:v>1.496288</c:v>
                </c:pt>
                <c:pt idx="203">
                  <c:v>1.50369536</c:v>
                </c:pt>
                <c:pt idx="204">
                  <c:v>1.51110273</c:v>
                </c:pt>
                <c:pt idx="205">
                  <c:v>1.5185101</c:v>
                </c:pt>
                <c:pt idx="206">
                  <c:v>1.52591746</c:v>
                </c:pt>
                <c:pt idx="207">
                  <c:v>1.53332483</c:v>
                </c:pt>
                <c:pt idx="208">
                  <c:v>1.5407322</c:v>
                </c:pt>
                <c:pt idx="209">
                  <c:v>1.54813957</c:v>
                </c:pt>
                <c:pt idx="210">
                  <c:v>1.55554693</c:v>
                </c:pt>
                <c:pt idx="211">
                  <c:v>1.5629543</c:v>
                </c:pt>
                <c:pt idx="212">
                  <c:v>1.57036167</c:v>
                </c:pt>
                <c:pt idx="213">
                  <c:v>1.57776904</c:v>
                </c:pt>
                <c:pt idx="214">
                  <c:v>1.585176399999999</c:v>
                </c:pt>
                <c:pt idx="215">
                  <c:v>1.59258377</c:v>
                </c:pt>
                <c:pt idx="216">
                  <c:v>1.59999114</c:v>
                </c:pt>
                <c:pt idx="217">
                  <c:v>1.6073985</c:v>
                </c:pt>
                <c:pt idx="218">
                  <c:v>1.61480587</c:v>
                </c:pt>
                <c:pt idx="219">
                  <c:v>1.62221324</c:v>
                </c:pt>
                <c:pt idx="220">
                  <c:v>1.62962061</c:v>
                </c:pt>
                <c:pt idx="221">
                  <c:v>1.63702797</c:v>
                </c:pt>
                <c:pt idx="222">
                  <c:v>1.64443534</c:v>
                </c:pt>
                <c:pt idx="223">
                  <c:v>1.65184271</c:v>
                </c:pt>
                <c:pt idx="224">
                  <c:v>1.65925007</c:v>
                </c:pt>
                <c:pt idx="225">
                  <c:v>1.66665744</c:v>
                </c:pt>
                <c:pt idx="226">
                  <c:v>1.67406481</c:v>
                </c:pt>
                <c:pt idx="227">
                  <c:v>1.68147218</c:v>
                </c:pt>
                <c:pt idx="228">
                  <c:v>1.68887954</c:v>
                </c:pt>
                <c:pt idx="229">
                  <c:v>1.69628691</c:v>
                </c:pt>
                <c:pt idx="230">
                  <c:v>1.70369428</c:v>
                </c:pt>
                <c:pt idx="231">
                  <c:v>1.71110165</c:v>
                </c:pt>
                <c:pt idx="232">
                  <c:v>1.71850901</c:v>
                </c:pt>
                <c:pt idx="233">
                  <c:v>1.72591638</c:v>
                </c:pt>
                <c:pt idx="234">
                  <c:v>1.73332375</c:v>
                </c:pt>
                <c:pt idx="235">
                  <c:v>1.74073111</c:v>
                </c:pt>
                <c:pt idx="236">
                  <c:v>1.74813848</c:v>
                </c:pt>
                <c:pt idx="237">
                  <c:v>1.75554585</c:v>
                </c:pt>
                <c:pt idx="238">
                  <c:v>1.76295322</c:v>
                </c:pt>
                <c:pt idx="239">
                  <c:v>1.77036058</c:v>
                </c:pt>
                <c:pt idx="240">
                  <c:v>1.77776795</c:v>
                </c:pt>
                <c:pt idx="241">
                  <c:v>1.78517532</c:v>
                </c:pt>
                <c:pt idx="242">
                  <c:v>1.79258268</c:v>
                </c:pt>
                <c:pt idx="243">
                  <c:v>1.79999005</c:v>
                </c:pt>
                <c:pt idx="244">
                  <c:v>1.80739742</c:v>
                </c:pt>
                <c:pt idx="245">
                  <c:v>1.81480479</c:v>
                </c:pt>
                <c:pt idx="246">
                  <c:v>1.82221215</c:v>
                </c:pt>
                <c:pt idx="247">
                  <c:v>1.82961952</c:v>
                </c:pt>
                <c:pt idx="248">
                  <c:v>1.83702689</c:v>
                </c:pt>
                <c:pt idx="249">
                  <c:v>1.84443426</c:v>
                </c:pt>
                <c:pt idx="250">
                  <c:v>1.85184162</c:v>
                </c:pt>
                <c:pt idx="251">
                  <c:v>1.85924899</c:v>
                </c:pt>
                <c:pt idx="252">
                  <c:v>1.86665636</c:v>
                </c:pt>
                <c:pt idx="253">
                  <c:v>1.87406372</c:v>
                </c:pt>
                <c:pt idx="254">
                  <c:v>1.88147109</c:v>
                </c:pt>
                <c:pt idx="255">
                  <c:v>1.88887846</c:v>
                </c:pt>
                <c:pt idx="256">
                  <c:v>1.89628583</c:v>
                </c:pt>
                <c:pt idx="257">
                  <c:v>1.90369319</c:v>
                </c:pt>
                <c:pt idx="258">
                  <c:v>1.91110056</c:v>
                </c:pt>
                <c:pt idx="259">
                  <c:v>1.91850793</c:v>
                </c:pt>
                <c:pt idx="260">
                  <c:v>1.92591529</c:v>
                </c:pt>
                <c:pt idx="261">
                  <c:v>1.93332266</c:v>
                </c:pt>
                <c:pt idx="262">
                  <c:v>1.94073003</c:v>
                </c:pt>
                <c:pt idx="263">
                  <c:v>1.9481374</c:v>
                </c:pt>
                <c:pt idx="264">
                  <c:v>1.95554476</c:v>
                </c:pt>
                <c:pt idx="265">
                  <c:v>1.96295213</c:v>
                </c:pt>
                <c:pt idx="266">
                  <c:v>1.9703595</c:v>
                </c:pt>
                <c:pt idx="267">
                  <c:v>1.97776687</c:v>
                </c:pt>
                <c:pt idx="268">
                  <c:v>1.98517423</c:v>
                </c:pt>
                <c:pt idx="269">
                  <c:v>1.9925816</c:v>
                </c:pt>
                <c:pt idx="270">
                  <c:v>1.99998897</c:v>
                </c:pt>
                <c:pt idx="271">
                  <c:v>2.00739633</c:v>
                </c:pt>
                <c:pt idx="272">
                  <c:v>2.014803699999999</c:v>
                </c:pt>
                <c:pt idx="273">
                  <c:v>2.02221107</c:v>
                </c:pt>
                <c:pt idx="274">
                  <c:v>2.02961844</c:v>
                </c:pt>
                <c:pt idx="275">
                  <c:v>2.0370258</c:v>
                </c:pt>
                <c:pt idx="276">
                  <c:v>2.04443317</c:v>
                </c:pt>
                <c:pt idx="277">
                  <c:v>2.051840539999999</c:v>
                </c:pt>
                <c:pt idx="278">
                  <c:v>2.059247909999999</c:v>
                </c:pt>
                <c:pt idx="279">
                  <c:v>2.06665527</c:v>
                </c:pt>
                <c:pt idx="280">
                  <c:v>2.074062639999999</c:v>
                </c:pt>
                <c:pt idx="281">
                  <c:v>2.08147001</c:v>
                </c:pt>
                <c:pt idx="282">
                  <c:v>2.08887737</c:v>
                </c:pt>
                <c:pt idx="283">
                  <c:v>2.09628474</c:v>
                </c:pt>
                <c:pt idx="284">
                  <c:v>2.10369211</c:v>
                </c:pt>
                <c:pt idx="285">
                  <c:v>2.11109948</c:v>
                </c:pt>
                <c:pt idx="286">
                  <c:v>2.11850684</c:v>
                </c:pt>
                <c:pt idx="287">
                  <c:v>2.12591421</c:v>
                </c:pt>
                <c:pt idx="288">
                  <c:v>2.13332158</c:v>
                </c:pt>
                <c:pt idx="289">
                  <c:v>2.14072894</c:v>
                </c:pt>
                <c:pt idx="290">
                  <c:v>2.14813631</c:v>
                </c:pt>
                <c:pt idx="291">
                  <c:v>2.15554368</c:v>
                </c:pt>
                <c:pt idx="292">
                  <c:v>2.16295105</c:v>
                </c:pt>
                <c:pt idx="293">
                  <c:v>2.17035841</c:v>
                </c:pt>
                <c:pt idx="294">
                  <c:v>2.17776578</c:v>
                </c:pt>
                <c:pt idx="295">
                  <c:v>2.18517315</c:v>
                </c:pt>
                <c:pt idx="296">
                  <c:v>2.19258052</c:v>
                </c:pt>
                <c:pt idx="297">
                  <c:v>2.19998788</c:v>
                </c:pt>
                <c:pt idx="298">
                  <c:v>2.20739525</c:v>
                </c:pt>
                <c:pt idx="299">
                  <c:v>2.214802619999999</c:v>
                </c:pt>
                <c:pt idx="300">
                  <c:v>2.22220998</c:v>
                </c:pt>
                <c:pt idx="301">
                  <c:v>2.22961735</c:v>
                </c:pt>
                <c:pt idx="302">
                  <c:v>2.23702472</c:v>
                </c:pt>
                <c:pt idx="303">
                  <c:v>2.24443209</c:v>
                </c:pt>
                <c:pt idx="304">
                  <c:v>2.25183945</c:v>
                </c:pt>
                <c:pt idx="305">
                  <c:v>2.259246819999999</c:v>
                </c:pt>
                <c:pt idx="306">
                  <c:v>2.26665419</c:v>
                </c:pt>
                <c:pt idx="307">
                  <c:v>2.27406155</c:v>
                </c:pt>
                <c:pt idx="308">
                  <c:v>2.28146892</c:v>
                </c:pt>
                <c:pt idx="309">
                  <c:v>2.28887629</c:v>
                </c:pt>
                <c:pt idx="310">
                  <c:v>2.29628366</c:v>
                </c:pt>
                <c:pt idx="311">
                  <c:v>2.30369102</c:v>
                </c:pt>
                <c:pt idx="312">
                  <c:v>2.311098389999999</c:v>
                </c:pt>
                <c:pt idx="313">
                  <c:v>2.31850576</c:v>
                </c:pt>
                <c:pt idx="314">
                  <c:v>2.32591313</c:v>
                </c:pt>
                <c:pt idx="315">
                  <c:v>2.33332049</c:v>
                </c:pt>
                <c:pt idx="316">
                  <c:v>2.34072786</c:v>
                </c:pt>
                <c:pt idx="317">
                  <c:v>2.34813523</c:v>
                </c:pt>
                <c:pt idx="318">
                  <c:v>2.355542589999999</c:v>
                </c:pt>
                <c:pt idx="319">
                  <c:v>2.362949959999999</c:v>
                </c:pt>
                <c:pt idx="320">
                  <c:v>2.37035733</c:v>
                </c:pt>
                <c:pt idx="321">
                  <c:v>2.3777647</c:v>
                </c:pt>
                <c:pt idx="322">
                  <c:v>2.38517206</c:v>
                </c:pt>
                <c:pt idx="323">
                  <c:v>2.392579429999999</c:v>
                </c:pt>
                <c:pt idx="324">
                  <c:v>2.3999868</c:v>
                </c:pt>
                <c:pt idx="325">
                  <c:v>2.407394165</c:v>
                </c:pt>
                <c:pt idx="326">
                  <c:v>2.414801532</c:v>
                </c:pt>
                <c:pt idx="327">
                  <c:v>2.422208898999999</c:v>
                </c:pt>
                <c:pt idx="328">
                  <c:v>2.429616266</c:v>
                </c:pt>
                <c:pt idx="329">
                  <c:v>2.437023634</c:v>
                </c:pt>
                <c:pt idx="330">
                  <c:v>2.444431001</c:v>
                </c:pt>
                <c:pt idx="331">
                  <c:v>2.451838368</c:v>
                </c:pt>
                <c:pt idx="332">
                  <c:v>2.459245734999999</c:v>
                </c:pt>
                <c:pt idx="333">
                  <c:v>2.466653102999999</c:v>
                </c:pt>
                <c:pt idx="334">
                  <c:v>2.474060469999999</c:v>
                </c:pt>
                <c:pt idx="335">
                  <c:v>2.481467837</c:v>
                </c:pt>
                <c:pt idx="336">
                  <c:v>2.488875204</c:v>
                </c:pt>
                <c:pt idx="337">
                  <c:v>2.496282572</c:v>
                </c:pt>
                <c:pt idx="338">
                  <c:v>2.503689939</c:v>
                </c:pt>
                <c:pt idx="339">
                  <c:v>2.511097306</c:v>
                </c:pt>
                <c:pt idx="340">
                  <c:v>2.518504673</c:v>
                </c:pt>
                <c:pt idx="341">
                  <c:v>2.52591204</c:v>
                </c:pt>
                <c:pt idx="342">
                  <c:v>2.533319408</c:v>
                </c:pt>
                <c:pt idx="343">
                  <c:v>2.540726775</c:v>
                </c:pt>
                <c:pt idx="344">
                  <c:v>2.548134142</c:v>
                </c:pt>
                <c:pt idx="345">
                  <c:v>2.555541509</c:v>
                </c:pt>
                <c:pt idx="346">
                  <c:v>2.562948877</c:v>
                </c:pt>
                <c:pt idx="347">
                  <c:v>2.570356244</c:v>
                </c:pt>
                <c:pt idx="348">
                  <c:v>2.577763611</c:v>
                </c:pt>
                <c:pt idx="349">
                  <c:v>2.585170978</c:v>
                </c:pt>
                <c:pt idx="350">
                  <c:v>2.592578346</c:v>
                </c:pt>
                <c:pt idx="351">
                  <c:v>2.599985713</c:v>
                </c:pt>
                <c:pt idx="352">
                  <c:v>2.60739308</c:v>
                </c:pt>
                <c:pt idx="353">
                  <c:v>2.614800447</c:v>
                </c:pt>
                <c:pt idx="354">
                  <c:v>2.622207861</c:v>
                </c:pt>
                <c:pt idx="355">
                  <c:v>2.629615275</c:v>
                </c:pt>
                <c:pt idx="356">
                  <c:v>2.637022689</c:v>
                </c:pt>
                <c:pt idx="357">
                  <c:v>2.644430102</c:v>
                </c:pt>
                <c:pt idx="358">
                  <c:v>2.651837516</c:v>
                </c:pt>
                <c:pt idx="359">
                  <c:v>2.659244929999999</c:v>
                </c:pt>
                <c:pt idx="360">
                  <c:v>2.666652344</c:v>
                </c:pt>
                <c:pt idx="361">
                  <c:v>2.674059758</c:v>
                </c:pt>
                <c:pt idx="362">
                  <c:v>2.681467171</c:v>
                </c:pt>
                <c:pt idx="363">
                  <c:v>2.688874585</c:v>
                </c:pt>
                <c:pt idx="364">
                  <c:v>2.696281998999999</c:v>
                </c:pt>
                <c:pt idx="365">
                  <c:v>2.703689413</c:v>
                </c:pt>
                <c:pt idx="366">
                  <c:v>2.711096827</c:v>
                </c:pt>
                <c:pt idx="367">
                  <c:v>2.71850424</c:v>
                </c:pt>
                <c:pt idx="368">
                  <c:v>2.725911654</c:v>
                </c:pt>
                <c:pt idx="369">
                  <c:v>2.733319068</c:v>
                </c:pt>
                <c:pt idx="370">
                  <c:v>2.740726482</c:v>
                </c:pt>
                <c:pt idx="371">
                  <c:v>2.748133896</c:v>
                </c:pt>
                <c:pt idx="372">
                  <c:v>2.755541309</c:v>
                </c:pt>
                <c:pt idx="373">
                  <c:v>2.762948723</c:v>
                </c:pt>
                <c:pt idx="374">
                  <c:v>2.770356137</c:v>
                </c:pt>
                <c:pt idx="375">
                  <c:v>2.777763551</c:v>
                </c:pt>
                <c:pt idx="376">
                  <c:v>2.785170965</c:v>
                </c:pt>
                <c:pt idx="377">
                  <c:v>2.792578378</c:v>
                </c:pt>
                <c:pt idx="378">
                  <c:v>2.799985792</c:v>
                </c:pt>
                <c:pt idx="379">
                  <c:v>2.807393206</c:v>
                </c:pt>
                <c:pt idx="380">
                  <c:v>2.814800619999999</c:v>
                </c:pt>
                <c:pt idx="381">
                  <c:v>2.822208033999999</c:v>
                </c:pt>
                <c:pt idx="382">
                  <c:v>2.829615447</c:v>
                </c:pt>
                <c:pt idx="383">
                  <c:v>2.837022861</c:v>
                </c:pt>
                <c:pt idx="384">
                  <c:v>2.844430275</c:v>
                </c:pt>
                <c:pt idx="385">
                  <c:v>2.851837689</c:v>
                </c:pt>
                <c:pt idx="386">
                  <c:v>2.859245101999999</c:v>
                </c:pt>
                <c:pt idx="387">
                  <c:v>2.866652515999999</c:v>
                </c:pt>
                <c:pt idx="388">
                  <c:v>2.874059929999999</c:v>
                </c:pt>
                <c:pt idx="389">
                  <c:v>2.881467344</c:v>
                </c:pt>
                <c:pt idx="390">
                  <c:v>2.888874758</c:v>
                </c:pt>
                <c:pt idx="391">
                  <c:v>2.896282170999999</c:v>
                </c:pt>
                <c:pt idx="392">
                  <c:v>2.903689585</c:v>
                </c:pt>
                <c:pt idx="393">
                  <c:v>2.911096999</c:v>
                </c:pt>
                <c:pt idx="394">
                  <c:v>2.918504412999999</c:v>
                </c:pt>
                <c:pt idx="395">
                  <c:v>2.925911827</c:v>
                </c:pt>
                <c:pt idx="396">
                  <c:v>2.93331924</c:v>
                </c:pt>
                <c:pt idx="397">
                  <c:v>2.940726654</c:v>
                </c:pt>
                <c:pt idx="398">
                  <c:v>2.948134068</c:v>
                </c:pt>
                <c:pt idx="399">
                  <c:v>2.955541482</c:v>
                </c:pt>
                <c:pt idx="400">
                  <c:v>2.962948895999999</c:v>
                </c:pt>
                <c:pt idx="401">
                  <c:v>2.970356309</c:v>
                </c:pt>
                <c:pt idx="402">
                  <c:v>2.977763723</c:v>
                </c:pt>
                <c:pt idx="403">
                  <c:v>2.985171137</c:v>
                </c:pt>
                <c:pt idx="404">
                  <c:v>2.992578551</c:v>
                </c:pt>
                <c:pt idx="405">
                  <c:v>2.999985965</c:v>
                </c:pt>
                <c:pt idx="406">
                  <c:v>3.007393378</c:v>
                </c:pt>
                <c:pt idx="407">
                  <c:v>3.014800792</c:v>
                </c:pt>
                <c:pt idx="408">
                  <c:v>3.022208206</c:v>
                </c:pt>
                <c:pt idx="409">
                  <c:v>3.02961562</c:v>
                </c:pt>
                <c:pt idx="410">
                  <c:v>3.037023034</c:v>
                </c:pt>
                <c:pt idx="411">
                  <c:v>3.044430447</c:v>
                </c:pt>
                <c:pt idx="412">
                  <c:v>3.051837861</c:v>
                </c:pt>
                <c:pt idx="413">
                  <c:v>3.059245274999999</c:v>
                </c:pt>
                <c:pt idx="414">
                  <c:v>3.066652688999999</c:v>
                </c:pt>
                <c:pt idx="415">
                  <c:v>3.074060103</c:v>
                </c:pt>
                <c:pt idx="416">
                  <c:v>3.081467516</c:v>
                </c:pt>
                <c:pt idx="417">
                  <c:v>3.08887493</c:v>
                </c:pt>
                <c:pt idx="418">
                  <c:v>3.096282344</c:v>
                </c:pt>
                <c:pt idx="419">
                  <c:v>3.103689758</c:v>
                </c:pt>
                <c:pt idx="420">
                  <c:v>3.111097172</c:v>
                </c:pt>
                <c:pt idx="421">
                  <c:v>3.118504585</c:v>
                </c:pt>
                <c:pt idx="422">
                  <c:v>3.125911999</c:v>
                </c:pt>
                <c:pt idx="423">
                  <c:v>3.133319413</c:v>
                </c:pt>
                <c:pt idx="424">
                  <c:v>3.140726827</c:v>
                </c:pt>
                <c:pt idx="425">
                  <c:v>3.148134241</c:v>
                </c:pt>
                <c:pt idx="426">
                  <c:v>3.155541654</c:v>
                </c:pt>
                <c:pt idx="427">
                  <c:v>3.162949068</c:v>
                </c:pt>
                <c:pt idx="428">
                  <c:v>3.170356482</c:v>
                </c:pt>
                <c:pt idx="429">
                  <c:v>3.177763896</c:v>
                </c:pt>
                <c:pt idx="430">
                  <c:v>3.185171309000001</c:v>
                </c:pt>
                <c:pt idx="431">
                  <c:v>3.192578723</c:v>
                </c:pt>
                <c:pt idx="432">
                  <c:v>3.199986137</c:v>
                </c:pt>
                <c:pt idx="433">
                  <c:v>3.207393539000001</c:v>
                </c:pt>
                <c:pt idx="434">
                  <c:v>3.214800941</c:v>
                </c:pt>
                <c:pt idx="435">
                  <c:v>3.222208344</c:v>
                </c:pt>
                <c:pt idx="436">
                  <c:v>3.229615746</c:v>
                </c:pt>
                <c:pt idx="437">
                  <c:v>3.237023148</c:v>
                </c:pt>
                <c:pt idx="438">
                  <c:v>3.24443055</c:v>
                </c:pt>
                <c:pt idx="439">
                  <c:v>3.251837952</c:v>
                </c:pt>
                <c:pt idx="440">
                  <c:v>3.259245353999999</c:v>
                </c:pt>
                <c:pt idx="441">
                  <c:v>3.266652756</c:v>
                </c:pt>
                <c:pt idx="442">
                  <c:v>3.274060159</c:v>
                </c:pt>
                <c:pt idx="443">
                  <c:v>3.281467561</c:v>
                </c:pt>
                <c:pt idx="444">
                  <c:v>3.288874963</c:v>
                </c:pt>
                <c:pt idx="445">
                  <c:v>3.296282365</c:v>
                </c:pt>
                <c:pt idx="446">
                  <c:v>3.3036897731</c:v>
                </c:pt>
                <c:pt idx="447">
                  <c:v>3.311097181</c:v>
                </c:pt>
                <c:pt idx="448">
                  <c:v>3.318504589</c:v>
                </c:pt>
                <c:pt idx="449">
                  <c:v>3.325911997</c:v>
                </c:pt>
                <c:pt idx="450">
                  <c:v>3.333319405</c:v>
                </c:pt>
                <c:pt idx="451">
                  <c:v>3.3407268129</c:v>
                </c:pt>
                <c:pt idx="452">
                  <c:v>3.3481342209</c:v>
                </c:pt>
                <c:pt idx="453">
                  <c:v>3.3555416289</c:v>
                </c:pt>
                <c:pt idx="454">
                  <c:v>3.362949036899999</c:v>
                </c:pt>
                <c:pt idx="455">
                  <c:v>3.3703564448</c:v>
                </c:pt>
                <c:pt idx="456">
                  <c:v>3.3777638528</c:v>
                </c:pt>
                <c:pt idx="457">
                  <c:v>3.3851712608</c:v>
                </c:pt>
                <c:pt idx="458">
                  <c:v>3.39257866803</c:v>
                </c:pt>
                <c:pt idx="459">
                  <c:v>3.3999860752723</c:v>
                </c:pt>
                <c:pt idx="460">
                  <c:v>3.40739348252</c:v>
                </c:pt>
                <c:pt idx="461">
                  <c:v>3.414800889799999</c:v>
                </c:pt>
                <c:pt idx="462">
                  <c:v>3.4222082977</c:v>
                </c:pt>
                <c:pt idx="463">
                  <c:v>3.4296157057</c:v>
                </c:pt>
                <c:pt idx="464">
                  <c:v>3.4370231137</c:v>
                </c:pt>
                <c:pt idx="465">
                  <c:v>3.4444305217</c:v>
                </c:pt>
                <c:pt idx="466">
                  <c:v>3.4518379267</c:v>
                </c:pt>
                <c:pt idx="467">
                  <c:v>3.459245334699999</c:v>
                </c:pt>
                <c:pt idx="468">
                  <c:v>3.4666527427</c:v>
                </c:pt>
                <c:pt idx="469">
                  <c:v>3.4740601507</c:v>
                </c:pt>
                <c:pt idx="470">
                  <c:v>3.4814675586</c:v>
                </c:pt>
                <c:pt idx="471">
                  <c:v>3.4888749666</c:v>
                </c:pt>
                <c:pt idx="472">
                  <c:v>3.496282374599999</c:v>
                </c:pt>
                <c:pt idx="473">
                  <c:v>3.503689777</c:v>
                </c:pt>
                <c:pt idx="474">
                  <c:v>3.511097179</c:v>
                </c:pt>
                <c:pt idx="475">
                  <c:v>3.518504581</c:v>
                </c:pt>
                <c:pt idx="476">
                  <c:v>3.525911983</c:v>
                </c:pt>
                <c:pt idx="477">
                  <c:v>3.533319385</c:v>
                </c:pt>
                <c:pt idx="478">
                  <c:v>3.540726788</c:v>
                </c:pt>
                <c:pt idx="479">
                  <c:v>3.54813419</c:v>
                </c:pt>
                <c:pt idx="480">
                  <c:v>3.555541592</c:v>
                </c:pt>
                <c:pt idx="481">
                  <c:v>3.562948993999999</c:v>
                </c:pt>
                <c:pt idx="482">
                  <c:v>3.570356396</c:v>
                </c:pt>
                <c:pt idx="483">
                  <c:v>3.577763798</c:v>
                </c:pt>
                <c:pt idx="484">
                  <c:v>3.5851712</c:v>
                </c:pt>
                <c:pt idx="485">
                  <c:v>3.592578603</c:v>
                </c:pt>
                <c:pt idx="486">
                  <c:v>3.599986016</c:v>
                </c:pt>
                <c:pt idx="487">
                  <c:v>3.60739343</c:v>
                </c:pt>
                <c:pt idx="488">
                  <c:v>3.614800844</c:v>
                </c:pt>
                <c:pt idx="489">
                  <c:v>3.622208258</c:v>
                </c:pt>
                <c:pt idx="490">
                  <c:v>3.629615672</c:v>
                </c:pt>
                <c:pt idx="491">
                  <c:v>3.637023085</c:v>
                </c:pt>
                <c:pt idx="492">
                  <c:v>3.644430499</c:v>
                </c:pt>
                <c:pt idx="493">
                  <c:v>3.651837913</c:v>
                </c:pt>
                <c:pt idx="494">
                  <c:v>3.659245326999999</c:v>
                </c:pt>
                <c:pt idx="495">
                  <c:v>3.666652741</c:v>
                </c:pt>
                <c:pt idx="496">
                  <c:v>3.674060154</c:v>
                </c:pt>
                <c:pt idx="497">
                  <c:v>3.681467568</c:v>
                </c:pt>
                <c:pt idx="498">
                  <c:v>3.688874982</c:v>
                </c:pt>
                <c:pt idx="499">
                  <c:v>3.696282395999999</c:v>
                </c:pt>
                <c:pt idx="500">
                  <c:v>3.70368981</c:v>
                </c:pt>
                <c:pt idx="501">
                  <c:v>3.711097223</c:v>
                </c:pt>
                <c:pt idx="502">
                  <c:v>3.718504637</c:v>
                </c:pt>
                <c:pt idx="503">
                  <c:v>3.725912051</c:v>
                </c:pt>
                <c:pt idx="504">
                  <c:v>3.733319465</c:v>
                </c:pt>
                <c:pt idx="505">
                  <c:v>3.740726878</c:v>
                </c:pt>
                <c:pt idx="506">
                  <c:v>3.748134292</c:v>
                </c:pt>
                <c:pt idx="507">
                  <c:v>3.755541706</c:v>
                </c:pt>
                <c:pt idx="508">
                  <c:v>3.76294912</c:v>
                </c:pt>
                <c:pt idx="509">
                  <c:v>3.770356534</c:v>
                </c:pt>
                <c:pt idx="510">
                  <c:v>3.777763947</c:v>
                </c:pt>
                <c:pt idx="511">
                  <c:v>3.785171361</c:v>
                </c:pt>
                <c:pt idx="512">
                  <c:v>3.792578775</c:v>
                </c:pt>
                <c:pt idx="513">
                  <c:v>3.799986189</c:v>
                </c:pt>
                <c:pt idx="514">
                  <c:v>3.807393603</c:v>
                </c:pt>
                <c:pt idx="515">
                  <c:v>3.814801016</c:v>
                </c:pt>
                <c:pt idx="516">
                  <c:v>3.822208429999999</c:v>
                </c:pt>
                <c:pt idx="517">
                  <c:v>3.829615844</c:v>
                </c:pt>
                <c:pt idx="518">
                  <c:v>3.837023258</c:v>
                </c:pt>
                <c:pt idx="519">
                  <c:v>3.844430672</c:v>
                </c:pt>
                <c:pt idx="520">
                  <c:v>3.851838084999999</c:v>
                </c:pt>
                <c:pt idx="521">
                  <c:v>3.859245498999999</c:v>
                </c:pt>
                <c:pt idx="522">
                  <c:v>3.866652912999999</c:v>
                </c:pt>
                <c:pt idx="523">
                  <c:v>3.874060327</c:v>
                </c:pt>
                <c:pt idx="524">
                  <c:v>3.881467741</c:v>
                </c:pt>
                <c:pt idx="525">
                  <c:v>3.888875153999999</c:v>
                </c:pt>
                <c:pt idx="526">
                  <c:v>3.896282568</c:v>
                </c:pt>
                <c:pt idx="527">
                  <c:v>3.903689982</c:v>
                </c:pt>
                <c:pt idx="528">
                  <c:v>3.911097396</c:v>
                </c:pt>
                <c:pt idx="529">
                  <c:v>3.91850481</c:v>
                </c:pt>
                <c:pt idx="530">
                  <c:v>3.925912223</c:v>
                </c:pt>
                <c:pt idx="531">
                  <c:v>3.933319637</c:v>
                </c:pt>
                <c:pt idx="532">
                  <c:v>3.940727051</c:v>
                </c:pt>
                <c:pt idx="533">
                  <c:v>3.948134465</c:v>
                </c:pt>
                <c:pt idx="534">
                  <c:v>3.955541879</c:v>
                </c:pt>
                <c:pt idx="535">
                  <c:v>3.962949292</c:v>
                </c:pt>
                <c:pt idx="536">
                  <c:v>3.970356706</c:v>
                </c:pt>
                <c:pt idx="537">
                  <c:v>3.97776412</c:v>
                </c:pt>
                <c:pt idx="538">
                  <c:v>3.985171534</c:v>
                </c:pt>
                <c:pt idx="539">
                  <c:v>3.992578948</c:v>
                </c:pt>
                <c:pt idx="540">
                  <c:v>3.999986361</c:v>
                </c:pt>
                <c:pt idx="541">
                  <c:v>4.007393775</c:v>
                </c:pt>
                <c:pt idx="542">
                  <c:v>4.014801188999999</c:v>
                </c:pt>
                <c:pt idx="543">
                  <c:v>4.022208603</c:v>
                </c:pt>
                <c:pt idx="544">
                  <c:v>4.029616016999999</c:v>
                </c:pt>
                <c:pt idx="545">
                  <c:v>4.03702343</c:v>
                </c:pt>
                <c:pt idx="546">
                  <c:v>4.044430843999998</c:v>
                </c:pt>
                <c:pt idx="547">
                  <c:v>4.051838257999999</c:v>
                </c:pt>
                <c:pt idx="548">
                  <c:v>4.059245671999999</c:v>
                </c:pt>
                <c:pt idx="549">
                  <c:v>4.066653086</c:v>
                </c:pt>
                <c:pt idx="550">
                  <c:v>4.074060499</c:v>
                </c:pt>
                <c:pt idx="551">
                  <c:v>4.081467913</c:v>
                </c:pt>
                <c:pt idx="552">
                  <c:v>4.088875326999999</c:v>
                </c:pt>
                <c:pt idx="553">
                  <c:v>4.096282741</c:v>
                </c:pt>
                <c:pt idx="554">
                  <c:v>4.103690154</c:v>
                </c:pt>
                <c:pt idx="555">
                  <c:v>4.111097567999998</c:v>
                </c:pt>
                <c:pt idx="556">
                  <c:v>4.118504981999999</c:v>
                </c:pt>
                <c:pt idx="557">
                  <c:v>4.125912395999999</c:v>
                </c:pt>
                <c:pt idx="558">
                  <c:v>4.133319809999999</c:v>
                </c:pt>
                <c:pt idx="559">
                  <c:v>4.140727222999999</c:v>
                </c:pt>
                <c:pt idx="560">
                  <c:v>4.148134636999998</c:v>
                </c:pt>
                <c:pt idx="561">
                  <c:v>4.155542050999998</c:v>
                </c:pt>
                <c:pt idx="562">
                  <c:v>4.162949464999999</c:v>
                </c:pt>
                <c:pt idx="563">
                  <c:v>4.170356878999998</c:v>
                </c:pt>
                <c:pt idx="564">
                  <c:v>4.177764292</c:v>
                </c:pt>
                <c:pt idx="565">
                  <c:v>4.185171705999999</c:v>
                </c:pt>
                <c:pt idx="566">
                  <c:v>4.192579072999999</c:v>
                </c:pt>
                <c:pt idx="567">
                  <c:v>4.199986440999999</c:v>
                </c:pt>
                <c:pt idx="568">
                  <c:v>4.207393808</c:v>
                </c:pt>
                <c:pt idx="569">
                  <c:v>4.214801174999999</c:v>
                </c:pt>
                <c:pt idx="570">
                  <c:v>4.222208541999999</c:v>
                </c:pt>
                <c:pt idx="571">
                  <c:v>4.229615909999999</c:v>
                </c:pt>
                <c:pt idx="572">
                  <c:v>4.237023276999999</c:v>
                </c:pt>
                <c:pt idx="573">
                  <c:v>4.244430643999999</c:v>
                </c:pt>
                <c:pt idx="574">
                  <c:v>4.251838011</c:v>
                </c:pt>
                <c:pt idx="575">
                  <c:v>4.259245379</c:v>
                </c:pt>
                <c:pt idx="576">
                  <c:v>4.266652746</c:v>
                </c:pt>
                <c:pt idx="577">
                  <c:v>4.274060113</c:v>
                </c:pt>
                <c:pt idx="578">
                  <c:v>4.28146748</c:v>
                </c:pt>
                <c:pt idx="579">
                  <c:v>4.288874846999998</c:v>
                </c:pt>
                <c:pt idx="580">
                  <c:v>4.296282215</c:v>
                </c:pt>
                <c:pt idx="581">
                  <c:v>4.303689582</c:v>
                </c:pt>
                <c:pt idx="582">
                  <c:v>4.311096948999999</c:v>
                </c:pt>
                <c:pt idx="583">
                  <c:v>4.318504315999998</c:v>
                </c:pt>
                <c:pt idx="584">
                  <c:v>4.325911683999999</c:v>
                </c:pt>
                <c:pt idx="585">
                  <c:v>4.333319051</c:v>
                </c:pt>
                <c:pt idx="586">
                  <c:v>4.340726418</c:v>
                </c:pt>
                <c:pt idx="587">
                  <c:v>4.348133785</c:v>
                </c:pt>
                <c:pt idx="588">
                  <c:v>4.355541152999999</c:v>
                </c:pt>
                <c:pt idx="589">
                  <c:v>4.362948519999998</c:v>
                </c:pt>
                <c:pt idx="590">
                  <c:v>4.370355886999999</c:v>
                </c:pt>
                <c:pt idx="591">
                  <c:v>4.377763253999999</c:v>
                </c:pt>
                <c:pt idx="592">
                  <c:v>4.385170620999999</c:v>
                </c:pt>
                <c:pt idx="593">
                  <c:v>4.392577988999998</c:v>
                </c:pt>
                <c:pt idx="594">
                  <c:v>4.399985355999998</c:v>
                </c:pt>
                <c:pt idx="595">
                  <c:v>4.40739272</c:v>
                </c:pt>
                <c:pt idx="596">
                  <c:v>4.41480009</c:v>
                </c:pt>
                <c:pt idx="597">
                  <c:v>4.42220746</c:v>
                </c:pt>
                <c:pt idx="598">
                  <c:v>4.429614819999999</c:v>
                </c:pt>
                <c:pt idx="599">
                  <c:v>4.43702219</c:v>
                </c:pt>
                <c:pt idx="600">
                  <c:v>4.444429559999999</c:v>
                </c:pt>
                <c:pt idx="601">
                  <c:v>4.451836929999999</c:v>
                </c:pt>
                <c:pt idx="602">
                  <c:v>4.45924429</c:v>
                </c:pt>
                <c:pt idx="603">
                  <c:v>4.46665166</c:v>
                </c:pt>
                <c:pt idx="604">
                  <c:v>4.474059029999998</c:v>
                </c:pt>
                <c:pt idx="605">
                  <c:v>4.4814664</c:v>
                </c:pt>
                <c:pt idx="606">
                  <c:v>4.48887376</c:v>
                </c:pt>
                <c:pt idx="607">
                  <c:v>4.49628113</c:v>
                </c:pt>
                <c:pt idx="608">
                  <c:v>4.5036885</c:v>
                </c:pt>
                <c:pt idx="609">
                  <c:v>4.511095859999999</c:v>
                </c:pt>
                <c:pt idx="610">
                  <c:v>4.518503229999999</c:v>
                </c:pt>
                <c:pt idx="611">
                  <c:v>4.525910599999998</c:v>
                </c:pt>
                <c:pt idx="612">
                  <c:v>4.533317969999999</c:v>
                </c:pt>
                <c:pt idx="613">
                  <c:v>4.540725329999999</c:v>
                </c:pt>
                <c:pt idx="614">
                  <c:v>4.5481327</c:v>
                </c:pt>
                <c:pt idx="615">
                  <c:v>4.555540069999999</c:v>
                </c:pt>
                <c:pt idx="616">
                  <c:v>4.562947429999999</c:v>
                </c:pt>
                <c:pt idx="617">
                  <c:v>4.5703548</c:v>
                </c:pt>
                <c:pt idx="618">
                  <c:v>4.57776217</c:v>
                </c:pt>
                <c:pt idx="619">
                  <c:v>4.585169539999999</c:v>
                </c:pt>
                <c:pt idx="620">
                  <c:v>4.592576899999999</c:v>
                </c:pt>
                <c:pt idx="621">
                  <c:v>4.599984269999998</c:v>
                </c:pt>
                <c:pt idx="622">
                  <c:v>4.607391639999998</c:v>
                </c:pt>
                <c:pt idx="623">
                  <c:v>4.61479901</c:v>
                </c:pt>
                <c:pt idx="624">
                  <c:v>4.622206369999998</c:v>
                </c:pt>
                <c:pt idx="625">
                  <c:v>4.629613739999999</c:v>
                </c:pt>
                <c:pt idx="626">
                  <c:v>4.63702111</c:v>
                </c:pt>
                <c:pt idx="627">
                  <c:v>4.644428469999999</c:v>
                </c:pt>
                <c:pt idx="628">
                  <c:v>4.651835839999999</c:v>
                </c:pt>
                <c:pt idx="629">
                  <c:v>4.65924321</c:v>
                </c:pt>
                <c:pt idx="630">
                  <c:v>4.666650579999998</c:v>
                </c:pt>
                <c:pt idx="631">
                  <c:v>4.674057939999999</c:v>
                </c:pt>
                <c:pt idx="632">
                  <c:v>4.68146531</c:v>
                </c:pt>
                <c:pt idx="633">
                  <c:v>4.688872679999997</c:v>
                </c:pt>
                <c:pt idx="634">
                  <c:v>4.696280049999999</c:v>
                </c:pt>
                <c:pt idx="635">
                  <c:v>4.70368741</c:v>
                </c:pt>
                <c:pt idx="636">
                  <c:v>4.711094779999999</c:v>
                </c:pt>
                <c:pt idx="637">
                  <c:v>4.71850215</c:v>
                </c:pt>
                <c:pt idx="638">
                  <c:v>4.725909509999999</c:v>
                </c:pt>
                <c:pt idx="639">
                  <c:v>4.73331688</c:v>
                </c:pt>
                <c:pt idx="640">
                  <c:v>4.740724249999999</c:v>
                </c:pt>
                <c:pt idx="641">
                  <c:v>4.748131619999999</c:v>
                </c:pt>
                <c:pt idx="642">
                  <c:v>4.755538979999998</c:v>
                </c:pt>
                <c:pt idx="643">
                  <c:v>4.762946349999999</c:v>
                </c:pt>
                <c:pt idx="644">
                  <c:v>4.77035372</c:v>
                </c:pt>
                <c:pt idx="645">
                  <c:v>4.777761079999998</c:v>
                </c:pt>
                <c:pt idx="646">
                  <c:v>4.785168449999999</c:v>
                </c:pt>
                <c:pt idx="647">
                  <c:v>4.792575819999998</c:v>
                </c:pt>
                <c:pt idx="648">
                  <c:v>4.79998319</c:v>
                </c:pt>
                <c:pt idx="649">
                  <c:v>4.807390549999999</c:v>
                </c:pt>
                <c:pt idx="650">
                  <c:v>4.814797919999999</c:v>
                </c:pt>
                <c:pt idx="651">
                  <c:v>4.822205289999998</c:v>
                </c:pt>
                <c:pt idx="652">
                  <c:v>4.82961266</c:v>
                </c:pt>
                <c:pt idx="653">
                  <c:v>4.837020019999999</c:v>
                </c:pt>
                <c:pt idx="654">
                  <c:v>4.844427389999999</c:v>
                </c:pt>
                <c:pt idx="655">
                  <c:v>4.851834759999999</c:v>
                </c:pt>
                <c:pt idx="656">
                  <c:v>4.85924212</c:v>
                </c:pt>
                <c:pt idx="657">
                  <c:v>4.86664949</c:v>
                </c:pt>
                <c:pt idx="658">
                  <c:v>4.874056859999998</c:v>
                </c:pt>
                <c:pt idx="659">
                  <c:v>4.881464229999999</c:v>
                </c:pt>
                <c:pt idx="660">
                  <c:v>4.888871589999999</c:v>
                </c:pt>
                <c:pt idx="661">
                  <c:v>4.89627896</c:v>
                </c:pt>
                <c:pt idx="662">
                  <c:v>4.90368633</c:v>
                </c:pt>
                <c:pt idx="663">
                  <c:v>4.91109369</c:v>
                </c:pt>
                <c:pt idx="664">
                  <c:v>4.918501059999999</c:v>
                </c:pt>
                <c:pt idx="665">
                  <c:v>4.925908429999999</c:v>
                </c:pt>
                <c:pt idx="666">
                  <c:v>4.9333158</c:v>
                </c:pt>
                <c:pt idx="667">
                  <c:v>4.94072316</c:v>
                </c:pt>
                <c:pt idx="668">
                  <c:v>4.948130529999999</c:v>
                </c:pt>
                <c:pt idx="669">
                  <c:v>4.955537899999999</c:v>
                </c:pt>
                <c:pt idx="670">
                  <c:v>4.962945359999999</c:v>
                </c:pt>
                <c:pt idx="671">
                  <c:v>4.97035273</c:v>
                </c:pt>
                <c:pt idx="672">
                  <c:v>4.97776009</c:v>
                </c:pt>
                <c:pt idx="673">
                  <c:v>4.98516746</c:v>
                </c:pt>
                <c:pt idx="674">
                  <c:v>4.992574829999998</c:v>
                </c:pt>
                <c:pt idx="675">
                  <c:v>4.99998219</c:v>
                </c:pt>
                <c:pt idx="676">
                  <c:v>5.007389559999999</c:v>
                </c:pt>
                <c:pt idx="677">
                  <c:v>5.014796929999997</c:v>
                </c:pt>
                <c:pt idx="678">
                  <c:v>5.022204299999999</c:v>
                </c:pt>
                <c:pt idx="679">
                  <c:v>5.02961166</c:v>
                </c:pt>
                <c:pt idx="680">
                  <c:v>5.037019029999999</c:v>
                </c:pt>
                <c:pt idx="681">
                  <c:v>5.044426399999999</c:v>
                </c:pt>
                <c:pt idx="682">
                  <c:v>5.05183377</c:v>
                </c:pt>
                <c:pt idx="683">
                  <c:v>5.05924113</c:v>
                </c:pt>
                <c:pt idx="684">
                  <c:v>5.0666485</c:v>
                </c:pt>
                <c:pt idx="685">
                  <c:v>5.07405587</c:v>
                </c:pt>
                <c:pt idx="686">
                  <c:v>5.08146323</c:v>
                </c:pt>
                <c:pt idx="687">
                  <c:v>5.088870599999999</c:v>
                </c:pt>
                <c:pt idx="688">
                  <c:v>5.09627797</c:v>
                </c:pt>
                <c:pt idx="689">
                  <c:v>5.103685339999999</c:v>
                </c:pt>
                <c:pt idx="690">
                  <c:v>5.1110927</c:v>
                </c:pt>
                <c:pt idx="691">
                  <c:v>5.118500069999998</c:v>
                </c:pt>
                <c:pt idx="692">
                  <c:v>5.125907439999998</c:v>
                </c:pt>
                <c:pt idx="693">
                  <c:v>5.133314799999999</c:v>
                </c:pt>
                <c:pt idx="694">
                  <c:v>5.14072217</c:v>
                </c:pt>
                <c:pt idx="695">
                  <c:v>5.148129539999998</c:v>
                </c:pt>
                <c:pt idx="696">
                  <c:v>5.155536909999999</c:v>
                </c:pt>
                <c:pt idx="697">
                  <c:v>5.162944269999999</c:v>
                </c:pt>
                <c:pt idx="698">
                  <c:v>5.170351639999999</c:v>
                </c:pt>
                <c:pt idx="699">
                  <c:v>5.177759009999999</c:v>
                </c:pt>
                <c:pt idx="700">
                  <c:v>5.18516638</c:v>
                </c:pt>
                <c:pt idx="701">
                  <c:v>5.192573739999999</c:v>
                </c:pt>
                <c:pt idx="702">
                  <c:v>5.199981109999999</c:v>
                </c:pt>
                <c:pt idx="703">
                  <c:v>5.207388479999999</c:v>
                </c:pt>
                <c:pt idx="704">
                  <c:v>5.214795839999998</c:v>
                </c:pt>
                <c:pt idx="705">
                  <c:v>5.22220321</c:v>
                </c:pt>
                <c:pt idx="706">
                  <c:v>5.22961058</c:v>
                </c:pt>
                <c:pt idx="707">
                  <c:v>5.237017949999999</c:v>
                </c:pt>
                <c:pt idx="708">
                  <c:v>5.244425309999999</c:v>
                </c:pt>
                <c:pt idx="709">
                  <c:v>5.251832679999999</c:v>
                </c:pt>
                <c:pt idx="710">
                  <c:v>5.25924005</c:v>
                </c:pt>
                <c:pt idx="711">
                  <c:v>5.26664741</c:v>
                </c:pt>
                <c:pt idx="712">
                  <c:v>5.27405478</c:v>
                </c:pt>
                <c:pt idx="713">
                  <c:v>5.28146215</c:v>
                </c:pt>
                <c:pt idx="714">
                  <c:v>5.28886952</c:v>
                </c:pt>
                <c:pt idx="715">
                  <c:v>5.296276880000001</c:v>
                </c:pt>
                <c:pt idx="716">
                  <c:v>5.303684249999998</c:v>
                </c:pt>
                <c:pt idx="717">
                  <c:v>5.31109162</c:v>
                </c:pt>
                <c:pt idx="718">
                  <c:v>5.31849899</c:v>
                </c:pt>
                <c:pt idx="719">
                  <c:v>5.325906349999999</c:v>
                </c:pt>
                <c:pt idx="720">
                  <c:v>5.33331372</c:v>
                </c:pt>
                <c:pt idx="721">
                  <c:v>5.34072109</c:v>
                </c:pt>
                <c:pt idx="722">
                  <c:v>5.348128449999999</c:v>
                </c:pt>
                <c:pt idx="723">
                  <c:v>5.355535819999998</c:v>
                </c:pt>
                <c:pt idx="724">
                  <c:v>5.36294319</c:v>
                </c:pt>
                <c:pt idx="725">
                  <c:v>5.370350559999999</c:v>
                </c:pt>
                <c:pt idx="726">
                  <c:v>5.377757919999999</c:v>
                </c:pt>
                <c:pt idx="727">
                  <c:v>5.385165289999999</c:v>
                </c:pt>
                <c:pt idx="728">
                  <c:v>5.392572659999998</c:v>
                </c:pt>
                <c:pt idx="729">
                  <c:v>5.399980019999999</c:v>
                </c:pt>
                <c:pt idx="730">
                  <c:v>5.40738739</c:v>
                </c:pt>
                <c:pt idx="731">
                  <c:v>5.414794759999999</c:v>
                </c:pt>
                <c:pt idx="732">
                  <c:v>5.422202130000001</c:v>
                </c:pt>
                <c:pt idx="733">
                  <c:v>5.42960949</c:v>
                </c:pt>
                <c:pt idx="734">
                  <c:v>5.437016859999999</c:v>
                </c:pt>
                <c:pt idx="735">
                  <c:v>5.444424229999997</c:v>
                </c:pt>
                <c:pt idx="736">
                  <c:v>5.4518316</c:v>
                </c:pt>
                <c:pt idx="737">
                  <c:v>5.45923896</c:v>
                </c:pt>
                <c:pt idx="738">
                  <c:v>5.46664633</c:v>
                </c:pt>
                <c:pt idx="739">
                  <c:v>5.4740537</c:v>
                </c:pt>
                <c:pt idx="740">
                  <c:v>5.48146106</c:v>
                </c:pt>
                <c:pt idx="741">
                  <c:v>5.48886843</c:v>
                </c:pt>
                <c:pt idx="742">
                  <c:v>5.4962758</c:v>
                </c:pt>
                <c:pt idx="743">
                  <c:v>5.50368317</c:v>
                </c:pt>
                <c:pt idx="744">
                  <c:v>5.511090529999999</c:v>
                </c:pt>
                <c:pt idx="745">
                  <c:v>5.518497899999999</c:v>
                </c:pt>
                <c:pt idx="746">
                  <c:v>5.525905269999998</c:v>
                </c:pt>
                <c:pt idx="747">
                  <c:v>5.53331264</c:v>
                </c:pt>
                <c:pt idx="748">
                  <c:v>5.54072</c:v>
                </c:pt>
                <c:pt idx="749">
                  <c:v>5.548127369999999</c:v>
                </c:pt>
                <c:pt idx="750">
                  <c:v>5.55553474</c:v>
                </c:pt>
                <c:pt idx="751">
                  <c:v>5.562942099999999</c:v>
                </c:pt>
                <c:pt idx="752">
                  <c:v>5.57034947</c:v>
                </c:pt>
                <c:pt idx="753">
                  <c:v>5.577756839999997</c:v>
                </c:pt>
                <c:pt idx="754">
                  <c:v>5.585164209999999</c:v>
                </c:pt>
                <c:pt idx="755">
                  <c:v>5.59257157</c:v>
                </c:pt>
                <c:pt idx="756">
                  <c:v>5.599978939999999</c:v>
                </c:pt>
                <c:pt idx="757">
                  <c:v>5.607386309999998</c:v>
                </c:pt>
                <c:pt idx="758">
                  <c:v>5.614793669999997</c:v>
                </c:pt>
                <c:pt idx="759">
                  <c:v>5.622201039999999</c:v>
                </c:pt>
                <c:pt idx="760">
                  <c:v>5.629608409999999</c:v>
                </c:pt>
                <c:pt idx="761">
                  <c:v>5.637015779999998</c:v>
                </c:pt>
                <c:pt idx="762">
                  <c:v>5.644423139999999</c:v>
                </c:pt>
                <c:pt idx="763">
                  <c:v>5.651830509999998</c:v>
                </c:pt>
                <c:pt idx="764">
                  <c:v>5.65923788</c:v>
                </c:pt>
                <c:pt idx="765">
                  <c:v>5.666645249999999</c:v>
                </c:pt>
                <c:pt idx="766">
                  <c:v>5.674052609999999</c:v>
                </c:pt>
                <c:pt idx="767">
                  <c:v>5.681459979999999</c:v>
                </c:pt>
                <c:pt idx="768">
                  <c:v>5.688867350000001</c:v>
                </c:pt>
                <c:pt idx="769">
                  <c:v>5.69627471</c:v>
                </c:pt>
                <c:pt idx="770">
                  <c:v>5.70368208</c:v>
                </c:pt>
                <c:pt idx="771">
                  <c:v>5.711089449999998</c:v>
                </c:pt>
                <c:pt idx="772">
                  <c:v>5.718496819999999</c:v>
                </c:pt>
                <c:pt idx="773">
                  <c:v>5.72590418</c:v>
                </c:pt>
                <c:pt idx="774">
                  <c:v>5.733311549999999</c:v>
                </c:pt>
                <c:pt idx="775">
                  <c:v>5.740718919999999</c:v>
                </c:pt>
                <c:pt idx="776">
                  <c:v>5.748126279999997</c:v>
                </c:pt>
                <c:pt idx="777">
                  <c:v>5.755533649999999</c:v>
                </c:pt>
                <c:pt idx="778">
                  <c:v>5.762941019999999</c:v>
                </c:pt>
                <c:pt idx="779">
                  <c:v>5.77034839</c:v>
                </c:pt>
                <c:pt idx="780">
                  <c:v>5.777755749999999</c:v>
                </c:pt>
                <c:pt idx="781">
                  <c:v>5.78516312</c:v>
                </c:pt>
                <c:pt idx="782">
                  <c:v>5.79257049</c:v>
                </c:pt>
                <c:pt idx="783">
                  <c:v>5.799977859999999</c:v>
                </c:pt>
                <c:pt idx="784">
                  <c:v>5.80738522</c:v>
                </c:pt>
                <c:pt idx="785">
                  <c:v>5.814792589999999</c:v>
                </c:pt>
                <c:pt idx="786">
                  <c:v>5.822199959999998</c:v>
                </c:pt>
                <c:pt idx="787">
                  <c:v>5.82960732</c:v>
                </c:pt>
                <c:pt idx="788">
                  <c:v>5.837014689999999</c:v>
                </c:pt>
                <c:pt idx="789">
                  <c:v>5.844422059999998</c:v>
                </c:pt>
                <c:pt idx="790">
                  <c:v>5.85182943</c:v>
                </c:pt>
                <c:pt idx="791">
                  <c:v>5.85923679</c:v>
                </c:pt>
                <c:pt idx="792">
                  <c:v>5.866644159999999</c:v>
                </c:pt>
                <c:pt idx="793">
                  <c:v>5.874051529999999</c:v>
                </c:pt>
                <c:pt idx="794">
                  <c:v>5.881458889999998</c:v>
                </c:pt>
                <c:pt idx="795">
                  <c:v>5.888866259999999</c:v>
                </c:pt>
                <c:pt idx="796">
                  <c:v>5.89627363</c:v>
                </c:pt>
                <c:pt idx="797">
                  <c:v>5.903681</c:v>
                </c:pt>
                <c:pt idx="798">
                  <c:v>5.911088359999999</c:v>
                </c:pt>
                <c:pt idx="799">
                  <c:v>5.91849573</c:v>
                </c:pt>
                <c:pt idx="800">
                  <c:v>5.9259031</c:v>
                </c:pt>
                <c:pt idx="801">
                  <c:v>5.93331047</c:v>
                </c:pt>
                <c:pt idx="802">
                  <c:v>5.940717830000001</c:v>
                </c:pt>
                <c:pt idx="803">
                  <c:v>5.9481252</c:v>
                </c:pt>
                <c:pt idx="804">
                  <c:v>5.955532569999998</c:v>
                </c:pt>
                <c:pt idx="805">
                  <c:v>5.962939929999999</c:v>
                </c:pt>
                <c:pt idx="806">
                  <c:v>5.9703473</c:v>
                </c:pt>
                <c:pt idx="807">
                  <c:v>5.977754669999999</c:v>
                </c:pt>
                <c:pt idx="808">
                  <c:v>5.985162040000001</c:v>
                </c:pt>
                <c:pt idx="809">
                  <c:v>5.9925694</c:v>
                </c:pt>
                <c:pt idx="810">
                  <c:v>5.99997677</c:v>
                </c:pt>
                <c:pt idx="811">
                  <c:v>6.007384139999997</c:v>
                </c:pt>
                <c:pt idx="812">
                  <c:v>6.014791509999999</c:v>
                </c:pt>
                <c:pt idx="813">
                  <c:v>6.022198869999999</c:v>
                </c:pt>
                <c:pt idx="814">
                  <c:v>6.029606239999999</c:v>
                </c:pt>
                <c:pt idx="815">
                  <c:v>6.037013609999999</c:v>
                </c:pt>
                <c:pt idx="816">
                  <c:v>6.044420969999997</c:v>
                </c:pt>
                <c:pt idx="817">
                  <c:v>6.05182834</c:v>
                </c:pt>
                <c:pt idx="818">
                  <c:v>6.059235709999998</c:v>
                </c:pt>
                <c:pt idx="819">
                  <c:v>6.06664308</c:v>
                </c:pt>
                <c:pt idx="820">
                  <c:v>6.074050439999999</c:v>
                </c:pt>
                <c:pt idx="821">
                  <c:v>6.081457809999999</c:v>
                </c:pt>
                <c:pt idx="822">
                  <c:v>6.08886518</c:v>
                </c:pt>
                <c:pt idx="823">
                  <c:v>6.096272539999998</c:v>
                </c:pt>
                <c:pt idx="824">
                  <c:v>6.10367991</c:v>
                </c:pt>
                <c:pt idx="825">
                  <c:v>6.111087279999998</c:v>
                </c:pt>
                <c:pt idx="826">
                  <c:v>6.11849465</c:v>
                </c:pt>
                <c:pt idx="827">
                  <c:v>6.125902009999998</c:v>
                </c:pt>
                <c:pt idx="828">
                  <c:v>6.13330938</c:v>
                </c:pt>
                <c:pt idx="829">
                  <c:v>6.140716749999997</c:v>
                </c:pt>
                <c:pt idx="830">
                  <c:v>6.148124119999999</c:v>
                </c:pt>
                <c:pt idx="831">
                  <c:v>6.15553148</c:v>
                </c:pt>
                <c:pt idx="832">
                  <c:v>6.162938849999997</c:v>
                </c:pt>
                <c:pt idx="833">
                  <c:v>6.170346219999999</c:v>
                </c:pt>
                <c:pt idx="834">
                  <c:v>6.177753579999997</c:v>
                </c:pt>
                <c:pt idx="835">
                  <c:v>6.185160949999999</c:v>
                </c:pt>
                <c:pt idx="836">
                  <c:v>6.192568319999999</c:v>
                </c:pt>
                <c:pt idx="837">
                  <c:v>6.199975689999999</c:v>
                </c:pt>
                <c:pt idx="838">
                  <c:v>6.207383049999999</c:v>
                </c:pt>
                <c:pt idx="839">
                  <c:v>6.214790419999999</c:v>
                </c:pt>
                <c:pt idx="840">
                  <c:v>6.22219779</c:v>
                </c:pt>
                <c:pt idx="841">
                  <c:v>6.229605149999998</c:v>
                </c:pt>
                <c:pt idx="842">
                  <c:v>6.237012519999999</c:v>
                </c:pt>
                <c:pt idx="843">
                  <c:v>6.244419889999999</c:v>
                </c:pt>
                <c:pt idx="844">
                  <c:v>6.251827259999999</c:v>
                </c:pt>
                <c:pt idx="845">
                  <c:v>6.25923462</c:v>
                </c:pt>
                <c:pt idx="846">
                  <c:v>6.26664199</c:v>
                </c:pt>
                <c:pt idx="847">
                  <c:v>6.274049359999998</c:v>
                </c:pt>
                <c:pt idx="848">
                  <c:v>6.28145673</c:v>
                </c:pt>
                <c:pt idx="849">
                  <c:v>6.28886409</c:v>
                </c:pt>
                <c:pt idx="850">
                  <c:v>6.29627146</c:v>
                </c:pt>
                <c:pt idx="851">
                  <c:v>6.30367883</c:v>
                </c:pt>
                <c:pt idx="852">
                  <c:v>6.311086189999998</c:v>
                </c:pt>
                <c:pt idx="853">
                  <c:v>6.318493559999999</c:v>
                </c:pt>
                <c:pt idx="854">
                  <c:v>6.325900929999998</c:v>
                </c:pt>
                <c:pt idx="855">
                  <c:v>6.3333083</c:v>
                </c:pt>
                <c:pt idx="856">
                  <c:v>6.340715659999998</c:v>
                </c:pt>
                <c:pt idx="857">
                  <c:v>6.34812303</c:v>
                </c:pt>
                <c:pt idx="858">
                  <c:v>6.355530399999999</c:v>
                </c:pt>
                <c:pt idx="859">
                  <c:v>6.362937759999997</c:v>
                </c:pt>
                <c:pt idx="860">
                  <c:v>6.370345130000001</c:v>
                </c:pt>
                <c:pt idx="861">
                  <c:v>6.3777525</c:v>
                </c:pt>
                <c:pt idx="862">
                  <c:v>6.385159869999998</c:v>
                </c:pt>
                <c:pt idx="863">
                  <c:v>6.392567229999999</c:v>
                </c:pt>
                <c:pt idx="864">
                  <c:v>6.399974599999999</c:v>
                </c:pt>
                <c:pt idx="865">
                  <c:v>6.407381969999998</c:v>
                </c:pt>
                <c:pt idx="866">
                  <c:v>6.41478934</c:v>
                </c:pt>
                <c:pt idx="867">
                  <c:v>6.422196699999999</c:v>
                </c:pt>
                <c:pt idx="868">
                  <c:v>6.429604069999999</c:v>
                </c:pt>
                <c:pt idx="869">
                  <c:v>6.437011439999998</c:v>
                </c:pt>
                <c:pt idx="870">
                  <c:v>6.444418799999998</c:v>
                </c:pt>
                <c:pt idx="871">
                  <c:v>6.45182617</c:v>
                </c:pt>
                <c:pt idx="872">
                  <c:v>6.45923354</c:v>
                </c:pt>
                <c:pt idx="873">
                  <c:v>6.46664091</c:v>
                </c:pt>
                <c:pt idx="874">
                  <c:v>6.474048269999999</c:v>
                </c:pt>
                <c:pt idx="875">
                  <c:v>6.48145564</c:v>
                </c:pt>
                <c:pt idx="876">
                  <c:v>6.48886301</c:v>
                </c:pt>
                <c:pt idx="877">
                  <c:v>6.496270369999999</c:v>
                </c:pt>
                <c:pt idx="878">
                  <c:v>6.503677740000001</c:v>
                </c:pt>
                <c:pt idx="879">
                  <c:v>6.511085109999999</c:v>
                </c:pt>
                <c:pt idx="880">
                  <c:v>6.518492479999999</c:v>
                </c:pt>
                <c:pt idx="881">
                  <c:v>6.525900029999998</c:v>
                </c:pt>
                <c:pt idx="882">
                  <c:v>6.5333074</c:v>
                </c:pt>
                <c:pt idx="883">
                  <c:v>6.540714759999999</c:v>
                </c:pt>
                <c:pt idx="884">
                  <c:v>6.548122129999999</c:v>
                </c:pt>
                <c:pt idx="885">
                  <c:v>6.5555295</c:v>
                </c:pt>
                <c:pt idx="886">
                  <c:v>6.562936869999997</c:v>
                </c:pt>
                <c:pt idx="887">
                  <c:v>6.570344229999999</c:v>
                </c:pt>
                <c:pt idx="888">
                  <c:v>6.577751599999998</c:v>
                </c:pt>
                <c:pt idx="889">
                  <c:v>6.585158969999999</c:v>
                </c:pt>
                <c:pt idx="890">
                  <c:v>6.592566339999998</c:v>
                </c:pt>
                <c:pt idx="891">
                  <c:v>6.5999737</c:v>
                </c:pt>
                <c:pt idx="892">
                  <c:v>6.607381069999998</c:v>
                </c:pt>
                <c:pt idx="893">
                  <c:v>6.614788439999998</c:v>
                </c:pt>
                <c:pt idx="894">
                  <c:v>6.622195799999998</c:v>
                </c:pt>
                <c:pt idx="895">
                  <c:v>6.629603169999998</c:v>
                </c:pt>
                <c:pt idx="896">
                  <c:v>6.637010539999998</c:v>
                </c:pt>
                <c:pt idx="897">
                  <c:v>6.644417909999998</c:v>
                </c:pt>
                <c:pt idx="898">
                  <c:v>6.651825269999998</c:v>
                </c:pt>
                <c:pt idx="899">
                  <c:v>6.659232640000001</c:v>
                </c:pt>
                <c:pt idx="900">
                  <c:v>6.66664001</c:v>
                </c:pt>
                <c:pt idx="901">
                  <c:v>6.674047369999999</c:v>
                </c:pt>
                <c:pt idx="902">
                  <c:v>6.681454739999999</c:v>
                </c:pt>
                <c:pt idx="903">
                  <c:v>6.688862110000001</c:v>
                </c:pt>
                <c:pt idx="904">
                  <c:v>6.69626948</c:v>
                </c:pt>
                <c:pt idx="905">
                  <c:v>6.70367684</c:v>
                </c:pt>
                <c:pt idx="906">
                  <c:v>6.711084209999999</c:v>
                </c:pt>
                <c:pt idx="907">
                  <c:v>6.71849158</c:v>
                </c:pt>
                <c:pt idx="908">
                  <c:v>6.725898949999999</c:v>
                </c:pt>
                <c:pt idx="909">
                  <c:v>6.73330631</c:v>
                </c:pt>
                <c:pt idx="910">
                  <c:v>6.740713679999999</c:v>
                </c:pt>
                <c:pt idx="911">
                  <c:v>6.74812105</c:v>
                </c:pt>
                <c:pt idx="912">
                  <c:v>6.75552841</c:v>
                </c:pt>
                <c:pt idx="913">
                  <c:v>6.762935779999999</c:v>
                </c:pt>
                <c:pt idx="914">
                  <c:v>6.77034315</c:v>
                </c:pt>
                <c:pt idx="915">
                  <c:v>6.777750519999999</c:v>
                </c:pt>
                <c:pt idx="916">
                  <c:v>6.785157879999998</c:v>
                </c:pt>
                <c:pt idx="917">
                  <c:v>6.792565249999999</c:v>
                </c:pt>
                <c:pt idx="918">
                  <c:v>6.79997262</c:v>
                </c:pt>
                <c:pt idx="919">
                  <c:v>6.80737998</c:v>
                </c:pt>
                <c:pt idx="920">
                  <c:v>6.814787349999998</c:v>
                </c:pt>
                <c:pt idx="921">
                  <c:v>6.822194719999998</c:v>
                </c:pt>
                <c:pt idx="922">
                  <c:v>6.82960209</c:v>
                </c:pt>
                <c:pt idx="923">
                  <c:v>6.83700945</c:v>
                </c:pt>
                <c:pt idx="924">
                  <c:v>6.844416819999997</c:v>
                </c:pt>
                <c:pt idx="925">
                  <c:v>6.85182419</c:v>
                </c:pt>
                <c:pt idx="926">
                  <c:v>6.859231559999999</c:v>
                </c:pt>
                <c:pt idx="927">
                  <c:v>6.866638919999999</c:v>
                </c:pt>
                <c:pt idx="928">
                  <c:v>6.874046289999999</c:v>
                </c:pt>
                <c:pt idx="929">
                  <c:v>6.88145366</c:v>
                </c:pt>
                <c:pt idx="930">
                  <c:v>6.88886102</c:v>
                </c:pt>
                <c:pt idx="931">
                  <c:v>6.89626839</c:v>
                </c:pt>
                <c:pt idx="932">
                  <c:v>6.903675760000001</c:v>
                </c:pt>
                <c:pt idx="933">
                  <c:v>6.91108313</c:v>
                </c:pt>
                <c:pt idx="934">
                  <c:v>6.91849049</c:v>
                </c:pt>
                <c:pt idx="935">
                  <c:v>6.925897859999997</c:v>
                </c:pt>
                <c:pt idx="936">
                  <c:v>6.93330523</c:v>
                </c:pt>
                <c:pt idx="937">
                  <c:v>6.94071259</c:v>
                </c:pt>
                <c:pt idx="938">
                  <c:v>6.948119959999999</c:v>
                </c:pt>
                <c:pt idx="939">
                  <c:v>6.955527330000001</c:v>
                </c:pt>
                <c:pt idx="940">
                  <c:v>6.962934699999998</c:v>
                </c:pt>
                <c:pt idx="941">
                  <c:v>6.97034206</c:v>
                </c:pt>
                <c:pt idx="942">
                  <c:v>6.97774943</c:v>
                </c:pt>
                <c:pt idx="943">
                  <c:v>6.985156799999999</c:v>
                </c:pt>
                <c:pt idx="944">
                  <c:v>6.992564169999999</c:v>
                </c:pt>
                <c:pt idx="945">
                  <c:v>6.999971529999999</c:v>
                </c:pt>
                <c:pt idx="946">
                  <c:v>7.0073789</c:v>
                </c:pt>
                <c:pt idx="947">
                  <c:v>7.014786269999998</c:v>
                </c:pt>
                <c:pt idx="948">
                  <c:v>7.022193629999999</c:v>
                </c:pt>
                <c:pt idx="949">
                  <c:v>7.029601</c:v>
                </c:pt>
                <c:pt idx="950">
                  <c:v>7.037008370000001</c:v>
                </c:pt>
                <c:pt idx="951">
                  <c:v>7.044415739999998</c:v>
                </c:pt>
                <c:pt idx="952">
                  <c:v>7.0518231</c:v>
                </c:pt>
                <c:pt idx="953">
                  <c:v>7.05923047</c:v>
                </c:pt>
                <c:pt idx="954">
                  <c:v>7.066637839999999</c:v>
                </c:pt>
                <c:pt idx="955">
                  <c:v>7.074045209999999</c:v>
                </c:pt>
                <c:pt idx="956">
                  <c:v>7.081452569999999</c:v>
                </c:pt>
                <c:pt idx="957">
                  <c:v>7.088859939999999</c:v>
                </c:pt>
                <c:pt idx="958">
                  <c:v>7.09626731</c:v>
                </c:pt>
                <c:pt idx="959">
                  <c:v>7.103674669999999</c:v>
                </c:pt>
                <c:pt idx="960">
                  <c:v>7.111082039999998</c:v>
                </c:pt>
                <c:pt idx="961">
                  <c:v>7.118489409999999</c:v>
                </c:pt>
                <c:pt idx="962">
                  <c:v>7.125896779999998</c:v>
                </c:pt>
                <c:pt idx="963">
                  <c:v>7.133304139999999</c:v>
                </c:pt>
                <c:pt idx="964">
                  <c:v>7.140711509999997</c:v>
                </c:pt>
                <c:pt idx="965">
                  <c:v>7.148118879999999</c:v>
                </c:pt>
                <c:pt idx="966">
                  <c:v>7.155526239999998</c:v>
                </c:pt>
                <c:pt idx="967">
                  <c:v>7.162933609999998</c:v>
                </c:pt>
                <c:pt idx="968">
                  <c:v>7.170340979999999</c:v>
                </c:pt>
                <c:pt idx="969">
                  <c:v>7.177748349999999</c:v>
                </c:pt>
                <c:pt idx="970">
                  <c:v>7.185155709999999</c:v>
                </c:pt>
                <c:pt idx="971">
                  <c:v>7.192563079999998</c:v>
                </c:pt>
                <c:pt idx="972">
                  <c:v>7.199970449999999</c:v>
                </c:pt>
                <c:pt idx="973">
                  <c:v>7.207377819999999</c:v>
                </c:pt>
                <c:pt idx="974">
                  <c:v>7.214785179999998</c:v>
                </c:pt>
                <c:pt idx="975">
                  <c:v>7.222192549999997</c:v>
                </c:pt>
                <c:pt idx="976">
                  <c:v>7.22959992</c:v>
                </c:pt>
                <c:pt idx="977">
                  <c:v>7.23700728</c:v>
                </c:pt>
                <c:pt idx="978">
                  <c:v>7.244414649999998</c:v>
                </c:pt>
                <c:pt idx="979">
                  <c:v>7.251822020000001</c:v>
                </c:pt>
                <c:pt idx="980">
                  <c:v>7.25922939</c:v>
                </c:pt>
                <c:pt idx="981">
                  <c:v>7.26663675</c:v>
                </c:pt>
                <c:pt idx="982">
                  <c:v>7.27404412</c:v>
                </c:pt>
                <c:pt idx="983">
                  <c:v>7.28145149</c:v>
                </c:pt>
                <c:pt idx="984">
                  <c:v>7.28885885</c:v>
                </c:pt>
                <c:pt idx="985">
                  <c:v>7.29626622</c:v>
                </c:pt>
                <c:pt idx="986">
                  <c:v>7.30367359</c:v>
                </c:pt>
                <c:pt idx="987">
                  <c:v>7.311080959999999</c:v>
                </c:pt>
                <c:pt idx="988">
                  <c:v>7.318488319999999</c:v>
                </c:pt>
                <c:pt idx="989">
                  <c:v>7.325895689999999</c:v>
                </c:pt>
                <c:pt idx="990">
                  <c:v>7.33330306</c:v>
                </c:pt>
                <c:pt idx="991">
                  <c:v>7.340710429999999</c:v>
                </c:pt>
                <c:pt idx="992">
                  <c:v>7.348117789999999</c:v>
                </c:pt>
                <c:pt idx="993">
                  <c:v>7.355525159999999</c:v>
                </c:pt>
                <c:pt idx="994">
                  <c:v>7.362932529999998</c:v>
                </c:pt>
                <c:pt idx="995">
                  <c:v>7.37033989</c:v>
                </c:pt>
                <c:pt idx="996">
                  <c:v>7.377747259999999</c:v>
                </c:pt>
                <c:pt idx="997">
                  <c:v>7.385154629999998</c:v>
                </c:pt>
                <c:pt idx="998">
                  <c:v>7.392561999999999</c:v>
                </c:pt>
                <c:pt idx="999">
                  <c:v>7.39996936</c:v>
                </c:pt>
              </c:numCache>
            </c:numRef>
          </c:xVal>
          <c:yVal>
            <c:numRef>
              <c:f>'[pAxialCLmedia-4cfm_axial_square_no_Baffle-FMB.xlsx]pAxialCLmedia-4cfm_axial_square'!$G$6:$G$1005</c:f>
              <c:numCache>
                <c:formatCode>0</c:formatCode>
                <c:ptCount val="1000"/>
                <c:pt idx="0">
                  <c:v>93.50033569999998</c:v>
                </c:pt>
                <c:pt idx="1">
                  <c:v>93.4991837</c:v>
                </c:pt>
                <c:pt idx="2">
                  <c:v>93.49707789999998</c:v>
                </c:pt>
                <c:pt idx="3">
                  <c:v>93.4946747</c:v>
                </c:pt>
                <c:pt idx="4">
                  <c:v>93.4922791</c:v>
                </c:pt>
                <c:pt idx="5">
                  <c:v>93.48987579999998</c:v>
                </c:pt>
                <c:pt idx="6">
                  <c:v>93.48747249999998</c:v>
                </c:pt>
                <c:pt idx="7">
                  <c:v>93.4850693</c:v>
                </c:pt>
                <c:pt idx="8">
                  <c:v>93.482666</c:v>
                </c:pt>
                <c:pt idx="9">
                  <c:v>93.4802551</c:v>
                </c:pt>
                <c:pt idx="10">
                  <c:v>93.4778595</c:v>
                </c:pt>
                <c:pt idx="11">
                  <c:v>93.47544859999996</c:v>
                </c:pt>
                <c:pt idx="12">
                  <c:v>93.4724655</c:v>
                </c:pt>
                <c:pt idx="13">
                  <c:v>93.4688263</c:v>
                </c:pt>
                <c:pt idx="14">
                  <c:v>93.4651947</c:v>
                </c:pt>
                <c:pt idx="15">
                  <c:v>93.4615631</c:v>
                </c:pt>
                <c:pt idx="16">
                  <c:v>93.4579391</c:v>
                </c:pt>
                <c:pt idx="17">
                  <c:v>93.4543076</c:v>
                </c:pt>
                <c:pt idx="18">
                  <c:v>93.4506836</c:v>
                </c:pt>
                <c:pt idx="19">
                  <c:v>93.447052</c:v>
                </c:pt>
                <c:pt idx="20">
                  <c:v>93.4434204</c:v>
                </c:pt>
                <c:pt idx="21">
                  <c:v>93.43978119999998</c:v>
                </c:pt>
                <c:pt idx="22">
                  <c:v>93.4358902</c:v>
                </c:pt>
                <c:pt idx="23">
                  <c:v>93.430954</c:v>
                </c:pt>
                <c:pt idx="24">
                  <c:v>93.42600249999998</c:v>
                </c:pt>
                <c:pt idx="25">
                  <c:v>93.4210587</c:v>
                </c:pt>
                <c:pt idx="26">
                  <c:v>93.4161224</c:v>
                </c:pt>
                <c:pt idx="27">
                  <c:v>93.4111786</c:v>
                </c:pt>
                <c:pt idx="28">
                  <c:v>93.4062347</c:v>
                </c:pt>
                <c:pt idx="29">
                  <c:v>93.4012833</c:v>
                </c:pt>
                <c:pt idx="30">
                  <c:v>93.39634699999999</c:v>
                </c:pt>
                <c:pt idx="31">
                  <c:v>93.39138789999998</c:v>
                </c:pt>
                <c:pt idx="32">
                  <c:v>93.38646699999998</c:v>
                </c:pt>
                <c:pt idx="33">
                  <c:v>93.3804169</c:v>
                </c:pt>
                <c:pt idx="34">
                  <c:v>93.3742752</c:v>
                </c:pt>
                <c:pt idx="35">
                  <c:v>93.36814879999999</c:v>
                </c:pt>
                <c:pt idx="36">
                  <c:v>93.3619919</c:v>
                </c:pt>
                <c:pt idx="37">
                  <c:v>93.35584259999999</c:v>
                </c:pt>
                <c:pt idx="38">
                  <c:v>93.3497086</c:v>
                </c:pt>
                <c:pt idx="39">
                  <c:v>93.3435593</c:v>
                </c:pt>
                <c:pt idx="40">
                  <c:v>93.33741759999998</c:v>
                </c:pt>
                <c:pt idx="41">
                  <c:v>93.33127589999998</c:v>
                </c:pt>
                <c:pt idx="42">
                  <c:v>93.3251266</c:v>
                </c:pt>
                <c:pt idx="43">
                  <c:v>93.31834409999999</c:v>
                </c:pt>
                <c:pt idx="44">
                  <c:v>93.3111954</c:v>
                </c:pt>
                <c:pt idx="45">
                  <c:v>93.3040466</c:v>
                </c:pt>
                <c:pt idx="46">
                  <c:v>93.2968903</c:v>
                </c:pt>
                <c:pt idx="47">
                  <c:v>93.2897186</c:v>
                </c:pt>
                <c:pt idx="48">
                  <c:v>93.28257749999999</c:v>
                </c:pt>
                <c:pt idx="49">
                  <c:v>93.27542109999999</c:v>
                </c:pt>
                <c:pt idx="50">
                  <c:v>93.2682571</c:v>
                </c:pt>
                <c:pt idx="51">
                  <c:v>93.2611008</c:v>
                </c:pt>
                <c:pt idx="52">
                  <c:v>93.253952</c:v>
                </c:pt>
                <c:pt idx="53">
                  <c:v>93.2465134</c:v>
                </c:pt>
                <c:pt idx="54">
                  <c:v>93.23854059999998</c:v>
                </c:pt>
                <c:pt idx="55">
                  <c:v>93.2305603</c:v>
                </c:pt>
                <c:pt idx="56">
                  <c:v>93.22257999999998</c:v>
                </c:pt>
                <c:pt idx="57">
                  <c:v>93.214592</c:v>
                </c:pt>
                <c:pt idx="58">
                  <c:v>93.2066116</c:v>
                </c:pt>
                <c:pt idx="59">
                  <c:v>93.19863889999999</c:v>
                </c:pt>
                <c:pt idx="60">
                  <c:v>93.1906586</c:v>
                </c:pt>
                <c:pt idx="61">
                  <c:v>93.18267059999997</c:v>
                </c:pt>
                <c:pt idx="62">
                  <c:v>93.1746902</c:v>
                </c:pt>
                <c:pt idx="63">
                  <c:v>93.1666794</c:v>
                </c:pt>
                <c:pt idx="64">
                  <c:v>93.15806579999999</c:v>
                </c:pt>
                <c:pt idx="65">
                  <c:v>93.14944459999998</c:v>
                </c:pt>
                <c:pt idx="66">
                  <c:v>93.14083099999999</c:v>
                </c:pt>
                <c:pt idx="67">
                  <c:v>93.1322098</c:v>
                </c:pt>
                <c:pt idx="68">
                  <c:v>93.12358089999996</c:v>
                </c:pt>
                <c:pt idx="69">
                  <c:v>93.11495209999998</c:v>
                </c:pt>
                <c:pt idx="70">
                  <c:v>93.10635379999998</c:v>
                </c:pt>
                <c:pt idx="71">
                  <c:v>93.09773249999999</c:v>
                </c:pt>
                <c:pt idx="72">
                  <c:v>93.0891037</c:v>
                </c:pt>
                <c:pt idx="73">
                  <c:v>93.08049009999999</c:v>
                </c:pt>
                <c:pt idx="74">
                  <c:v>93.0715103</c:v>
                </c:pt>
                <c:pt idx="75">
                  <c:v>93.06241609999998</c:v>
                </c:pt>
                <c:pt idx="76">
                  <c:v>93.0533295</c:v>
                </c:pt>
                <c:pt idx="77">
                  <c:v>93.0442352</c:v>
                </c:pt>
                <c:pt idx="78">
                  <c:v>93.03514099999998</c:v>
                </c:pt>
                <c:pt idx="79">
                  <c:v>93.0260544</c:v>
                </c:pt>
                <c:pt idx="80">
                  <c:v>93.0169754</c:v>
                </c:pt>
                <c:pt idx="81">
                  <c:v>93.0078735</c:v>
                </c:pt>
                <c:pt idx="82">
                  <c:v>92.99879459999998</c:v>
                </c:pt>
                <c:pt idx="83">
                  <c:v>92.98970789999998</c:v>
                </c:pt>
                <c:pt idx="84">
                  <c:v>92.9804535</c:v>
                </c:pt>
                <c:pt idx="85">
                  <c:v>92.97103879999999</c:v>
                </c:pt>
                <c:pt idx="86">
                  <c:v>92.9616394</c:v>
                </c:pt>
                <c:pt idx="87">
                  <c:v>92.9522324</c:v>
                </c:pt>
                <c:pt idx="88">
                  <c:v>92.94284059999998</c:v>
                </c:pt>
                <c:pt idx="89">
                  <c:v>92.9334259</c:v>
                </c:pt>
                <c:pt idx="90">
                  <c:v>92.92401119999998</c:v>
                </c:pt>
                <c:pt idx="91">
                  <c:v>92.9146118</c:v>
                </c:pt>
                <c:pt idx="92">
                  <c:v>92.90519709999998</c:v>
                </c:pt>
                <c:pt idx="93">
                  <c:v>92.89579009999998</c:v>
                </c:pt>
                <c:pt idx="94">
                  <c:v>92.88635249999999</c:v>
                </c:pt>
                <c:pt idx="95">
                  <c:v>92.87676999999998</c:v>
                </c:pt>
                <c:pt idx="96">
                  <c:v>92.8672028</c:v>
                </c:pt>
                <c:pt idx="97">
                  <c:v>92.85762789999998</c:v>
                </c:pt>
                <c:pt idx="98">
                  <c:v>92.84803769999999</c:v>
                </c:pt>
                <c:pt idx="99">
                  <c:v>92.83848569999999</c:v>
                </c:pt>
                <c:pt idx="100">
                  <c:v>92.82890319999998</c:v>
                </c:pt>
                <c:pt idx="101">
                  <c:v>92.8193207</c:v>
                </c:pt>
                <c:pt idx="102">
                  <c:v>92.80973819999997</c:v>
                </c:pt>
                <c:pt idx="103">
                  <c:v>92.8001633</c:v>
                </c:pt>
                <c:pt idx="104">
                  <c:v>92.7905884</c:v>
                </c:pt>
                <c:pt idx="105">
                  <c:v>92.78097529999998</c:v>
                </c:pt>
                <c:pt idx="106">
                  <c:v>92.77136989999998</c:v>
                </c:pt>
                <c:pt idx="107">
                  <c:v>92.76175689999998</c:v>
                </c:pt>
                <c:pt idx="108">
                  <c:v>92.75215149999998</c:v>
                </c:pt>
                <c:pt idx="109">
                  <c:v>92.74253849999998</c:v>
                </c:pt>
                <c:pt idx="110">
                  <c:v>92.732933</c:v>
                </c:pt>
                <c:pt idx="111">
                  <c:v>92.72331239999998</c:v>
                </c:pt>
                <c:pt idx="112">
                  <c:v>92.7137146</c:v>
                </c:pt>
                <c:pt idx="113">
                  <c:v>92.7041016</c:v>
                </c:pt>
                <c:pt idx="114">
                  <c:v>92.6945038</c:v>
                </c:pt>
                <c:pt idx="115">
                  <c:v>92.6849442</c:v>
                </c:pt>
                <c:pt idx="116">
                  <c:v>92.67544559999999</c:v>
                </c:pt>
                <c:pt idx="117">
                  <c:v>92.66594699999999</c:v>
                </c:pt>
                <c:pt idx="118">
                  <c:v>92.65644839999999</c:v>
                </c:pt>
                <c:pt idx="119">
                  <c:v>92.6469345</c:v>
                </c:pt>
                <c:pt idx="120">
                  <c:v>92.6374359</c:v>
                </c:pt>
                <c:pt idx="121">
                  <c:v>92.62793729999998</c:v>
                </c:pt>
                <c:pt idx="122">
                  <c:v>92.61843869999998</c:v>
                </c:pt>
                <c:pt idx="123">
                  <c:v>92.60891719999996</c:v>
                </c:pt>
                <c:pt idx="124">
                  <c:v>92.5994263</c:v>
                </c:pt>
                <c:pt idx="125">
                  <c:v>92.590004</c:v>
                </c:pt>
                <c:pt idx="126">
                  <c:v>92.58076479999998</c:v>
                </c:pt>
                <c:pt idx="127">
                  <c:v>92.5715256</c:v>
                </c:pt>
                <c:pt idx="128">
                  <c:v>92.5622635</c:v>
                </c:pt>
                <c:pt idx="129">
                  <c:v>92.5530167</c:v>
                </c:pt>
                <c:pt idx="130">
                  <c:v>92.54377749999999</c:v>
                </c:pt>
                <c:pt idx="131">
                  <c:v>92.53453059999998</c:v>
                </c:pt>
                <c:pt idx="132">
                  <c:v>92.52527619999996</c:v>
                </c:pt>
                <c:pt idx="133">
                  <c:v>92.5160294</c:v>
                </c:pt>
                <c:pt idx="134">
                  <c:v>92.50679779999999</c:v>
                </c:pt>
                <c:pt idx="135">
                  <c:v>92.4975586</c:v>
                </c:pt>
                <c:pt idx="136">
                  <c:v>92.48873139999999</c:v>
                </c:pt>
                <c:pt idx="137">
                  <c:v>92.4799194</c:v>
                </c:pt>
                <c:pt idx="138">
                  <c:v>92.4710922</c:v>
                </c:pt>
                <c:pt idx="139">
                  <c:v>92.462265</c:v>
                </c:pt>
                <c:pt idx="140">
                  <c:v>92.4534454</c:v>
                </c:pt>
                <c:pt idx="141">
                  <c:v>92.4446106</c:v>
                </c:pt>
                <c:pt idx="142">
                  <c:v>92.43579859999998</c:v>
                </c:pt>
                <c:pt idx="143">
                  <c:v>92.4269867</c:v>
                </c:pt>
                <c:pt idx="144">
                  <c:v>92.41813659999998</c:v>
                </c:pt>
                <c:pt idx="145">
                  <c:v>92.40933229999999</c:v>
                </c:pt>
                <c:pt idx="146">
                  <c:v>92.4009552</c:v>
                </c:pt>
                <c:pt idx="147">
                  <c:v>92.39276119999997</c:v>
                </c:pt>
                <c:pt idx="148">
                  <c:v>92.3845596</c:v>
                </c:pt>
                <c:pt idx="149">
                  <c:v>92.37635799999997</c:v>
                </c:pt>
                <c:pt idx="150">
                  <c:v>92.3681564</c:v>
                </c:pt>
                <c:pt idx="151">
                  <c:v>92.35995479999998</c:v>
                </c:pt>
                <c:pt idx="152">
                  <c:v>92.35173799999997</c:v>
                </c:pt>
                <c:pt idx="153">
                  <c:v>92.3435364</c:v>
                </c:pt>
                <c:pt idx="154">
                  <c:v>92.33532709999999</c:v>
                </c:pt>
                <c:pt idx="155">
                  <c:v>92.3271179</c:v>
                </c:pt>
                <c:pt idx="156">
                  <c:v>92.31931299999998</c:v>
                </c:pt>
                <c:pt idx="157">
                  <c:v>92.3119583</c:v>
                </c:pt>
                <c:pt idx="158">
                  <c:v>92.3046265</c:v>
                </c:pt>
                <c:pt idx="159">
                  <c:v>92.2972794</c:v>
                </c:pt>
                <c:pt idx="160">
                  <c:v>92.28993989999998</c:v>
                </c:pt>
                <c:pt idx="161">
                  <c:v>92.28259279999999</c:v>
                </c:pt>
                <c:pt idx="162">
                  <c:v>92.2752457</c:v>
                </c:pt>
                <c:pt idx="163">
                  <c:v>92.26789859999998</c:v>
                </c:pt>
                <c:pt idx="164">
                  <c:v>92.2605515</c:v>
                </c:pt>
                <c:pt idx="165">
                  <c:v>92.2531891</c:v>
                </c:pt>
                <c:pt idx="166">
                  <c:v>92.2460556</c:v>
                </c:pt>
                <c:pt idx="167">
                  <c:v>92.23987579999998</c:v>
                </c:pt>
                <c:pt idx="168">
                  <c:v>92.2336884</c:v>
                </c:pt>
                <c:pt idx="169">
                  <c:v>92.22750089999998</c:v>
                </c:pt>
                <c:pt idx="170">
                  <c:v>92.22132109999998</c:v>
                </c:pt>
                <c:pt idx="171">
                  <c:v>92.21511839999998</c:v>
                </c:pt>
                <c:pt idx="172">
                  <c:v>92.20893099999999</c:v>
                </c:pt>
                <c:pt idx="173">
                  <c:v>92.20274349999998</c:v>
                </c:pt>
                <c:pt idx="174">
                  <c:v>92.19655609999998</c:v>
                </c:pt>
                <c:pt idx="175">
                  <c:v>92.19036869999998</c:v>
                </c:pt>
                <c:pt idx="176">
                  <c:v>92.18418879999999</c:v>
                </c:pt>
                <c:pt idx="177">
                  <c:v>92.17931369999998</c:v>
                </c:pt>
                <c:pt idx="178">
                  <c:v>92.17459109999999</c:v>
                </c:pt>
                <c:pt idx="179">
                  <c:v>92.16989139999997</c:v>
                </c:pt>
                <c:pt idx="180">
                  <c:v>92.16518399999998</c:v>
                </c:pt>
                <c:pt idx="181">
                  <c:v>92.1604614</c:v>
                </c:pt>
                <c:pt idx="182">
                  <c:v>92.15576169999999</c:v>
                </c:pt>
                <c:pt idx="183">
                  <c:v>92.1510239</c:v>
                </c:pt>
                <c:pt idx="184">
                  <c:v>92.14632419999998</c:v>
                </c:pt>
                <c:pt idx="185">
                  <c:v>92.1416168</c:v>
                </c:pt>
                <c:pt idx="186">
                  <c:v>92.13690189999998</c:v>
                </c:pt>
                <c:pt idx="187">
                  <c:v>92.13337709999998</c:v>
                </c:pt>
                <c:pt idx="188">
                  <c:v>92.1306076</c:v>
                </c:pt>
                <c:pt idx="189">
                  <c:v>92.12783809999998</c:v>
                </c:pt>
                <c:pt idx="190">
                  <c:v>92.12507629999998</c:v>
                </c:pt>
                <c:pt idx="191">
                  <c:v>92.1222992</c:v>
                </c:pt>
                <c:pt idx="192">
                  <c:v>92.1195297</c:v>
                </c:pt>
                <c:pt idx="193">
                  <c:v>92.11676029999998</c:v>
                </c:pt>
                <c:pt idx="194">
                  <c:v>92.11399079999998</c:v>
                </c:pt>
                <c:pt idx="195">
                  <c:v>92.1112366</c:v>
                </c:pt>
                <c:pt idx="196">
                  <c:v>92.10846709999998</c:v>
                </c:pt>
                <c:pt idx="197">
                  <c:v>92.10649109999999</c:v>
                </c:pt>
                <c:pt idx="198">
                  <c:v>92.10620879999999</c:v>
                </c:pt>
                <c:pt idx="199">
                  <c:v>92.10592649999998</c:v>
                </c:pt>
                <c:pt idx="200">
                  <c:v>92.1056442</c:v>
                </c:pt>
                <c:pt idx="201">
                  <c:v>92.10537719999998</c:v>
                </c:pt>
                <c:pt idx="202">
                  <c:v>92.10508729999997</c:v>
                </c:pt>
                <c:pt idx="203">
                  <c:v>92.104805</c:v>
                </c:pt>
                <c:pt idx="204">
                  <c:v>92.1045227</c:v>
                </c:pt>
                <c:pt idx="205">
                  <c:v>92.1042633</c:v>
                </c:pt>
                <c:pt idx="206">
                  <c:v>92.1039734</c:v>
                </c:pt>
                <c:pt idx="207">
                  <c:v>92.10378269999997</c:v>
                </c:pt>
                <c:pt idx="208">
                  <c:v>92.1066284</c:v>
                </c:pt>
                <c:pt idx="209">
                  <c:v>92.10947419999997</c:v>
                </c:pt>
                <c:pt idx="210">
                  <c:v>92.1123199</c:v>
                </c:pt>
                <c:pt idx="211">
                  <c:v>92.1151505</c:v>
                </c:pt>
                <c:pt idx="212">
                  <c:v>92.11800379999998</c:v>
                </c:pt>
                <c:pt idx="213">
                  <c:v>92.1208649</c:v>
                </c:pt>
                <c:pt idx="214">
                  <c:v>92.1236954</c:v>
                </c:pt>
                <c:pt idx="215">
                  <c:v>92.12653349999998</c:v>
                </c:pt>
                <c:pt idx="216">
                  <c:v>92.12937929999997</c:v>
                </c:pt>
                <c:pt idx="217">
                  <c:v>92.132225</c:v>
                </c:pt>
                <c:pt idx="218">
                  <c:v>92.13804629999998</c:v>
                </c:pt>
                <c:pt idx="219">
                  <c:v>92.1448975</c:v>
                </c:pt>
                <c:pt idx="220">
                  <c:v>92.15174869999998</c:v>
                </c:pt>
                <c:pt idx="221">
                  <c:v>92.15859989999998</c:v>
                </c:pt>
                <c:pt idx="222">
                  <c:v>92.1654434</c:v>
                </c:pt>
                <c:pt idx="223">
                  <c:v>92.17228699999997</c:v>
                </c:pt>
                <c:pt idx="224">
                  <c:v>92.17914579999999</c:v>
                </c:pt>
                <c:pt idx="225">
                  <c:v>92.18598939999997</c:v>
                </c:pt>
                <c:pt idx="226">
                  <c:v>92.19284059999997</c:v>
                </c:pt>
                <c:pt idx="227">
                  <c:v>92.19969179999998</c:v>
                </c:pt>
                <c:pt idx="228">
                  <c:v>92.2088165</c:v>
                </c:pt>
                <c:pt idx="229">
                  <c:v>92.220665</c:v>
                </c:pt>
                <c:pt idx="230">
                  <c:v>92.2325134</c:v>
                </c:pt>
                <c:pt idx="231">
                  <c:v>92.2443695</c:v>
                </c:pt>
                <c:pt idx="232">
                  <c:v>92.2562256</c:v>
                </c:pt>
                <c:pt idx="233">
                  <c:v>92.26806639999998</c:v>
                </c:pt>
                <c:pt idx="234">
                  <c:v>92.27990719999997</c:v>
                </c:pt>
                <c:pt idx="235">
                  <c:v>92.2917709</c:v>
                </c:pt>
                <c:pt idx="236">
                  <c:v>92.3036194</c:v>
                </c:pt>
                <c:pt idx="237">
                  <c:v>92.31548309999998</c:v>
                </c:pt>
                <c:pt idx="238">
                  <c:v>92.32835389999997</c:v>
                </c:pt>
                <c:pt idx="239">
                  <c:v>92.3462982</c:v>
                </c:pt>
                <c:pt idx="240">
                  <c:v>92.3642578</c:v>
                </c:pt>
                <c:pt idx="241">
                  <c:v>92.3822098</c:v>
                </c:pt>
                <c:pt idx="242">
                  <c:v>92.4001541</c:v>
                </c:pt>
                <c:pt idx="243">
                  <c:v>92.4180984</c:v>
                </c:pt>
                <c:pt idx="244">
                  <c:v>92.4360504</c:v>
                </c:pt>
                <c:pt idx="245">
                  <c:v>92.45400239999998</c:v>
                </c:pt>
                <c:pt idx="246">
                  <c:v>92.471962</c:v>
                </c:pt>
                <c:pt idx="247">
                  <c:v>92.4899139</c:v>
                </c:pt>
                <c:pt idx="248">
                  <c:v>92.5078659</c:v>
                </c:pt>
                <c:pt idx="249">
                  <c:v>92.53227229999999</c:v>
                </c:pt>
                <c:pt idx="250">
                  <c:v>92.5575409</c:v>
                </c:pt>
                <c:pt idx="251">
                  <c:v>92.5828094</c:v>
                </c:pt>
                <c:pt idx="252">
                  <c:v>92.60807799999998</c:v>
                </c:pt>
                <c:pt idx="253">
                  <c:v>92.63334659999997</c:v>
                </c:pt>
                <c:pt idx="254">
                  <c:v>92.65861509999999</c:v>
                </c:pt>
                <c:pt idx="255">
                  <c:v>92.68387599999998</c:v>
                </c:pt>
                <c:pt idx="256">
                  <c:v>92.7091522</c:v>
                </c:pt>
                <c:pt idx="257">
                  <c:v>92.7344284</c:v>
                </c:pt>
                <c:pt idx="258">
                  <c:v>92.759697</c:v>
                </c:pt>
                <c:pt idx="259">
                  <c:v>92.7900696</c:v>
                </c:pt>
                <c:pt idx="260">
                  <c:v>92.8239059</c:v>
                </c:pt>
                <c:pt idx="261">
                  <c:v>92.85774229999998</c:v>
                </c:pt>
                <c:pt idx="262">
                  <c:v>92.8915863</c:v>
                </c:pt>
                <c:pt idx="263">
                  <c:v>92.925415</c:v>
                </c:pt>
                <c:pt idx="264">
                  <c:v>92.959259</c:v>
                </c:pt>
                <c:pt idx="265">
                  <c:v>92.993103</c:v>
                </c:pt>
                <c:pt idx="266">
                  <c:v>93.0269394</c:v>
                </c:pt>
                <c:pt idx="267">
                  <c:v>93.06079099999998</c:v>
                </c:pt>
                <c:pt idx="268">
                  <c:v>93.0946274</c:v>
                </c:pt>
                <c:pt idx="269">
                  <c:v>93.13108829999999</c:v>
                </c:pt>
                <c:pt idx="270">
                  <c:v>93.17343899999999</c:v>
                </c:pt>
                <c:pt idx="271">
                  <c:v>93.21578979999998</c:v>
                </c:pt>
                <c:pt idx="272">
                  <c:v>93.25814819999997</c:v>
                </c:pt>
                <c:pt idx="273">
                  <c:v>93.3005066</c:v>
                </c:pt>
                <c:pt idx="274">
                  <c:v>93.3428497</c:v>
                </c:pt>
                <c:pt idx="275">
                  <c:v>93.38520809999999</c:v>
                </c:pt>
                <c:pt idx="276">
                  <c:v>93.4275665</c:v>
                </c:pt>
                <c:pt idx="277">
                  <c:v>93.4699097</c:v>
                </c:pt>
                <c:pt idx="278">
                  <c:v>93.5122681</c:v>
                </c:pt>
                <c:pt idx="279">
                  <c:v>93.55490109999998</c:v>
                </c:pt>
                <c:pt idx="280">
                  <c:v>93.6106491</c:v>
                </c:pt>
                <c:pt idx="281">
                  <c:v>93.66638179999997</c:v>
                </c:pt>
                <c:pt idx="282">
                  <c:v>93.7221298</c:v>
                </c:pt>
                <c:pt idx="283">
                  <c:v>93.77787019999997</c:v>
                </c:pt>
                <c:pt idx="284">
                  <c:v>93.8336182</c:v>
                </c:pt>
                <c:pt idx="285">
                  <c:v>93.88935849999999</c:v>
                </c:pt>
                <c:pt idx="286">
                  <c:v>93.9450989</c:v>
                </c:pt>
                <c:pt idx="287">
                  <c:v>94.0008392</c:v>
                </c:pt>
                <c:pt idx="288">
                  <c:v>94.05658719999997</c:v>
                </c:pt>
                <c:pt idx="289">
                  <c:v>94.1199799</c:v>
                </c:pt>
                <c:pt idx="290">
                  <c:v>94.18616489999998</c:v>
                </c:pt>
                <c:pt idx="291">
                  <c:v>94.25234989999998</c:v>
                </c:pt>
                <c:pt idx="292">
                  <c:v>94.3185272</c:v>
                </c:pt>
                <c:pt idx="293">
                  <c:v>94.384697</c:v>
                </c:pt>
                <c:pt idx="294">
                  <c:v>94.45088199999998</c:v>
                </c:pt>
                <c:pt idx="295">
                  <c:v>94.5170517</c:v>
                </c:pt>
                <c:pt idx="296">
                  <c:v>94.5832367</c:v>
                </c:pt>
                <c:pt idx="297">
                  <c:v>94.6494064</c:v>
                </c:pt>
                <c:pt idx="298">
                  <c:v>94.7211151</c:v>
                </c:pt>
                <c:pt idx="299">
                  <c:v>94.7996902</c:v>
                </c:pt>
                <c:pt idx="300">
                  <c:v>94.87825009999999</c:v>
                </c:pt>
                <c:pt idx="301">
                  <c:v>94.9568024</c:v>
                </c:pt>
                <c:pt idx="302">
                  <c:v>95.0353699</c:v>
                </c:pt>
                <c:pt idx="303">
                  <c:v>95.11393739999998</c:v>
                </c:pt>
                <c:pt idx="304">
                  <c:v>95.1924896</c:v>
                </c:pt>
                <c:pt idx="305">
                  <c:v>95.2710495</c:v>
                </c:pt>
                <c:pt idx="306">
                  <c:v>95.3496094</c:v>
                </c:pt>
                <c:pt idx="307">
                  <c:v>95.4302826</c:v>
                </c:pt>
                <c:pt idx="308">
                  <c:v>95.52210239999997</c:v>
                </c:pt>
                <c:pt idx="309">
                  <c:v>95.6138992</c:v>
                </c:pt>
                <c:pt idx="310">
                  <c:v>95.7057037</c:v>
                </c:pt>
                <c:pt idx="311">
                  <c:v>95.7975006</c:v>
                </c:pt>
                <c:pt idx="312">
                  <c:v>95.88930509999999</c:v>
                </c:pt>
                <c:pt idx="313">
                  <c:v>95.9811096</c:v>
                </c:pt>
                <c:pt idx="314">
                  <c:v>96.07290649999999</c:v>
                </c:pt>
                <c:pt idx="315">
                  <c:v>96.16471099999998</c:v>
                </c:pt>
                <c:pt idx="316">
                  <c:v>96.2565231</c:v>
                </c:pt>
                <c:pt idx="317">
                  <c:v>96.3604126</c:v>
                </c:pt>
                <c:pt idx="318">
                  <c:v>96.46607209999999</c:v>
                </c:pt>
                <c:pt idx="319">
                  <c:v>96.57172389999998</c:v>
                </c:pt>
                <c:pt idx="320">
                  <c:v>96.67738339999997</c:v>
                </c:pt>
                <c:pt idx="321">
                  <c:v>96.78303529999998</c:v>
                </c:pt>
                <c:pt idx="322">
                  <c:v>96.88868709999998</c:v>
                </c:pt>
                <c:pt idx="323">
                  <c:v>96.9943542</c:v>
                </c:pt>
                <c:pt idx="324">
                  <c:v>97.10000609999999</c:v>
                </c:pt>
                <c:pt idx="325">
                  <c:v>97.205658</c:v>
                </c:pt>
                <c:pt idx="326">
                  <c:v>97.3195953</c:v>
                </c:pt>
                <c:pt idx="327">
                  <c:v>97.4393845</c:v>
                </c:pt>
                <c:pt idx="328">
                  <c:v>97.55915829999999</c:v>
                </c:pt>
                <c:pt idx="329">
                  <c:v>97.67893979999997</c:v>
                </c:pt>
                <c:pt idx="330">
                  <c:v>97.7987137</c:v>
                </c:pt>
                <c:pt idx="331">
                  <c:v>97.91849519999998</c:v>
                </c:pt>
                <c:pt idx="332">
                  <c:v>98.0382843</c:v>
                </c:pt>
                <c:pt idx="333">
                  <c:v>98.15805819999997</c:v>
                </c:pt>
                <c:pt idx="334">
                  <c:v>98.27784729999999</c:v>
                </c:pt>
                <c:pt idx="335">
                  <c:v>98.4018173</c:v>
                </c:pt>
                <c:pt idx="336">
                  <c:v>98.5356216</c:v>
                </c:pt>
                <c:pt idx="337">
                  <c:v>98.66941829999999</c:v>
                </c:pt>
                <c:pt idx="338">
                  <c:v>98.8032227</c:v>
                </c:pt>
                <c:pt idx="339">
                  <c:v>98.937027</c:v>
                </c:pt>
                <c:pt idx="340">
                  <c:v>99.07083129999997</c:v>
                </c:pt>
                <c:pt idx="341">
                  <c:v>99.2046356</c:v>
                </c:pt>
                <c:pt idx="342">
                  <c:v>99.3384247</c:v>
                </c:pt>
                <c:pt idx="343">
                  <c:v>99.472229</c:v>
                </c:pt>
                <c:pt idx="344">
                  <c:v>99.6062012</c:v>
                </c:pt>
                <c:pt idx="345">
                  <c:v>99.7533646</c:v>
                </c:pt>
                <c:pt idx="346">
                  <c:v>99.9005432</c:v>
                </c:pt>
                <c:pt idx="347">
                  <c:v>100.047707</c:v>
                </c:pt>
                <c:pt idx="348">
                  <c:v>100.194885</c:v>
                </c:pt>
                <c:pt idx="349">
                  <c:v>100.342056</c:v>
                </c:pt>
                <c:pt idx="350">
                  <c:v>100.489227</c:v>
                </c:pt>
                <c:pt idx="351">
                  <c:v>100.636391</c:v>
                </c:pt>
                <c:pt idx="352">
                  <c:v>100.783562</c:v>
                </c:pt>
                <c:pt idx="353">
                  <c:v>100.930733</c:v>
                </c:pt>
                <c:pt idx="354">
                  <c:v>101.0868</c:v>
                </c:pt>
                <c:pt idx="355">
                  <c:v>101.246231</c:v>
                </c:pt>
                <c:pt idx="356">
                  <c:v>101.405663</c:v>
                </c:pt>
                <c:pt idx="357">
                  <c:v>101.565094</c:v>
                </c:pt>
                <c:pt idx="358">
                  <c:v>101.724518</c:v>
                </c:pt>
                <c:pt idx="359">
                  <c:v>101.883949</c:v>
                </c:pt>
                <c:pt idx="360">
                  <c:v>102.043381</c:v>
                </c:pt>
                <c:pt idx="361">
                  <c:v>102.20282</c:v>
                </c:pt>
                <c:pt idx="362">
                  <c:v>102.362244</c:v>
                </c:pt>
                <c:pt idx="363">
                  <c:v>102.52652</c:v>
                </c:pt>
                <c:pt idx="364">
                  <c:v>102.69696</c:v>
                </c:pt>
                <c:pt idx="365">
                  <c:v>102.867424</c:v>
                </c:pt>
                <c:pt idx="366">
                  <c:v>103.037888</c:v>
                </c:pt>
                <c:pt idx="367">
                  <c:v>103.208344</c:v>
                </c:pt>
                <c:pt idx="368">
                  <c:v>103.378799</c:v>
                </c:pt>
                <c:pt idx="369">
                  <c:v>103.549255</c:v>
                </c:pt>
                <c:pt idx="370">
                  <c:v>103.719704</c:v>
                </c:pt>
                <c:pt idx="371">
                  <c:v>103.890167</c:v>
                </c:pt>
                <c:pt idx="372">
                  <c:v>104.060974</c:v>
                </c:pt>
                <c:pt idx="373">
                  <c:v>104.233749</c:v>
                </c:pt>
                <c:pt idx="374">
                  <c:v>104.40654</c:v>
                </c:pt>
                <c:pt idx="375">
                  <c:v>104.57933</c:v>
                </c:pt>
                <c:pt idx="376">
                  <c:v>104.752106</c:v>
                </c:pt>
                <c:pt idx="377">
                  <c:v>104.924889</c:v>
                </c:pt>
                <c:pt idx="378">
                  <c:v>105.097672</c:v>
                </c:pt>
                <c:pt idx="379">
                  <c:v>105.270447</c:v>
                </c:pt>
                <c:pt idx="380">
                  <c:v>105.443237</c:v>
                </c:pt>
                <c:pt idx="381">
                  <c:v>105.616013</c:v>
                </c:pt>
                <c:pt idx="382">
                  <c:v>105.82061</c:v>
                </c:pt>
                <c:pt idx="383">
                  <c:v>106.030167</c:v>
                </c:pt>
                <c:pt idx="384">
                  <c:v>106.239731</c:v>
                </c:pt>
                <c:pt idx="385">
                  <c:v>106.449287</c:v>
                </c:pt>
                <c:pt idx="386">
                  <c:v>106.658844</c:v>
                </c:pt>
                <c:pt idx="387">
                  <c:v>106.868408</c:v>
                </c:pt>
                <c:pt idx="388">
                  <c:v>107.077965</c:v>
                </c:pt>
                <c:pt idx="389">
                  <c:v>107.287529</c:v>
                </c:pt>
                <c:pt idx="390">
                  <c:v>107.497086</c:v>
                </c:pt>
                <c:pt idx="391">
                  <c:v>107.689987</c:v>
                </c:pt>
                <c:pt idx="392">
                  <c:v>107.865784</c:v>
                </c:pt>
                <c:pt idx="393">
                  <c:v>108.03019</c:v>
                </c:pt>
                <c:pt idx="394">
                  <c:v>108.194595</c:v>
                </c:pt>
                <c:pt idx="395">
                  <c:v>108.358994</c:v>
                </c:pt>
                <c:pt idx="396">
                  <c:v>108.523743</c:v>
                </c:pt>
                <c:pt idx="397">
                  <c:v>108.691284</c:v>
                </c:pt>
                <c:pt idx="398">
                  <c:v>108.85881</c:v>
                </c:pt>
                <c:pt idx="399">
                  <c:v>109.026344</c:v>
                </c:pt>
                <c:pt idx="400">
                  <c:v>109.193878</c:v>
                </c:pt>
                <c:pt idx="401">
                  <c:v>109.3619</c:v>
                </c:pt>
                <c:pt idx="402">
                  <c:v>109.530907</c:v>
                </c:pt>
                <c:pt idx="403">
                  <c:v>109.699913</c:v>
                </c:pt>
                <c:pt idx="404">
                  <c:v>109.868927</c:v>
                </c:pt>
                <c:pt idx="405">
                  <c:v>110.037933</c:v>
                </c:pt>
                <c:pt idx="406">
                  <c:v>110.209763</c:v>
                </c:pt>
                <c:pt idx="407">
                  <c:v>110.384949</c:v>
                </c:pt>
                <c:pt idx="408">
                  <c:v>110.560135</c:v>
                </c:pt>
                <c:pt idx="409">
                  <c:v>110.735329</c:v>
                </c:pt>
                <c:pt idx="410">
                  <c:v>110.910263</c:v>
                </c:pt>
                <c:pt idx="411">
                  <c:v>111.103912</c:v>
                </c:pt>
                <c:pt idx="412">
                  <c:v>111.294205</c:v>
                </c:pt>
                <c:pt idx="413">
                  <c:v>111.482323</c:v>
                </c:pt>
                <c:pt idx="414">
                  <c:v>111.670448</c:v>
                </c:pt>
                <c:pt idx="415">
                  <c:v>111.858582</c:v>
                </c:pt>
                <c:pt idx="416">
                  <c:v>112.046692</c:v>
                </c:pt>
                <c:pt idx="417">
                  <c:v>112.234818</c:v>
                </c:pt>
                <c:pt idx="418">
                  <c:v>112.422935</c:v>
                </c:pt>
                <c:pt idx="419">
                  <c:v>112.611023</c:v>
                </c:pt>
                <c:pt idx="420">
                  <c:v>112.789612</c:v>
                </c:pt>
                <c:pt idx="421">
                  <c:v>112.968201</c:v>
                </c:pt>
                <c:pt idx="422">
                  <c:v>113.146469</c:v>
                </c:pt>
                <c:pt idx="423">
                  <c:v>113.322151</c:v>
                </c:pt>
                <c:pt idx="424">
                  <c:v>113.497826</c:v>
                </c:pt>
                <c:pt idx="425">
                  <c:v>113.6735</c:v>
                </c:pt>
                <c:pt idx="426">
                  <c:v>113.849182</c:v>
                </c:pt>
                <c:pt idx="427">
                  <c:v>114.024857</c:v>
                </c:pt>
                <c:pt idx="428">
                  <c:v>114.176903</c:v>
                </c:pt>
                <c:pt idx="429">
                  <c:v>114.25087</c:v>
                </c:pt>
                <c:pt idx="430">
                  <c:v>114.324837</c:v>
                </c:pt>
                <c:pt idx="431">
                  <c:v>114.398804</c:v>
                </c:pt>
                <c:pt idx="432">
                  <c:v>114.474152</c:v>
                </c:pt>
                <c:pt idx="433">
                  <c:v>114.552208</c:v>
                </c:pt>
                <c:pt idx="434">
                  <c:v>114.599213</c:v>
                </c:pt>
                <c:pt idx="435">
                  <c:v>114.633804</c:v>
                </c:pt>
                <c:pt idx="436">
                  <c:v>114.667877</c:v>
                </c:pt>
                <c:pt idx="437">
                  <c:v>114.79921</c:v>
                </c:pt>
                <c:pt idx="438">
                  <c:v>114.927979</c:v>
                </c:pt>
                <c:pt idx="439">
                  <c:v>115.041153</c:v>
                </c:pt>
                <c:pt idx="440">
                  <c:v>115.123642</c:v>
                </c:pt>
                <c:pt idx="441">
                  <c:v>115.203941</c:v>
                </c:pt>
                <c:pt idx="442">
                  <c:v>115.285698</c:v>
                </c:pt>
                <c:pt idx="443">
                  <c:v>115.368286</c:v>
                </c:pt>
                <c:pt idx="444">
                  <c:v>115.450211</c:v>
                </c:pt>
                <c:pt idx="445">
                  <c:v>115.566544</c:v>
                </c:pt>
                <c:pt idx="446">
                  <c:v>115.681465</c:v>
                </c:pt>
                <c:pt idx="447">
                  <c:v>115.791801</c:v>
                </c:pt>
                <c:pt idx="448">
                  <c:v>115.880081</c:v>
                </c:pt>
                <c:pt idx="449">
                  <c:v>115.956345</c:v>
                </c:pt>
                <c:pt idx="450">
                  <c:v>116.026863</c:v>
                </c:pt>
                <c:pt idx="451">
                  <c:v>116.054825</c:v>
                </c:pt>
                <c:pt idx="452">
                  <c:v>116.028404</c:v>
                </c:pt>
                <c:pt idx="453">
                  <c:v>115.99221</c:v>
                </c:pt>
                <c:pt idx="454">
                  <c:v>115.963028</c:v>
                </c:pt>
                <c:pt idx="455">
                  <c:v>115.765244</c:v>
                </c:pt>
                <c:pt idx="456">
                  <c:v>115.563339</c:v>
                </c:pt>
                <c:pt idx="457">
                  <c:v>115.356155</c:v>
                </c:pt>
                <c:pt idx="458">
                  <c:v>114.989906</c:v>
                </c:pt>
                <c:pt idx="459">
                  <c:v>114.614761</c:v>
                </c:pt>
                <c:pt idx="460">
                  <c:v>114.238556</c:v>
                </c:pt>
                <c:pt idx="461">
                  <c:v>113.790176</c:v>
                </c:pt>
                <c:pt idx="462">
                  <c:v>113.341087</c:v>
                </c:pt>
                <c:pt idx="463">
                  <c:v>112.887627</c:v>
                </c:pt>
                <c:pt idx="464">
                  <c:v>112.361389</c:v>
                </c:pt>
                <c:pt idx="465">
                  <c:v>111.741669</c:v>
                </c:pt>
                <c:pt idx="466">
                  <c:v>111.206833</c:v>
                </c:pt>
                <c:pt idx="467">
                  <c:v>110.749138</c:v>
                </c:pt>
                <c:pt idx="468">
                  <c:v>110.31591</c:v>
                </c:pt>
                <c:pt idx="469">
                  <c:v>110.088791</c:v>
                </c:pt>
                <c:pt idx="470">
                  <c:v>109.860138</c:v>
                </c:pt>
                <c:pt idx="471">
                  <c:v>109.690674</c:v>
                </c:pt>
                <c:pt idx="472">
                  <c:v>109.5737</c:v>
                </c:pt>
                <c:pt idx="473">
                  <c:v>109.457397</c:v>
                </c:pt>
                <c:pt idx="474">
                  <c:v>109.397781</c:v>
                </c:pt>
                <c:pt idx="475">
                  <c:v>109.345688</c:v>
                </c:pt>
                <c:pt idx="476">
                  <c:v>109.303337</c:v>
                </c:pt>
                <c:pt idx="477">
                  <c:v>109.294693</c:v>
                </c:pt>
                <c:pt idx="478">
                  <c:v>109.285889</c:v>
                </c:pt>
                <c:pt idx="479">
                  <c:v>109.278503</c:v>
                </c:pt>
                <c:pt idx="480">
                  <c:v>109.272827</c:v>
                </c:pt>
                <c:pt idx="481">
                  <c:v>109.26709</c:v>
                </c:pt>
                <c:pt idx="482">
                  <c:v>109.257141</c:v>
                </c:pt>
                <c:pt idx="483">
                  <c:v>109.244644</c:v>
                </c:pt>
                <c:pt idx="484">
                  <c:v>109.23201</c:v>
                </c:pt>
                <c:pt idx="485">
                  <c:v>109.218018</c:v>
                </c:pt>
                <c:pt idx="486">
                  <c:v>109.203476</c:v>
                </c:pt>
                <c:pt idx="487">
                  <c:v>109.188896</c:v>
                </c:pt>
                <c:pt idx="488">
                  <c:v>109.174667</c:v>
                </c:pt>
                <c:pt idx="489">
                  <c:v>109.160568</c:v>
                </c:pt>
                <c:pt idx="490">
                  <c:v>109.146477</c:v>
                </c:pt>
                <c:pt idx="491">
                  <c:v>109.132332</c:v>
                </c:pt>
                <c:pt idx="492">
                  <c:v>109.118195</c:v>
                </c:pt>
                <c:pt idx="493">
                  <c:v>109.10405</c:v>
                </c:pt>
                <c:pt idx="494">
                  <c:v>109.088158</c:v>
                </c:pt>
                <c:pt idx="495">
                  <c:v>109.071701</c:v>
                </c:pt>
                <c:pt idx="496">
                  <c:v>109.055328</c:v>
                </c:pt>
                <c:pt idx="497">
                  <c:v>109.037384</c:v>
                </c:pt>
                <c:pt idx="498">
                  <c:v>109.018494</c:v>
                </c:pt>
                <c:pt idx="499">
                  <c:v>108.999603</c:v>
                </c:pt>
                <c:pt idx="500">
                  <c:v>108.979904</c:v>
                </c:pt>
                <c:pt idx="501">
                  <c:v>108.959274</c:v>
                </c:pt>
                <c:pt idx="502">
                  <c:v>108.938652</c:v>
                </c:pt>
                <c:pt idx="503">
                  <c:v>108.917145</c:v>
                </c:pt>
                <c:pt idx="504">
                  <c:v>108.892731</c:v>
                </c:pt>
                <c:pt idx="505">
                  <c:v>108.868309</c:v>
                </c:pt>
                <c:pt idx="506">
                  <c:v>108.843872</c:v>
                </c:pt>
                <c:pt idx="507">
                  <c:v>108.818192</c:v>
                </c:pt>
                <c:pt idx="508">
                  <c:v>108.792374</c:v>
                </c:pt>
                <c:pt idx="509">
                  <c:v>108.766541</c:v>
                </c:pt>
                <c:pt idx="510">
                  <c:v>108.73806</c:v>
                </c:pt>
                <c:pt idx="511">
                  <c:v>108.707756</c:v>
                </c:pt>
                <c:pt idx="512">
                  <c:v>108.677475</c:v>
                </c:pt>
                <c:pt idx="513">
                  <c:v>108.648209</c:v>
                </c:pt>
                <c:pt idx="514">
                  <c:v>108.621376</c:v>
                </c:pt>
                <c:pt idx="515">
                  <c:v>108.594727</c:v>
                </c:pt>
                <c:pt idx="516">
                  <c:v>108.568237</c:v>
                </c:pt>
                <c:pt idx="517">
                  <c:v>108.548485</c:v>
                </c:pt>
                <c:pt idx="518">
                  <c:v>108.529343</c:v>
                </c:pt>
                <c:pt idx="519">
                  <c:v>108.510315</c:v>
                </c:pt>
                <c:pt idx="520">
                  <c:v>108.488968</c:v>
                </c:pt>
                <c:pt idx="521">
                  <c:v>108.465965</c:v>
                </c:pt>
                <c:pt idx="522">
                  <c:v>108.442902</c:v>
                </c:pt>
                <c:pt idx="523">
                  <c:v>108.416397</c:v>
                </c:pt>
                <c:pt idx="524">
                  <c:v>108.38179</c:v>
                </c:pt>
                <c:pt idx="525">
                  <c:v>108.347038</c:v>
                </c:pt>
                <c:pt idx="526">
                  <c:v>108.311012</c:v>
                </c:pt>
                <c:pt idx="527">
                  <c:v>108.260086</c:v>
                </c:pt>
                <c:pt idx="528">
                  <c:v>108.208801</c:v>
                </c:pt>
                <c:pt idx="529">
                  <c:v>108.157143</c:v>
                </c:pt>
                <c:pt idx="530">
                  <c:v>108.097847</c:v>
                </c:pt>
                <c:pt idx="531">
                  <c:v>108.037956</c:v>
                </c:pt>
                <c:pt idx="532">
                  <c:v>107.978424</c:v>
                </c:pt>
                <c:pt idx="533">
                  <c:v>107.911819</c:v>
                </c:pt>
                <c:pt idx="534">
                  <c:v>107.843063</c:v>
                </c:pt>
                <c:pt idx="535">
                  <c:v>107.77462</c:v>
                </c:pt>
                <c:pt idx="536">
                  <c:v>107.747475</c:v>
                </c:pt>
                <c:pt idx="537">
                  <c:v>107.754753</c:v>
                </c:pt>
                <c:pt idx="538">
                  <c:v>107.770569</c:v>
                </c:pt>
                <c:pt idx="539">
                  <c:v>107.794075</c:v>
                </c:pt>
                <c:pt idx="540">
                  <c:v>107.839256</c:v>
                </c:pt>
                <c:pt idx="541">
                  <c:v>107.885117</c:v>
                </c:pt>
                <c:pt idx="542">
                  <c:v>107.931084</c:v>
                </c:pt>
                <c:pt idx="543">
                  <c:v>107.94503</c:v>
                </c:pt>
                <c:pt idx="544">
                  <c:v>107.909142</c:v>
                </c:pt>
                <c:pt idx="545">
                  <c:v>107.873283</c:v>
                </c:pt>
                <c:pt idx="546">
                  <c:v>107.840515</c:v>
                </c:pt>
                <c:pt idx="547">
                  <c:v>107.81234</c:v>
                </c:pt>
                <c:pt idx="548">
                  <c:v>107.784164</c:v>
                </c:pt>
                <c:pt idx="549">
                  <c:v>107.753677</c:v>
                </c:pt>
                <c:pt idx="550">
                  <c:v>107.718338</c:v>
                </c:pt>
                <c:pt idx="551">
                  <c:v>107.683022</c:v>
                </c:pt>
                <c:pt idx="552">
                  <c:v>107.641365</c:v>
                </c:pt>
                <c:pt idx="553">
                  <c:v>107.589134</c:v>
                </c:pt>
                <c:pt idx="554">
                  <c:v>107.536713</c:v>
                </c:pt>
                <c:pt idx="555">
                  <c:v>107.445236</c:v>
                </c:pt>
                <c:pt idx="556">
                  <c:v>107.308678</c:v>
                </c:pt>
                <c:pt idx="557">
                  <c:v>107.191368</c:v>
                </c:pt>
                <c:pt idx="558">
                  <c:v>107.091652</c:v>
                </c:pt>
                <c:pt idx="559">
                  <c:v>107.022331</c:v>
                </c:pt>
                <c:pt idx="560">
                  <c:v>106.947632</c:v>
                </c:pt>
                <c:pt idx="561">
                  <c:v>106.867851</c:v>
                </c:pt>
                <c:pt idx="562">
                  <c:v>106.797409</c:v>
                </c:pt>
                <c:pt idx="563">
                  <c:v>106.819466</c:v>
                </c:pt>
                <c:pt idx="564">
                  <c:v>106.834038</c:v>
                </c:pt>
                <c:pt idx="565">
                  <c:v>106.843536</c:v>
                </c:pt>
                <c:pt idx="566">
                  <c:v>106.79892</c:v>
                </c:pt>
                <c:pt idx="567">
                  <c:v>106.754425</c:v>
                </c:pt>
                <c:pt idx="568">
                  <c:v>106.711082</c:v>
                </c:pt>
                <c:pt idx="569">
                  <c:v>106.676727</c:v>
                </c:pt>
                <c:pt idx="570">
                  <c:v>106.64238</c:v>
                </c:pt>
                <c:pt idx="571">
                  <c:v>106.613861</c:v>
                </c:pt>
                <c:pt idx="572">
                  <c:v>106.61351</c:v>
                </c:pt>
                <c:pt idx="573">
                  <c:v>106.612671</c:v>
                </c:pt>
                <c:pt idx="574">
                  <c:v>106.610863</c:v>
                </c:pt>
                <c:pt idx="575">
                  <c:v>106.606453</c:v>
                </c:pt>
                <c:pt idx="576">
                  <c:v>106.601868</c:v>
                </c:pt>
                <c:pt idx="577">
                  <c:v>106.596954</c:v>
                </c:pt>
                <c:pt idx="578">
                  <c:v>106.591148</c:v>
                </c:pt>
                <c:pt idx="579">
                  <c:v>106.584831</c:v>
                </c:pt>
                <c:pt idx="580">
                  <c:v>106.575104</c:v>
                </c:pt>
                <c:pt idx="581">
                  <c:v>106.555908</c:v>
                </c:pt>
                <c:pt idx="582">
                  <c:v>106.536751</c:v>
                </c:pt>
                <c:pt idx="583">
                  <c:v>106.506645</c:v>
                </c:pt>
                <c:pt idx="584">
                  <c:v>106.451927</c:v>
                </c:pt>
                <c:pt idx="585">
                  <c:v>106.396812</c:v>
                </c:pt>
                <c:pt idx="586">
                  <c:v>106.336082</c:v>
                </c:pt>
                <c:pt idx="587">
                  <c:v>106.261726</c:v>
                </c:pt>
                <c:pt idx="588">
                  <c:v>106.187714</c:v>
                </c:pt>
                <c:pt idx="589">
                  <c:v>106.120209</c:v>
                </c:pt>
                <c:pt idx="590">
                  <c:v>106.060463</c:v>
                </c:pt>
                <c:pt idx="591">
                  <c:v>106.000648</c:v>
                </c:pt>
                <c:pt idx="592">
                  <c:v>105.939194</c:v>
                </c:pt>
                <c:pt idx="593">
                  <c:v>105.875641</c:v>
                </c:pt>
                <c:pt idx="594">
                  <c:v>105.812378</c:v>
                </c:pt>
                <c:pt idx="595">
                  <c:v>105.726601</c:v>
                </c:pt>
                <c:pt idx="596">
                  <c:v>105.625763</c:v>
                </c:pt>
                <c:pt idx="597">
                  <c:v>105.523926</c:v>
                </c:pt>
                <c:pt idx="598">
                  <c:v>105.426575</c:v>
                </c:pt>
                <c:pt idx="599">
                  <c:v>105.331894</c:v>
                </c:pt>
                <c:pt idx="600">
                  <c:v>105.237793</c:v>
                </c:pt>
                <c:pt idx="601">
                  <c:v>105.150833</c:v>
                </c:pt>
                <c:pt idx="602">
                  <c:v>105.066544</c:v>
                </c:pt>
                <c:pt idx="603">
                  <c:v>104.98159</c:v>
                </c:pt>
                <c:pt idx="604">
                  <c:v>104.873726</c:v>
                </c:pt>
                <c:pt idx="605">
                  <c:v>104.775658</c:v>
                </c:pt>
                <c:pt idx="606">
                  <c:v>104.694664</c:v>
                </c:pt>
                <c:pt idx="607">
                  <c:v>104.854301</c:v>
                </c:pt>
                <c:pt idx="608">
                  <c:v>105.037407</c:v>
                </c:pt>
                <c:pt idx="609">
                  <c:v>105.192413</c:v>
                </c:pt>
                <c:pt idx="610">
                  <c:v>105.280563</c:v>
                </c:pt>
                <c:pt idx="611">
                  <c:v>105.367607</c:v>
                </c:pt>
                <c:pt idx="612">
                  <c:v>105.441711</c:v>
                </c:pt>
                <c:pt idx="613">
                  <c:v>105.401413</c:v>
                </c:pt>
                <c:pt idx="614">
                  <c:v>105.361115</c:v>
                </c:pt>
                <c:pt idx="615">
                  <c:v>105.319061</c:v>
                </c:pt>
                <c:pt idx="616">
                  <c:v>105.268738</c:v>
                </c:pt>
                <c:pt idx="617">
                  <c:v>105.218529</c:v>
                </c:pt>
                <c:pt idx="618">
                  <c:v>105.17157</c:v>
                </c:pt>
                <c:pt idx="619">
                  <c:v>105.13298</c:v>
                </c:pt>
                <c:pt idx="620">
                  <c:v>105.094391</c:v>
                </c:pt>
                <c:pt idx="621">
                  <c:v>105.056778</c:v>
                </c:pt>
                <c:pt idx="622">
                  <c:v>105.020584</c:v>
                </c:pt>
                <c:pt idx="623">
                  <c:v>104.984329</c:v>
                </c:pt>
                <c:pt idx="624">
                  <c:v>104.945366</c:v>
                </c:pt>
                <c:pt idx="625">
                  <c:v>104.902977</c:v>
                </c:pt>
                <c:pt idx="626">
                  <c:v>104.86055</c:v>
                </c:pt>
                <c:pt idx="627">
                  <c:v>104.804565</c:v>
                </c:pt>
                <c:pt idx="628">
                  <c:v>104.736481</c:v>
                </c:pt>
                <c:pt idx="629">
                  <c:v>104.668289</c:v>
                </c:pt>
                <c:pt idx="630">
                  <c:v>104.583229</c:v>
                </c:pt>
                <c:pt idx="631">
                  <c:v>104.478317</c:v>
                </c:pt>
                <c:pt idx="632">
                  <c:v>104.373466</c:v>
                </c:pt>
                <c:pt idx="633">
                  <c:v>104.285019</c:v>
                </c:pt>
                <c:pt idx="634">
                  <c:v>104.217705</c:v>
                </c:pt>
                <c:pt idx="635">
                  <c:v>104.150352</c:v>
                </c:pt>
                <c:pt idx="636">
                  <c:v>104.097061</c:v>
                </c:pt>
                <c:pt idx="637">
                  <c:v>104.08271</c:v>
                </c:pt>
                <c:pt idx="638">
                  <c:v>104.062195</c:v>
                </c:pt>
                <c:pt idx="639">
                  <c:v>104.035492</c:v>
                </c:pt>
                <c:pt idx="640">
                  <c:v>104.022377</c:v>
                </c:pt>
                <c:pt idx="641">
                  <c:v>103.998299</c:v>
                </c:pt>
                <c:pt idx="642">
                  <c:v>104.02449</c:v>
                </c:pt>
                <c:pt idx="643">
                  <c:v>104.046341</c:v>
                </c:pt>
                <c:pt idx="644">
                  <c:v>104.063766</c:v>
                </c:pt>
                <c:pt idx="645">
                  <c:v>104.043274</c:v>
                </c:pt>
                <c:pt idx="646">
                  <c:v>104.011078</c:v>
                </c:pt>
                <c:pt idx="647">
                  <c:v>103.978874</c:v>
                </c:pt>
                <c:pt idx="648">
                  <c:v>103.936363</c:v>
                </c:pt>
                <c:pt idx="649">
                  <c:v>103.887741</c:v>
                </c:pt>
                <c:pt idx="650">
                  <c:v>103.839104</c:v>
                </c:pt>
                <c:pt idx="651">
                  <c:v>103.79583</c:v>
                </c:pt>
                <c:pt idx="652">
                  <c:v>103.756775</c:v>
                </c:pt>
                <c:pt idx="653">
                  <c:v>103.717888</c:v>
                </c:pt>
                <c:pt idx="654">
                  <c:v>103.678864</c:v>
                </c:pt>
                <c:pt idx="655">
                  <c:v>103.639557</c:v>
                </c:pt>
                <c:pt idx="656">
                  <c:v>103.600235</c:v>
                </c:pt>
                <c:pt idx="657">
                  <c:v>103.558945</c:v>
                </c:pt>
                <c:pt idx="658">
                  <c:v>103.514877</c:v>
                </c:pt>
                <c:pt idx="659">
                  <c:v>103.470871</c:v>
                </c:pt>
                <c:pt idx="660">
                  <c:v>103.425003</c:v>
                </c:pt>
                <c:pt idx="661">
                  <c:v>103.374481</c:v>
                </c:pt>
                <c:pt idx="662">
                  <c:v>103.323921</c:v>
                </c:pt>
                <c:pt idx="663">
                  <c:v>103.272827</c:v>
                </c:pt>
                <c:pt idx="664">
                  <c:v>103.219589</c:v>
                </c:pt>
                <c:pt idx="665">
                  <c:v>103.166336</c:v>
                </c:pt>
                <c:pt idx="666">
                  <c:v>103.112885</c:v>
                </c:pt>
                <c:pt idx="667">
                  <c:v>103.057755</c:v>
                </c:pt>
                <c:pt idx="668">
                  <c:v>103.002655</c:v>
                </c:pt>
                <c:pt idx="669">
                  <c:v>102.947586</c:v>
                </c:pt>
                <c:pt idx="670">
                  <c:v>102.899475</c:v>
                </c:pt>
                <c:pt idx="671">
                  <c:v>102.851601</c:v>
                </c:pt>
                <c:pt idx="672">
                  <c:v>102.803543</c:v>
                </c:pt>
                <c:pt idx="673">
                  <c:v>102.755814</c:v>
                </c:pt>
                <c:pt idx="674">
                  <c:v>102.707626</c:v>
                </c:pt>
                <c:pt idx="675">
                  <c:v>102.658829</c:v>
                </c:pt>
                <c:pt idx="676">
                  <c:v>102.607254</c:v>
                </c:pt>
                <c:pt idx="677">
                  <c:v>102.548859</c:v>
                </c:pt>
                <c:pt idx="678">
                  <c:v>102.483002</c:v>
                </c:pt>
                <c:pt idx="679">
                  <c:v>102.433098</c:v>
                </c:pt>
                <c:pt idx="680">
                  <c:v>102.397209</c:v>
                </c:pt>
                <c:pt idx="681">
                  <c:v>102.363113</c:v>
                </c:pt>
                <c:pt idx="682">
                  <c:v>102.351578</c:v>
                </c:pt>
                <c:pt idx="683">
                  <c:v>102.356522</c:v>
                </c:pt>
                <c:pt idx="684">
                  <c:v>102.363312</c:v>
                </c:pt>
                <c:pt idx="685">
                  <c:v>102.366287</c:v>
                </c:pt>
                <c:pt idx="686">
                  <c:v>102.364456</c:v>
                </c:pt>
                <c:pt idx="687">
                  <c:v>102.363289</c:v>
                </c:pt>
                <c:pt idx="688">
                  <c:v>102.362503</c:v>
                </c:pt>
                <c:pt idx="689">
                  <c:v>102.361877</c:v>
                </c:pt>
                <c:pt idx="690">
                  <c:v>102.361862</c:v>
                </c:pt>
                <c:pt idx="691">
                  <c:v>102.34304</c:v>
                </c:pt>
                <c:pt idx="692">
                  <c:v>102.28849</c:v>
                </c:pt>
                <c:pt idx="693">
                  <c:v>102.235306</c:v>
                </c:pt>
                <c:pt idx="694">
                  <c:v>102.172325</c:v>
                </c:pt>
                <c:pt idx="695">
                  <c:v>102.071289</c:v>
                </c:pt>
                <c:pt idx="696">
                  <c:v>101.962753</c:v>
                </c:pt>
                <c:pt idx="697">
                  <c:v>101.84655</c:v>
                </c:pt>
                <c:pt idx="698">
                  <c:v>101.751854</c:v>
                </c:pt>
                <c:pt idx="699">
                  <c:v>101.719498</c:v>
                </c:pt>
                <c:pt idx="700">
                  <c:v>101.717812</c:v>
                </c:pt>
                <c:pt idx="701">
                  <c:v>101.740372</c:v>
                </c:pt>
                <c:pt idx="702">
                  <c:v>101.603165</c:v>
                </c:pt>
                <c:pt idx="703">
                  <c:v>101.67186</c:v>
                </c:pt>
                <c:pt idx="704">
                  <c:v>101.883698</c:v>
                </c:pt>
                <c:pt idx="705">
                  <c:v>102.097664</c:v>
                </c:pt>
                <c:pt idx="706">
                  <c:v>102.201584</c:v>
                </c:pt>
                <c:pt idx="707">
                  <c:v>102.164597</c:v>
                </c:pt>
                <c:pt idx="708">
                  <c:v>102.127663</c:v>
                </c:pt>
                <c:pt idx="709">
                  <c:v>102.088081</c:v>
                </c:pt>
                <c:pt idx="710">
                  <c:v>102.027679</c:v>
                </c:pt>
                <c:pt idx="711">
                  <c:v>101.967323</c:v>
                </c:pt>
                <c:pt idx="712">
                  <c:v>101.907028</c:v>
                </c:pt>
                <c:pt idx="713">
                  <c:v>101.858246</c:v>
                </c:pt>
                <c:pt idx="714">
                  <c:v>101.81118</c:v>
                </c:pt>
                <c:pt idx="715">
                  <c:v>101.764153</c:v>
                </c:pt>
                <c:pt idx="716">
                  <c:v>101.715042</c:v>
                </c:pt>
                <c:pt idx="717">
                  <c:v>101.664391</c:v>
                </c:pt>
                <c:pt idx="718">
                  <c:v>101.613747</c:v>
                </c:pt>
                <c:pt idx="719">
                  <c:v>101.561226</c:v>
                </c:pt>
                <c:pt idx="720">
                  <c:v>101.504456</c:v>
                </c:pt>
                <c:pt idx="721">
                  <c:v>101.447716</c:v>
                </c:pt>
                <c:pt idx="722">
                  <c:v>101.390175</c:v>
                </c:pt>
                <c:pt idx="723">
                  <c:v>101.344795</c:v>
                </c:pt>
                <c:pt idx="724">
                  <c:v>101.298691</c:v>
                </c:pt>
                <c:pt idx="725">
                  <c:v>101.25264</c:v>
                </c:pt>
                <c:pt idx="726">
                  <c:v>101.221802</c:v>
                </c:pt>
                <c:pt idx="727">
                  <c:v>101.20018</c:v>
                </c:pt>
                <c:pt idx="728">
                  <c:v>101.178581</c:v>
                </c:pt>
                <c:pt idx="729">
                  <c:v>101.165337</c:v>
                </c:pt>
                <c:pt idx="730">
                  <c:v>101.171341</c:v>
                </c:pt>
                <c:pt idx="731">
                  <c:v>101.177452</c:v>
                </c:pt>
                <c:pt idx="732">
                  <c:v>101.18364</c:v>
                </c:pt>
                <c:pt idx="733">
                  <c:v>101.209961</c:v>
                </c:pt>
                <c:pt idx="734">
                  <c:v>101.236969</c:v>
                </c:pt>
                <c:pt idx="735">
                  <c:v>101.262451</c:v>
                </c:pt>
                <c:pt idx="736">
                  <c:v>101.285858</c:v>
                </c:pt>
                <c:pt idx="737">
                  <c:v>101.283066</c:v>
                </c:pt>
                <c:pt idx="738">
                  <c:v>101.280281</c:v>
                </c:pt>
                <c:pt idx="739">
                  <c:v>101.195427</c:v>
                </c:pt>
                <c:pt idx="740">
                  <c:v>101.157578</c:v>
                </c:pt>
                <c:pt idx="741">
                  <c:v>101.124725</c:v>
                </c:pt>
                <c:pt idx="742">
                  <c:v>101.096115</c:v>
                </c:pt>
                <c:pt idx="743">
                  <c:v>101.06871</c:v>
                </c:pt>
                <c:pt idx="744">
                  <c:v>101.040916</c:v>
                </c:pt>
                <c:pt idx="745">
                  <c:v>101.036957</c:v>
                </c:pt>
                <c:pt idx="746">
                  <c:v>101.115425</c:v>
                </c:pt>
                <c:pt idx="747">
                  <c:v>101.190704</c:v>
                </c:pt>
                <c:pt idx="748">
                  <c:v>101.332001</c:v>
                </c:pt>
                <c:pt idx="749">
                  <c:v>101.668442</c:v>
                </c:pt>
                <c:pt idx="750">
                  <c:v>102.01078</c:v>
                </c:pt>
                <c:pt idx="751">
                  <c:v>102.101135</c:v>
                </c:pt>
                <c:pt idx="752">
                  <c:v>102.026596</c:v>
                </c:pt>
                <c:pt idx="753">
                  <c:v>102.039589</c:v>
                </c:pt>
                <c:pt idx="754">
                  <c:v>102.659164</c:v>
                </c:pt>
                <c:pt idx="755">
                  <c:v>103.374481</c:v>
                </c:pt>
                <c:pt idx="756">
                  <c:v>103.997856</c:v>
                </c:pt>
                <c:pt idx="757">
                  <c:v>104.167801</c:v>
                </c:pt>
                <c:pt idx="758">
                  <c:v>104.347946</c:v>
                </c:pt>
                <c:pt idx="759">
                  <c:v>104.270805</c:v>
                </c:pt>
                <c:pt idx="760">
                  <c:v>103.714073</c:v>
                </c:pt>
                <c:pt idx="761">
                  <c:v>103.143311</c:v>
                </c:pt>
                <c:pt idx="762">
                  <c:v>102.558434</c:v>
                </c:pt>
                <c:pt idx="763">
                  <c:v>101.618668</c:v>
                </c:pt>
                <c:pt idx="764">
                  <c:v>100.477661</c:v>
                </c:pt>
                <c:pt idx="765">
                  <c:v>99.97807309999999</c:v>
                </c:pt>
                <c:pt idx="766">
                  <c:v>99.7131195</c:v>
                </c:pt>
                <c:pt idx="767">
                  <c:v>98.19898219999999</c:v>
                </c:pt>
                <c:pt idx="768">
                  <c:v>98.07586669999999</c:v>
                </c:pt>
                <c:pt idx="769">
                  <c:v>97.99974819999998</c:v>
                </c:pt>
                <c:pt idx="770">
                  <c:v>98.0560226</c:v>
                </c:pt>
                <c:pt idx="771">
                  <c:v>98.1918945</c:v>
                </c:pt>
                <c:pt idx="772">
                  <c:v>98.3281097</c:v>
                </c:pt>
                <c:pt idx="773">
                  <c:v>98.65876769999998</c:v>
                </c:pt>
                <c:pt idx="774">
                  <c:v>99.22607419999999</c:v>
                </c:pt>
                <c:pt idx="775">
                  <c:v>100.021973</c:v>
                </c:pt>
                <c:pt idx="776">
                  <c:v>100.24276</c:v>
                </c:pt>
                <c:pt idx="777">
                  <c:v>100.458351</c:v>
                </c:pt>
                <c:pt idx="778">
                  <c:v>100.661476</c:v>
                </c:pt>
                <c:pt idx="779">
                  <c:v>100.744003</c:v>
                </c:pt>
                <c:pt idx="780">
                  <c:v>100.826195</c:v>
                </c:pt>
                <c:pt idx="781">
                  <c:v>100.907204</c:v>
                </c:pt>
                <c:pt idx="782">
                  <c:v>100.98497</c:v>
                </c:pt>
                <c:pt idx="783">
                  <c:v>101.06102</c:v>
                </c:pt>
                <c:pt idx="784">
                  <c:v>101.13414</c:v>
                </c:pt>
                <c:pt idx="785">
                  <c:v>101.215454</c:v>
                </c:pt>
                <c:pt idx="786">
                  <c:v>101.295288</c:v>
                </c:pt>
                <c:pt idx="787">
                  <c:v>101.381332</c:v>
                </c:pt>
                <c:pt idx="788">
                  <c:v>101.471939</c:v>
                </c:pt>
                <c:pt idx="789">
                  <c:v>101.562622</c:v>
                </c:pt>
                <c:pt idx="790">
                  <c:v>101.521698</c:v>
                </c:pt>
                <c:pt idx="791">
                  <c:v>101.44574</c:v>
                </c:pt>
                <c:pt idx="792">
                  <c:v>101.366669</c:v>
                </c:pt>
                <c:pt idx="793">
                  <c:v>101.137772</c:v>
                </c:pt>
                <c:pt idx="794">
                  <c:v>100.605995</c:v>
                </c:pt>
                <c:pt idx="795">
                  <c:v>93.63587949999999</c:v>
                </c:pt>
                <c:pt idx="796">
                  <c:v>89.85690309999998</c:v>
                </c:pt>
                <c:pt idx="797">
                  <c:v>88.9869156</c:v>
                </c:pt>
                <c:pt idx="798">
                  <c:v>89.07833859999995</c:v>
                </c:pt>
                <c:pt idx="799">
                  <c:v>89.17005159999997</c:v>
                </c:pt>
                <c:pt idx="800">
                  <c:v>89.05161289999998</c:v>
                </c:pt>
                <c:pt idx="801">
                  <c:v>88.9171829</c:v>
                </c:pt>
                <c:pt idx="802">
                  <c:v>88.64108279999999</c:v>
                </c:pt>
                <c:pt idx="803">
                  <c:v>87.85755159999998</c:v>
                </c:pt>
                <c:pt idx="804">
                  <c:v>87.07386019999998</c:v>
                </c:pt>
                <c:pt idx="805">
                  <c:v>86.6948547</c:v>
                </c:pt>
                <c:pt idx="806">
                  <c:v>86.70814509999998</c:v>
                </c:pt>
                <c:pt idx="807">
                  <c:v>86.72142789999998</c:v>
                </c:pt>
                <c:pt idx="808">
                  <c:v>87.0344925</c:v>
                </c:pt>
                <c:pt idx="809">
                  <c:v>87.4236374</c:v>
                </c:pt>
                <c:pt idx="810">
                  <c:v>87.7626877</c:v>
                </c:pt>
                <c:pt idx="811">
                  <c:v>87.5816498</c:v>
                </c:pt>
                <c:pt idx="812">
                  <c:v>87.4004669</c:v>
                </c:pt>
                <c:pt idx="813">
                  <c:v>87.3662567</c:v>
                </c:pt>
                <c:pt idx="814">
                  <c:v>87.5736237</c:v>
                </c:pt>
                <c:pt idx="815">
                  <c:v>87.78004459999998</c:v>
                </c:pt>
                <c:pt idx="816">
                  <c:v>88.7261658</c:v>
                </c:pt>
                <c:pt idx="817">
                  <c:v>90.0260544</c:v>
                </c:pt>
                <c:pt idx="818">
                  <c:v>91.4422913</c:v>
                </c:pt>
                <c:pt idx="819">
                  <c:v>95.0005646</c:v>
                </c:pt>
                <c:pt idx="820">
                  <c:v>99.52941889999997</c:v>
                </c:pt>
                <c:pt idx="821">
                  <c:v>100.471863</c:v>
                </c:pt>
                <c:pt idx="822">
                  <c:v>100.470383</c:v>
                </c:pt>
                <c:pt idx="823">
                  <c:v>100.367149</c:v>
                </c:pt>
                <c:pt idx="824">
                  <c:v>100.104355</c:v>
                </c:pt>
                <c:pt idx="825">
                  <c:v>99.9915466</c:v>
                </c:pt>
                <c:pt idx="826">
                  <c:v>99.5205231</c:v>
                </c:pt>
                <c:pt idx="827">
                  <c:v>98.9505157</c:v>
                </c:pt>
                <c:pt idx="828">
                  <c:v>97.9667206</c:v>
                </c:pt>
                <c:pt idx="829">
                  <c:v>92.75535579999999</c:v>
                </c:pt>
                <c:pt idx="830">
                  <c:v>95.29817199999998</c:v>
                </c:pt>
                <c:pt idx="831">
                  <c:v>79.12863159999999</c:v>
                </c:pt>
                <c:pt idx="832">
                  <c:v>51.5432892</c:v>
                </c:pt>
                <c:pt idx="833">
                  <c:v>33.7144051</c:v>
                </c:pt>
                <c:pt idx="834">
                  <c:v>19.09233279999999</c:v>
                </c:pt>
                <c:pt idx="835">
                  <c:v>6.910849569999999</c:v>
                </c:pt>
                <c:pt idx="836">
                  <c:v>-0.162376359</c:v>
                </c:pt>
                <c:pt idx="837">
                  <c:v>-2.29498553</c:v>
                </c:pt>
                <c:pt idx="838">
                  <c:v>-3.317603109999999</c:v>
                </c:pt>
                <c:pt idx="839">
                  <c:v>-2.78901625</c:v>
                </c:pt>
                <c:pt idx="840">
                  <c:v>-2.26413441</c:v>
                </c:pt>
                <c:pt idx="841">
                  <c:v>-1.82531393</c:v>
                </c:pt>
                <c:pt idx="842">
                  <c:v>-1.50741386</c:v>
                </c:pt>
                <c:pt idx="843">
                  <c:v>-1.1893816</c:v>
                </c:pt>
                <c:pt idx="844">
                  <c:v>-0.988700986</c:v>
                </c:pt>
                <c:pt idx="845">
                  <c:v>-0.800353765</c:v>
                </c:pt>
                <c:pt idx="846">
                  <c:v>-0.640451908</c:v>
                </c:pt>
                <c:pt idx="847">
                  <c:v>-0.5354895</c:v>
                </c:pt>
                <c:pt idx="848">
                  <c:v>-0.43027243</c:v>
                </c:pt>
                <c:pt idx="849">
                  <c:v>-0.344182611</c:v>
                </c:pt>
                <c:pt idx="850">
                  <c:v>-0.280439764</c:v>
                </c:pt>
                <c:pt idx="851">
                  <c:v>-0.226508871</c:v>
                </c:pt>
                <c:pt idx="852">
                  <c:v>-0.180245489</c:v>
                </c:pt>
                <c:pt idx="853">
                  <c:v>-0.142772213</c:v>
                </c:pt>
                <c:pt idx="854">
                  <c:v>-0.113601245</c:v>
                </c:pt>
                <c:pt idx="855">
                  <c:v>-0.084421955</c:v>
                </c:pt>
                <c:pt idx="856">
                  <c:v>-0.0612471849</c:v>
                </c:pt>
                <c:pt idx="857">
                  <c:v>-0.049081739</c:v>
                </c:pt>
                <c:pt idx="858">
                  <c:v>-0.0368625484</c:v>
                </c:pt>
                <c:pt idx="859">
                  <c:v>-0.0255928468</c:v>
                </c:pt>
                <c:pt idx="860">
                  <c:v>-0.0201454218</c:v>
                </c:pt>
                <c:pt idx="861">
                  <c:v>-0.0146897398</c:v>
                </c:pt>
                <c:pt idx="862">
                  <c:v>-0.00969507731</c:v>
                </c:pt>
                <c:pt idx="863">
                  <c:v>-0.00949499942</c:v>
                </c:pt>
                <c:pt idx="864">
                  <c:v>-0.00929491967</c:v>
                </c:pt>
                <c:pt idx="865">
                  <c:v>-0.00909484178</c:v>
                </c:pt>
                <c:pt idx="866">
                  <c:v>-0.00889476296</c:v>
                </c:pt>
                <c:pt idx="867">
                  <c:v>-0.00869468413</c:v>
                </c:pt>
                <c:pt idx="868">
                  <c:v>-0.00849460531</c:v>
                </c:pt>
                <c:pt idx="869">
                  <c:v>-0.00829452649</c:v>
                </c:pt>
                <c:pt idx="870">
                  <c:v>-0.00809444766</c:v>
                </c:pt>
                <c:pt idx="871">
                  <c:v>-0.00789436977</c:v>
                </c:pt>
                <c:pt idx="872">
                  <c:v>-0.00769429002</c:v>
                </c:pt>
                <c:pt idx="873">
                  <c:v>-0.00749421166</c:v>
                </c:pt>
                <c:pt idx="874">
                  <c:v>-0.00729413331</c:v>
                </c:pt>
                <c:pt idx="875">
                  <c:v>-0.00709405402</c:v>
                </c:pt>
                <c:pt idx="876">
                  <c:v>-0.00689397566</c:v>
                </c:pt>
                <c:pt idx="877">
                  <c:v>-0.00669389637</c:v>
                </c:pt>
                <c:pt idx="878">
                  <c:v>-0.00649381848</c:v>
                </c:pt>
                <c:pt idx="879">
                  <c:v>-0.00629373919</c:v>
                </c:pt>
                <c:pt idx="880">
                  <c:v>-0.00619358197</c:v>
                </c:pt>
                <c:pt idx="881">
                  <c:v>-0.00613043876</c:v>
                </c:pt>
                <c:pt idx="882">
                  <c:v>-0.00606729835</c:v>
                </c:pt>
                <c:pt idx="883">
                  <c:v>-0.00600415701</c:v>
                </c:pt>
                <c:pt idx="884">
                  <c:v>-0.0059410166</c:v>
                </c:pt>
                <c:pt idx="885">
                  <c:v>-0.00587787619</c:v>
                </c:pt>
                <c:pt idx="886">
                  <c:v>-0.00581473531</c:v>
                </c:pt>
                <c:pt idx="887">
                  <c:v>-0.00575159397</c:v>
                </c:pt>
                <c:pt idx="888">
                  <c:v>-0.00568845309</c:v>
                </c:pt>
                <c:pt idx="889">
                  <c:v>-0.00562531222</c:v>
                </c:pt>
                <c:pt idx="890">
                  <c:v>-0.00556217134</c:v>
                </c:pt>
                <c:pt idx="891">
                  <c:v>-0.00549903</c:v>
                </c:pt>
                <c:pt idx="892">
                  <c:v>-0.00543588959</c:v>
                </c:pt>
                <c:pt idx="893">
                  <c:v>-0.00537274871</c:v>
                </c:pt>
                <c:pt idx="894">
                  <c:v>-0.00530960783</c:v>
                </c:pt>
                <c:pt idx="895">
                  <c:v>-0.00524646649</c:v>
                </c:pt>
                <c:pt idx="896">
                  <c:v>-0.00518332561</c:v>
                </c:pt>
                <c:pt idx="897">
                  <c:v>-0.005064114</c:v>
                </c:pt>
                <c:pt idx="898">
                  <c:v>-0.00484955311</c:v>
                </c:pt>
                <c:pt idx="899">
                  <c:v>-0.00463499222</c:v>
                </c:pt>
                <c:pt idx="900">
                  <c:v>-0.00442043133</c:v>
                </c:pt>
                <c:pt idx="901">
                  <c:v>-0.00420587044</c:v>
                </c:pt>
                <c:pt idx="902">
                  <c:v>-0.00399130955</c:v>
                </c:pt>
                <c:pt idx="903">
                  <c:v>-0.00377674843</c:v>
                </c:pt>
                <c:pt idx="904">
                  <c:v>-0.00356218754</c:v>
                </c:pt>
                <c:pt idx="905">
                  <c:v>-0.00334762619</c:v>
                </c:pt>
                <c:pt idx="906">
                  <c:v>-0.0031330653</c:v>
                </c:pt>
                <c:pt idx="907">
                  <c:v>-0.00291850418</c:v>
                </c:pt>
                <c:pt idx="908">
                  <c:v>-0.00270394306</c:v>
                </c:pt>
                <c:pt idx="909">
                  <c:v>-0.00248938217</c:v>
                </c:pt>
                <c:pt idx="910">
                  <c:v>-0.00227482105</c:v>
                </c:pt>
                <c:pt idx="911">
                  <c:v>-0.00206026039</c:v>
                </c:pt>
                <c:pt idx="912">
                  <c:v>-0.00184569927</c:v>
                </c:pt>
                <c:pt idx="913">
                  <c:v>-0.00163113826</c:v>
                </c:pt>
                <c:pt idx="914">
                  <c:v>-0.00142004888</c:v>
                </c:pt>
                <c:pt idx="915">
                  <c:v>-0.00152508111</c:v>
                </c:pt>
                <c:pt idx="916">
                  <c:v>-0.00163011334</c:v>
                </c:pt>
                <c:pt idx="917">
                  <c:v>-0.00173514581</c:v>
                </c:pt>
                <c:pt idx="918">
                  <c:v>-0.00184017804</c:v>
                </c:pt>
                <c:pt idx="919">
                  <c:v>-0.00194521027</c:v>
                </c:pt>
                <c:pt idx="920">
                  <c:v>-0.00205024262</c:v>
                </c:pt>
                <c:pt idx="921">
                  <c:v>-0.00215527485</c:v>
                </c:pt>
                <c:pt idx="922">
                  <c:v>-0.00226030732</c:v>
                </c:pt>
                <c:pt idx="923">
                  <c:v>-0.00236533931</c:v>
                </c:pt>
                <c:pt idx="924">
                  <c:v>-0.00247037131</c:v>
                </c:pt>
                <c:pt idx="925">
                  <c:v>-0.00257540378</c:v>
                </c:pt>
                <c:pt idx="926">
                  <c:v>-0.00268043601</c:v>
                </c:pt>
                <c:pt idx="927">
                  <c:v>-0.00278546847</c:v>
                </c:pt>
                <c:pt idx="928">
                  <c:v>-0.00289050047</c:v>
                </c:pt>
                <c:pt idx="929">
                  <c:v>-0.00299553317</c:v>
                </c:pt>
                <c:pt idx="930">
                  <c:v>-0.00310056517</c:v>
                </c:pt>
                <c:pt idx="931">
                  <c:v>-0.0032055974</c:v>
                </c:pt>
                <c:pt idx="932">
                  <c:v>-0.00328587508</c:v>
                </c:pt>
                <c:pt idx="933">
                  <c:v>-0.00335290958</c:v>
                </c:pt>
                <c:pt idx="934">
                  <c:v>-0.00341994455</c:v>
                </c:pt>
                <c:pt idx="935">
                  <c:v>-0.00348697905</c:v>
                </c:pt>
                <c:pt idx="936">
                  <c:v>-0.00355401379</c:v>
                </c:pt>
                <c:pt idx="937">
                  <c:v>-0.00362104853</c:v>
                </c:pt>
                <c:pt idx="938">
                  <c:v>-0.00368808303</c:v>
                </c:pt>
                <c:pt idx="939">
                  <c:v>-0.00375511777</c:v>
                </c:pt>
                <c:pt idx="940">
                  <c:v>-0.00382215274</c:v>
                </c:pt>
                <c:pt idx="941">
                  <c:v>-0.00388918724</c:v>
                </c:pt>
                <c:pt idx="942">
                  <c:v>-0.00395622151</c:v>
                </c:pt>
                <c:pt idx="943">
                  <c:v>-0.00402325625</c:v>
                </c:pt>
                <c:pt idx="944">
                  <c:v>-0.00409029098</c:v>
                </c:pt>
                <c:pt idx="945">
                  <c:v>-0.00415732572</c:v>
                </c:pt>
                <c:pt idx="946">
                  <c:v>-0.00422436045</c:v>
                </c:pt>
                <c:pt idx="947">
                  <c:v>-0.00429139473</c:v>
                </c:pt>
                <c:pt idx="948">
                  <c:v>-0.00435842993</c:v>
                </c:pt>
                <c:pt idx="949">
                  <c:v>-0.00438075978</c:v>
                </c:pt>
                <c:pt idx="950">
                  <c:v>-0.00429474702</c:v>
                </c:pt>
                <c:pt idx="951">
                  <c:v>-0.00420873426</c:v>
                </c:pt>
                <c:pt idx="952">
                  <c:v>-0.0041227215</c:v>
                </c:pt>
                <c:pt idx="953">
                  <c:v>-0.0040367092</c:v>
                </c:pt>
                <c:pt idx="954">
                  <c:v>-0.00395069644</c:v>
                </c:pt>
                <c:pt idx="955">
                  <c:v>-0.00386468368</c:v>
                </c:pt>
                <c:pt idx="956">
                  <c:v>-0.00377867068</c:v>
                </c:pt>
                <c:pt idx="957">
                  <c:v>-0.00369265815</c:v>
                </c:pt>
                <c:pt idx="958">
                  <c:v>-0.00360664516</c:v>
                </c:pt>
                <c:pt idx="959">
                  <c:v>-0.00352063216</c:v>
                </c:pt>
                <c:pt idx="960">
                  <c:v>-0.00343461963</c:v>
                </c:pt>
                <c:pt idx="961">
                  <c:v>-0.0033486071</c:v>
                </c:pt>
                <c:pt idx="962">
                  <c:v>-0.00326259411</c:v>
                </c:pt>
                <c:pt idx="963">
                  <c:v>-0.00317658135</c:v>
                </c:pt>
                <c:pt idx="964">
                  <c:v>-0.00309056859</c:v>
                </c:pt>
                <c:pt idx="965">
                  <c:v>-0.00300455606</c:v>
                </c:pt>
                <c:pt idx="966">
                  <c:v>-0.00291854329</c:v>
                </c:pt>
                <c:pt idx="967">
                  <c:v>-0.00419024657</c:v>
                </c:pt>
                <c:pt idx="968">
                  <c:v>-0.0055599818</c:v>
                </c:pt>
                <c:pt idx="969">
                  <c:v>-0.0069297161</c:v>
                </c:pt>
                <c:pt idx="970">
                  <c:v>-0.00829945132</c:v>
                </c:pt>
                <c:pt idx="971">
                  <c:v>-0.00966918562</c:v>
                </c:pt>
                <c:pt idx="972">
                  <c:v>-0.0110389208</c:v>
                </c:pt>
                <c:pt idx="973">
                  <c:v>-0.0124086561</c:v>
                </c:pt>
                <c:pt idx="974">
                  <c:v>-0.0137783904</c:v>
                </c:pt>
                <c:pt idx="975">
                  <c:v>-0.0151481265</c:v>
                </c:pt>
                <c:pt idx="976">
                  <c:v>-0.016517859</c:v>
                </c:pt>
                <c:pt idx="977">
                  <c:v>-0.0178875942</c:v>
                </c:pt>
                <c:pt idx="978">
                  <c:v>-0.0192573313</c:v>
                </c:pt>
                <c:pt idx="979">
                  <c:v>-0.0206270646</c:v>
                </c:pt>
                <c:pt idx="980">
                  <c:v>-0.0219967999</c:v>
                </c:pt>
                <c:pt idx="981">
                  <c:v>-0.0233665369</c:v>
                </c:pt>
                <c:pt idx="982">
                  <c:v>-0.0247362703</c:v>
                </c:pt>
                <c:pt idx="983">
                  <c:v>-0.0261060037</c:v>
                </c:pt>
                <c:pt idx="984">
                  <c:v>-0.0266743172</c:v>
                </c:pt>
                <c:pt idx="985">
                  <c:v>-0.0266460832</c:v>
                </c:pt>
                <c:pt idx="986">
                  <c:v>-0.0266178492</c:v>
                </c:pt>
                <c:pt idx="987">
                  <c:v>-0.0265896134</c:v>
                </c:pt>
                <c:pt idx="988">
                  <c:v>-0.0265613794</c:v>
                </c:pt>
                <c:pt idx="989">
                  <c:v>-0.0265331473</c:v>
                </c:pt>
                <c:pt idx="990">
                  <c:v>-0.0265049115</c:v>
                </c:pt>
                <c:pt idx="991">
                  <c:v>-0.0264766775</c:v>
                </c:pt>
                <c:pt idx="992">
                  <c:v>-0.0264484417</c:v>
                </c:pt>
                <c:pt idx="993">
                  <c:v>-0.0264202077</c:v>
                </c:pt>
                <c:pt idx="994">
                  <c:v>-0.0263919756</c:v>
                </c:pt>
                <c:pt idx="995">
                  <c:v>-0.026363736</c:v>
                </c:pt>
                <c:pt idx="996">
                  <c:v>-0.0263355058</c:v>
                </c:pt>
                <c:pt idx="997">
                  <c:v>-0.0263072699</c:v>
                </c:pt>
                <c:pt idx="998">
                  <c:v>-0.0262790341</c:v>
                </c:pt>
                <c:pt idx="999">
                  <c:v>-0.026250802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'[pAxialCLmedia-4cfm_axial_square_no_Baffle-FMB.xlsx]pAxialCLmedia-4cfm_axial_square'!$H$5</c:f>
              <c:strCache>
                <c:ptCount val="1"/>
                <c:pt idx="0">
                  <c:v>1st Front Pleat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'[pAxialCLmedia-4cfm_axial_square_no_Baffle-FMB.xlsx]pAxialCLmedia-4cfm_axial_square'!$E$6:$E$1005</c:f>
              <c:numCache>
                <c:formatCode>0.000</c:formatCode>
                <c:ptCount val="1000"/>
                <c:pt idx="0">
                  <c:v>-1.79999999794234E-7</c:v>
                </c:pt>
                <c:pt idx="1">
                  <c:v>0.0074071800000004</c:v>
                </c:pt>
                <c:pt idx="2">
                  <c:v>0.0148145500000001</c:v>
                </c:pt>
                <c:pt idx="3">
                  <c:v>0.0222219200000002</c:v>
                </c:pt>
                <c:pt idx="4">
                  <c:v>0.0296292799999995</c:v>
                </c:pt>
                <c:pt idx="5">
                  <c:v>0.0370366500000001</c:v>
                </c:pt>
                <c:pt idx="6">
                  <c:v>0.0444440199999998</c:v>
                </c:pt>
                <c:pt idx="7">
                  <c:v>0.0518513899999999</c:v>
                </c:pt>
                <c:pt idx="8">
                  <c:v>0.0592587500000001</c:v>
                </c:pt>
                <c:pt idx="9">
                  <c:v>0.0666661199999998</c:v>
                </c:pt>
                <c:pt idx="10">
                  <c:v>0.07407349</c:v>
                </c:pt>
                <c:pt idx="11">
                  <c:v>0.0814808499999997</c:v>
                </c:pt>
                <c:pt idx="12">
                  <c:v>0.0888882199999998</c:v>
                </c:pt>
                <c:pt idx="13">
                  <c:v>0.0962955899999995</c:v>
                </c:pt>
                <c:pt idx="14">
                  <c:v>0.10370296</c:v>
                </c:pt>
                <c:pt idx="15">
                  <c:v>0.11111032</c:v>
                </c:pt>
                <c:pt idx="16">
                  <c:v>0.11851769</c:v>
                </c:pt>
                <c:pt idx="17">
                  <c:v>0.12592506</c:v>
                </c:pt>
                <c:pt idx="18">
                  <c:v>0.13333243</c:v>
                </c:pt>
                <c:pt idx="19">
                  <c:v>0.14073979</c:v>
                </c:pt>
                <c:pt idx="20">
                  <c:v>0.14814716</c:v>
                </c:pt>
                <c:pt idx="21">
                  <c:v>0.15555453</c:v>
                </c:pt>
                <c:pt idx="22">
                  <c:v>0.16296189</c:v>
                </c:pt>
                <c:pt idx="23">
                  <c:v>0.17036926</c:v>
                </c:pt>
                <c:pt idx="24">
                  <c:v>0.17777663</c:v>
                </c:pt>
                <c:pt idx="25">
                  <c:v>0.185184</c:v>
                </c:pt>
                <c:pt idx="26">
                  <c:v>0.19259136</c:v>
                </c:pt>
                <c:pt idx="27">
                  <c:v>0.19999873</c:v>
                </c:pt>
                <c:pt idx="28">
                  <c:v>0.2074061</c:v>
                </c:pt>
                <c:pt idx="29">
                  <c:v>0.21481346</c:v>
                </c:pt>
                <c:pt idx="30">
                  <c:v>0.22222083</c:v>
                </c:pt>
                <c:pt idx="31">
                  <c:v>0.2296282</c:v>
                </c:pt>
                <c:pt idx="32">
                  <c:v>0.23703557</c:v>
                </c:pt>
                <c:pt idx="33">
                  <c:v>0.24444293</c:v>
                </c:pt>
                <c:pt idx="34">
                  <c:v>0.2518503</c:v>
                </c:pt>
                <c:pt idx="35">
                  <c:v>0.25925767</c:v>
                </c:pt>
                <c:pt idx="36">
                  <c:v>0.26666504</c:v>
                </c:pt>
                <c:pt idx="37">
                  <c:v>0.2740724</c:v>
                </c:pt>
                <c:pt idx="38">
                  <c:v>0.28147977</c:v>
                </c:pt>
                <c:pt idx="39">
                  <c:v>0.28888714</c:v>
                </c:pt>
                <c:pt idx="40">
                  <c:v>0.2962945</c:v>
                </c:pt>
                <c:pt idx="41">
                  <c:v>0.30370187</c:v>
                </c:pt>
                <c:pt idx="42">
                  <c:v>0.31110924</c:v>
                </c:pt>
                <c:pt idx="43">
                  <c:v>0.31851661</c:v>
                </c:pt>
                <c:pt idx="44">
                  <c:v>0.32592397</c:v>
                </c:pt>
                <c:pt idx="45">
                  <c:v>0.33333134</c:v>
                </c:pt>
                <c:pt idx="46">
                  <c:v>0.34073871</c:v>
                </c:pt>
                <c:pt idx="47">
                  <c:v>0.34814608</c:v>
                </c:pt>
                <c:pt idx="48">
                  <c:v>0.35555344</c:v>
                </c:pt>
                <c:pt idx="49">
                  <c:v>0.36296081</c:v>
                </c:pt>
                <c:pt idx="50">
                  <c:v>0.37036818</c:v>
                </c:pt>
                <c:pt idx="51">
                  <c:v>0.37777554</c:v>
                </c:pt>
                <c:pt idx="52">
                  <c:v>0.38518291</c:v>
                </c:pt>
                <c:pt idx="53">
                  <c:v>0.39259028</c:v>
                </c:pt>
                <c:pt idx="54">
                  <c:v>0.39999765</c:v>
                </c:pt>
                <c:pt idx="55">
                  <c:v>0.40740501</c:v>
                </c:pt>
                <c:pt idx="56">
                  <c:v>0.41481238</c:v>
                </c:pt>
                <c:pt idx="57">
                  <c:v>0.42221975</c:v>
                </c:pt>
                <c:pt idx="58">
                  <c:v>0.42962711</c:v>
                </c:pt>
                <c:pt idx="59">
                  <c:v>0.43703448</c:v>
                </c:pt>
                <c:pt idx="60">
                  <c:v>0.44444185</c:v>
                </c:pt>
                <c:pt idx="61">
                  <c:v>0.45184922</c:v>
                </c:pt>
                <c:pt idx="62">
                  <c:v>0.45925658</c:v>
                </c:pt>
                <c:pt idx="63">
                  <c:v>0.46666395</c:v>
                </c:pt>
                <c:pt idx="64">
                  <c:v>0.47407132</c:v>
                </c:pt>
                <c:pt idx="65">
                  <c:v>0.48147869</c:v>
                </c:pt>
                <c:pt idx="66">
                  <c:v>0.48888605</c:v>
                </c:pt>
                <c:pt idx="67">
                  <c:v>0.49629342</c:v>
                </c:pt>
                <c:pt idx="68">
                  <c:v>0.50370079</c:v>
                </c:pt>
                <c:pt idx="69">
                  <c:v>0.51110815</c:v>
                </c:pt>
                <c:pt idx="70">
                  <c:v>0.51851552</c:v>
                </c:pt>
                <c:pt idx="71">
                  <c:v>0.52592289</c:v>
                </c:pt>
                <c:pt idx="72">
                  <c:v>0.53333026</c:v>
                </c:pt>
                <c:pt idx="73">
                  <c:v>0.54073762</c:v>
                </c:pt>
                <c:pt idx="74">
                  <c:v>0.54814499</c:v>
                </c:pt>
                <c:pt idx="75">
                  <c:v>0.555552359999999</c:v>
                </c:pt>
                <c:pt idx="76">
                  <c:v>0.56295972</c:v>
                </c:pt>
                <c:pt idx="77">
                  <c:v>0.57036709</c:v>
                </c:pt>
                <c:pt idx="78">
                  <c:v>0.57777446</c:v>
                </c:pt>
                <c:pt idx="79">
                  <c:v>0.58518183</c:v>
                </c:pt>
                <c:pt idx="80">
                  <c:v>0.592589189999999</c:v>
                </c:pt>
                <c:pt idx="81">
                  <c:v>0.59999656</c:v>
                </c:pt>
                <c:pt idx="82">
                  <c:v>0.60740393</c:v>
                </c:pt>
                <c:pt idx="83">
                  <c:v>0.6148113</c:v>
                </c:pt>
                <c:pt idx="84">
                  <c:v>0.62221866</c:v>
                </c:pt>
                <c:pt idx="85">
                  <c:v>0.62962603</c:v>
                </c:pt>
                <c:pt idx="86">
                  <c:v>0.6370334</c:v>
                </c:pt>
                <c:pt idx="87">
                  <c:v>0.64444076</c:v>
                </c:pt>
                <c:pt idx="88">
                  <c:v>0.65184813</c:v>
                </c:pt>
                <c:pt idx="89">
                  <c:v>0.6592555</c:v>
                </c:pt>
                <c:pt idx="90">
                  <c:v>0.66666287</c:v>
                </c:pt>
                <c:pt idx="91">
                  <c:v>0.67407023</c:v>
                </c:pt>
                <c:pt idx="92">
                  <c:v>0.6814776</c:v>
                </c:pt>
                <c:pt idx="93">
                  <c:v>0.68888497</c:v>
                </c:pt>
                <c:pt idx="94">
                  <c:v>0.69629233</c:v>
                </c:pt>
                <c:pt idx="95">
                  <c:v>0.7036997</c:v>
                </c:pt>
                <c:pt idx="96">
                  <c:v>0.71110707</c:v>
                </c:pt>
                <c:pt idx="97">
                  <c:v>0.71851444</c:v>
                </c:pt>
                <c:pt idx="98">
                  <c:v>0.7259218</c:v>
                </c:pt>
                <c:pt idx="99">
                  <c:v>0.73332917</c:v>
                </c:pt>
                <c:pt idx="100">
                  <c:v>0.74073654</c:v>
                </c:pt>
                <c:pt idx="101">
                  <c:v>0.74814391</c:v>
                </c:pt>
                <c:pt idx="102">
                  <c:v>0.75555127</c:v>
                </c:pt>
                <c:pt idx="103">
                  <c:v>0.76295864</c:v>
                </c:pt>
                <c:pt idx="104">
                  <c:v>0.77036601</c:v>
                </c:pt>
                <c:pt idx="105">
                  <c:v>0.77777337</c:v>
                </c:pt>
                <c:pt idx="106">
                  <c:v>0.78518074</c:v>
                </c:pt>
                <c:pt idx="107">
                  <c:v>0.79258811</c:v>
                </c:pt>
                <c:pt idx="108">
                  <c:v>0.79999548</c:v>
                </c:pt>
                <c:pt idx="109">
                  <c:v>0.80740284</c:v>
                </c:pt>
                <c:pt idx="110">
                  <c:v>0.81481021</c:v>
                </c:pt>
                <c:pt idx="111">
                  <c:v>0.82221758</c:v>
                </c:pt>
                <c:pt idx="112">
                  <c:v>0.82962494</c:v>
                </c:pt>
                <c:pt idx="113">
                  <c:v>0.83703231</c:v>
                </c:pt>
                <c:pt idx="114">
                  <c:v>0.84443968</c:v>
                </c:pt>
                <c:pt idx="115">
                  <c:v>0.85184705</c:v>
                </c:pt>
                <c:pt idx="116">
                  <c:v>0.85925441</c:v>
                </c:pt>
                <c:pt idx="117">
                  <c:v>0.86666178</c:v>
                </c:pt>
                <c:pt idx="118">
                  <c:v>0.87406915</c:v>
                </c:pt>
                <c:pt idx="119">
                  <c:v>0.881476519999999</c:v>
                </c:pt>
                <c:pt idx="120">
                  <c:v>0.88888388</c:v>
                </c:pt>
                <c:pt idx="121">
                  <c:v>0.89629125</c:v>
                </c:pt>
                <c:pt idx="122">
                  <c:v>0.90369862</c:v>
                </c:pt>
                <c:pt idx="123">
                  <c:v>0.91110598</c:v>
                </c:pt>
                <c:pt idx="124">
                  <c:v>0.91851335</c:v>
                </c:pt>
                <c:pt idx="125">
                  <c:v>0.92592072</c:v>
                </c:pt>
                <c:pt idx="126">
                  <c:v>0.93332809</c:v>
                </c:pt>
                <c:pt idx="127">
                  <c:v>0.94073545</c:v>
                </c:pt>
                <c:pt idx="128">
                  <c:v>0.94814282</c:v>
                </c:pt>
                <c:pt idx="129">
                  <c:v>0.95555019</c:v>
                </c:pt>
                <c:pt idx="130">
                  <c:v>0.96295756</c:v>
                </c:pt>
                <c:pt idx="131">
                  <c:v>0.970364919999999</c:v>
                </c:pt>
                <c:pt idx="132">
                  <c:v>0.97777229</c:v>
                </c:pt>
                <c:pt idx="133">
                  <c:v>0.98517966</c:v>
                </c:pt>
                <c:pt idx="134">
                  <c:v>0.99258702</c:v>
                </c:pt>
                <c:pt idx="135">
                  <c:v>0.99999439</c:v>
                </c:pt>
                <c:pt idx="136">
                  <c:v>1.00740176</c:v>
                </c:pt>
                <c:pt idx="137">
                  <c:v>1.01480913</c:v>
                </c:pt>
                <c:pt idx="138">
                  <c:v>1.02221649</c:v>
                </c:pt>
                <c:pt idx="139">
                  <c:v>1.02962386</c:v>
                </c:pt>
                <c:pt idx="140">
                  <c:v>1.03703123</c:v>
                </c:pt>
                <c:pt idx="141">
                  <c:v>1.04443859</c:v>
                </c:pt>
                <c:pt idx="142">
                  <c:v>1.05184596</c:v>
                </c:pt>
                <c:pt idx="143">
                  <c:v>1.05925333</c:v>
                </c:pt>
                <c:pt idx="144">
                  <c:v>1.0666607</c:v>
                </c:pt>
                <c:pt idx="145">
                  <c:v>1.07406806</c:v>
                </c:pt>
                <c:pt idx="146">
                  <c:v>1.08147543</c:v>
                </c:pt>
                <c:pt idx="147">
                  <c:v>1.0888828</c:v>
                </c:pt>
                <c:pt idx="148">
                  <c:v>1.09629017</c:v>
                </c:pt>
                <c:pt idx="149">
                  <c:v>1.10369753</c:v>
                </c:pt>
                <c:pt idx="150">
                  <c:v>1.1111049</c:v>
                </c:pt>
                <c:pt idx="151">
                  <c:v>1.11851227</c:v>
                </c:pt>
                <c:pt idx="152">
                  <c:v>1.12591963</c:v>
                </c:pt>
                <c:pt idx="153">
                  <c:v>1.133327</c:v>
                </c:pt>
                <c:pt idx="154">
                  <c:v>1.14073437</c:v>
                </c:pt>
                <c:pt idx="155">
                  <c:v>1.14814174</c:v>
                </c:pt>
                <c:pt idx="156">
                  <c:v>1.1555491</c:v>
                </c:pt>
                <c:pt idx="157">
                  <c:v>1.16295647</c:v>
                </c:pt>
                <c:pt idx="158">
                  <c:v>1.17036384</c:v>
                </c:pt>
                <c:pt idx="159">
                  <c:v>1.1777712</c:v>
                </c:pt>
                <c:pt idx="160">
                  <c:v>1.18517857</c:v>
                </c:pt>
                <c:pt idx="161">
                  <c:v>1.19258594</c:v>
                </c:pt>
                <c:pt idx="162">
                  <c:v>1.19999331</c:v>
                </c:pt>
                <c:pt idx="163">
                  <c:v>1.20740067</c:v>
                </c:pt>
                <c:pt idx="164">
                  <c:v>1.21480804</c:v>
                </c:pt>
                <c:pt idx="165">
                  <c:v>1.22221541</c:v>
                </c:pt>
                <c:pt idx="166">
                  <c:v>1.22962278</c:v>
                </c:pt>
                <c:pt idx="167">
                  <c:v>1.23703014</c:v>
                </c:pt>
                <c:pt idx="168">
                  <c:v>1.24443751</c:v>
                </c:pt>
                <c:pt idx="169">
                  <c:v>1.251844879999999</c:v>
                </c:pt>
                <c:pt idx="170">
                  <c:v>1.25925224</c:v>
                </c:pt>
                <c:pt idx="171">
                  <c:v>1.26665961</c:v>
                </c:pt>
                <c:pt idx="172">
                  <c:v>1.27406698</c:v>
                </c:pt>
                <c:pt idx="173">
                  <c:v>1.28147435</c:v>
                </c:pt>
                <c:pt idx="174">
                  <c:v>1.28888171</c:v>
                </c:pt>
                <c:pt idx="175">
                  <c:v>1.29628908</c:v>
                </c:pt>
                <c:pt idx="176">
                  <c:v>1.30369645</c:v>
                </c:pt>
                <c:pt idx="177">
                  <c:v>1.31110381</c:v>
                </c:pt>
                <c:pt idx="178">
                  <c:v>1.31851118</c:v>
                </c:pt>
                <c:pt idx="179">
                  <c:v>1.32591855</c:v>
                </c:pt>
                <c:pt idx="180">
                  <c:v>1.33332592</c:v>
                </c:pt>
                <c:pt idx="181">
                  <c:v>1.34073328</c:v>
                </c:pt>
                <c:pt idx="182">
                  <c:v>1.34814065</c:v>
                </c:pt>
                <c:pt idx="183">
                  <c:v>1.35554802</c:v>
                </c:pt>
                <c:pt idx="184">
                  <c:v>1.36295539</c:v>
                </c:pt>
                <c:pt idx="185">
                  <c:v>1.37036275</c:v>
                </c:pt>
                <c:pt idx="186">
                  <c:v>1.37777012</c:v>
                </c:pt>
                <c:pt idx="187">
                  <c:v>1.38517749</c:v>
                </c:pt>
                <c:pt idx="188">
                  <c:v>1.392584849999999</c:v>
                </c:pt>
                <c:pt idx="189">
                  <c:v>1.39999222</c:v>
                </c:pt>
                <c:pt idx="190">
                  <c:v>1.40739959</c:v>
                </c:pt>
                <c:pt idx="191">
                  <c:v>1.41480696</c:v>
                </c:pt>
                <c:pt idx="192">
                  <c:v>1.42221432</c:v>
                </c:pt>
                <c:pt idx="193">
                  <c:v>1.429621689999999</c:v>
                </c:pt>
                <c:pt idx="194">
                  <c:v>1.43702906</c:v>
                </c:pt>
                <c:pt idx="195">
                  <c:v>1.44443642</c:v>
                </c:pt>
                <c:pt idx="196">
                  <c:v>1.45184379</c:v>
                </c:pt>
                <c:pt idx="197">
                  <c:v>1.45925116</c:v>
                </c:pt>
                <c:pt idx="198">
                  <c:v>1.46665853</c:v>
                </c:pt>
                <c:pt idx="199">
                  <c:v>1.47406589</c:v>
                </c:pt>
                <c:pt idx="200">
                  <c:v>1.48147326</c:v>
                </c:pt>
                <c:pt idx="201">
                  <c:v>1.48888063</c:v>
                </c:pt>
                <c:pt idx="202">
                  <c:v>1.496288</c:v>
                </c:pt>
                <c:pt idx="203">
                  <c:v>1.50369536</c:v>
                </c:pt>
                <c:pt idx="204">
                  <c:v>1.51110273</c:v>
                </c:pt>
                <c:pt idx="205">
                  <c:v>1.5185101</c:v>
                </c:pt>
                <c:pt idx="206">
                  <c:v>1.52591746</c:v>
                </c:pt>
                <c:pt idx="207">
                  <c:v>1.53332483</c:v>
                </c:pt>
                <c:pt idx="208">
                  <c:v>1.5407322</c:v>
                </c:pt>
                <c:pt idx="209">
                  <c:v>1.54813957</c:v>
                </c:pt>
                <c:pt idx="210">
                  <c:v>1.55554693</c:v>
                </c:pt>
                <c:pt idx="211">
                  <c:v>1.5629543</c:v>
                </c:pt>
                <c:pt idx="212">
                  <c:v>1.57036167</c:v>
                </c:pt>
                <c:pt idx="213">
                  <c:v>1.57776904</c:v>
                </c:pt>
                <c:pt idx="214">
                  <c:v>1.585176399999999</c:v>
                </c:pt>
                <c:pt idx="215">
                  <c:v>1.59258377</c:v>
                </c:pt>
                <c:pt idx="216">
                  <c:v>1.59999114</c:v>
                </c:pt>
                <c:pt idx="217">
                  <c:v>1.6073985</c:v>
                </c:pt>
                <c:pt idx="218">
                  <c:v>1.61480587</c:v>
                </c:pt>
                <c:pt idx="219">
                  <c:v>1.62221324</c:v>
                </c:pt>
                <c:pt idx="220">
                  <c:v>1.62962061</c:v>
                </c:pt>
                <c:pt idx="221">
                  <c:v>1.63702797</c:v>
                </c:pt>
                <c:pt idx="222">
                  <c:v>1.64443534</c:v>
                </c:pt>
                <c:pt idx="223">
                  <c:v>1.65184271</c:v>
                </c:pt>
                <c:pt idx="224">
                  <c:v>1.65925007</c:v>
                </c:pt>
                <c:pt idx="225">
                  <c:v>1.66665744</c:v>
                </c:pt>
                <c:pt idx="226">
                  <c:v>1.67406481</c:v>
                </c:pt>
                <c:pt idx="227">
                  <c:v>1.68147218</c:v>
                </c:pt>
                <c:pt idx="228">
                  <c:v>1.68887954</c:v>
                </c:pt>
                <c:pt idx="229">
                  <c:v>1.69628691</c:v>
                </c:pt>
                <c:pt idx="230">
                  <c:v>1.70369428</c:v>
                </c:pt>
                <c:pt idx="231">
                  <c:v>1.71110165</c:v>
                </c:pt>
                <c:pt idx="232">
                  <c:v>1.71850901</c:v>
                </c:pt>
                <c:pt idx="233">
                  <c:v>1.72591638</c:v>
                </c:pt>
                <c:pt idx="234">
                  <c:v>1.73332375</c:v>
                </c:pt>
                <c:pt idx="235">
                  <c:v>1.74073111</c:v>
                </c:pt>
                <c:pt idx="236">
                  <c:v>1.74813848</c:v>
                </c:pt>
                <c:pt idx="237">
                  <c:v>1.75554585</c:v>
                </c:pt>
                <c:pt idx="238">
                  <c:v>1.76295322</c:v>
                </c:pt>
                <c:pt idx="239">
                  <c:v>1.77036058</c:v>
                </c:pt>
                <c:pt idx="240">
                  <c:v>1.77776795</c:v>
                </c:pt>
                <c:pt idx="241">
                  <c:v>1.78517532</c:v>
                </c:pt>
                <c:pt idx="242">
                  <c:v>1.79258268</c:v>
                </c:pt>
                <c:pt idx="243">
                  <c:v>1.79999005</c:v>
                </c:pt>
                <c:pt idx="244">
                  <c:v>1.80739742</c:v>
                </c:pt>
                <c:pt idx="245">
                  <c:v>1.81480479</c:v>
                </c:pt>
                <c:pt idx="246">
                  <c:v>1.82221215</c:v>
                </c:pt>
                <c:pt idx="247">
                  <c:v>1.82961952</c:v>
                </c:pt>
                <c:pt idx="248">
                  <c:v>1.83702689</c:v>
                </c:pt>
                <c:pt idx="249">
                  <c:v>1.84443426</c:v>
                </c:pt>
                <c:pt idx="250">
                  <c:v>1.85184162</c:v>
                </c:pt>
                <c:pt idx="251">
                  <c:v>1.85924899</c:v>
                </c:pt>
                <c:pt idx="252">
                  <c:v>1.86665636</c:v>
                </c:pt>
                <c:pt idx="253">
                  <c:v>1.87406372</c:v>
                </c:pt>
                <c:pt idx="254">
                  <c:v>1.88147109</c:v>
                </c:pt>
                <c:pt idx="255">
                  <c:v>1.88887846</c:v>
                </c:pt>
                <c:pt idx="256">
                  <c:v>1.89628583</c:v>
                </c:pt>
                <c:pt idx="257">
                  <c:v>1.90369319</c:v>
                </c:pt>
                <c:pt idx="258">
                  <c:v>1.91110056</c:v>
                </c:pt>
                <c:pt idx="259">
                  <c:v>1.91850793</c:v>
                </c:pt>
                <c:pt idx="260">
                  <c:v>1.92591529</c:v>
                </c:pt>
                <c:pt idx="261">
                  <c:v>1.93332266</c:v>
                </c:pt>
                <c:pt idx="262">
                  <c:v>1.94073003</c:v>
                </c:pt>
                <c:pt idx="263">
                  <c:v>1.9481374</c:v>
                </c:pt>
                <c:pt idx="264">
                  <c:v>1.95554476</c:v>
                </c:pt>
                <c:pt idx="265">
                  <c:v>1.96295213</c:v>
                </c:pt>
                <c:pt idx="266">
                  <c:v>1.9703595</c:v>
                </c:pt>
                <c:pt idx="267">
                  <c:v>1.97776687</c:v>
                </c:pt>
                <c:pt idx="268">
                  <c:v>1.98517423</c:v>
                </c:pt>
                <c:pt idx="269">
                  <c:v>1.9925816</c:v>
                </c:pt>
                <c:pt idx="270">
                  <c:v>1.99998897</c:v>
                </c:pt>
                <c:pt idx="271">
                  <c:v>2.00739633</c:v>
                </c:pt>
                <c:pt idx="272">
                  <c:v>2.014803699999999</c:v>
                </c:pt>
                <c:pt idx="273">
                  <c:v>2.02221107</c:v>
                </c:pt>
                <c:pt idx="274">
                  <c:v>2.02961844</c:v>
                </c:pt>
                <c:pt idx="275">
                  <c:v>2.0370258</c:v>
                </c:pt>
                <c:pt idx="276">
                  <c:v>2.04443317</c:v>
                </c:pt>
                <c:pt idx="277">
                  <c:v>2.051840539999999</c:v>
                </c:pt>
                <c:pt idx="278">
                  <c:v>2.059247909999999</c:v>
                </c:pt>
                <c:pt idx="279">
                  <c:v>2.06665527</c:v>
                </c:pt>
                <c:pt idx="280">
                  <c:v>2.074062639999999</c:v>
                </c:pt>
                <c:pt idx="281">
                  <c:v>2.08147001</c:v>
                </c:pt>
                <c:pt idx="282">
                  <c:v>2.08887737</c:v>
                </c:pt>
                <c:pt idx="283">
                  <c:v>2.09628474</c:v>
                </c:pt>
                <c:pt idx="284">
                  <c:v>2.10369211</c:v>
                </c:pt>
                <c:pt idx="285">
                  <c:v>2.11109948</c:v>
                </c:pt>
                <c:pt idx="286">
                  <c:v>2.11850684</c:v>
                </c:pt>
                <c:pt idx="287">
                  <c:v>2.12591421</c:v>
                </c:pt>
                <c:pt idx="288">
                  <c:v>2.13332158</c:v>
                </c:pt>
                <c:pt idx="289">
                  <c:v>2.14072894</c:v>
                </c:pt>
                <c:pt idx="290">
                  <c:v>2.14813631</c:v>
                </c:pt>
                <c:pt idx="291">
                  <c:v>2.15554368</c:v>
                </c:pt>
                <c:pt idx="292">
                  <c:v>2.16295105</c:v>
                </c:pt>
                <c:pt idx="293">
                  <c:v>2.17035841</c:v>
                </c:pt>
                <c:pt idx="294">
                  <c:v>2.17776578</c:v>
                </c:pt>
                <c:pt idx="295">
                  <c:v>2.18517315</c:v>
                </c:pt>
                <c:pt idx="296">
                  <c:v>2.19258052</c:v>
                </c:pt>
                <c:pt idx="297">
                  <c:v>2.19998788</c:v>
                </c:pt>
                <c:pt idx="298">
                  <c:v>2.20739525</c:v>
                </c:pt>
                <c:pt idx="299">
                  <c:v>2.214802619999999</c:v>
                </c:pt>
                <c:pt idx="300">
                  <c:v>2.22220998</c:v>
                </c:pt>
                <c:pt idx="301">
                  <c:v>2.22961735</c:v>
                </c:pt>
                <c:pt idx="302">
                  <c:v>2.23702472</c:v>
                </c:pt>
                <c:pt idx="303">
                  <c:v>2.24443209</c:v>
                </c:pt>
                <c:pt idx="304">
                  <c:v>2.25183945</c:v>
                </c:pt>
                <c:pt idx="305">
                  <c:v>2.259246819999999</c:v>
                </c:pt>
                <c:pt idx="306">
                  <c:v>2.26665419</c:v>
                </c:pt>
                <c:pt idx="307">
                  <c:v>2.27406155</c:v>
                </c:pt>
                <c:pt idx="308">
                  <c:v>2.28146892</c:v>
                </c:pt>
                <c:pt idx="309">
                  <c:v>2.28887629</c:v>
                </c:pt>
                <c:pt idx="310">
                  <c:v>2.29628366</c:v>
                </c:pt>
                <c:pt idx="311">
                  <c:v>2.30369102</c:v>
                </c:pt>
                <c:pt idx="312">
                  <c:v>2.311098389999999</c:v>
                </c:pt>
                <c:pt idx="313">
                  <c:v>2.31850576</c:v>
                </c:pt>
                <c:pt idx="314">
                  <c:v>2.32591313</c:v>
                </c:pt>
                <c:pt idx="315">
                  <c:v>2.33332049</c:v>
                </c:pt>
                <c:pt idx="316">
                  <c:v>2.34072786</c:v>
                </c:pt>
                <c:pt idx="317">
                  <c:v>2.34813523</c:v>
                </c:pt>
                <c:pt idx="318">
                  <c:v>2.355542589999999</c:v>
                </c:pt>
                <c:pt idx="319">
                  <c:v>2.362949959999999</c:v>
                </c:pt>
                <c:pt idx="320">
                  <c:v>2.37035733</c:v>
                </c:pt>
                <c:pt idx="321">
                  <c:v>2.3777647</c:v>
                </c:pt>
                <c:pt idx="322">
                  <c:v>2.38517206</c:v>
                </c:pt>
                <c:pt idx="323">
                  <c:v>2.392579429999999</c:v>
                </c:pt>
                <c:pt idx="324">
                  <c:v>2.3999868</c:v>
                </c:pt>
                <c:pt idx="325">
                  <c:v>2.407394165</c:v>
                </c:pt>
                <c:pt idx="326">
                  <c:v>2.414801532</c:v>
                </c:pt>
                <c:pt idx="327">
                  <c:v>2.422208898999999</c:v>
                </c:pt>
                <c:pt idx="328">
                  <c:v>2.429616266</c:v>
                </c:pt>
                <c:pt idx="329">
                  <c:v>2.437023634</c:v>
                </c:pt>
                <c:pt idx="330">
                  <c:v>2.444431001</c:v>
                </c:pt>
                <c:pt idx="331">
                  <c:v>2.451838368</c:v>
                </c:pt>
                <c:pt idx="332">
                  <c:v>2.459245734999999</c:v>
                </c:pt>
                <c:pt idx="333">
                  <c:v>2.466653102999999</c:v>
                </c:pt>
                <c:pt idx="334">
                  <c:v>2.474060469999999</c:v>
                </c:pt>
                <c:pt idx="335">
                  <c:v>2.481467837</c:v>
                </c:pt>
                <c:pt idx="336">
                  <c:v>2.488875204</c:v>
                </c:pt>
                <c:pt idx="337">
                  <c:v>2.496282572</c:v>
                </c:pt>
                <c:pt idx="338">
                  <c:v>2.503689939</c:v>
                </c:pt>
                <c:pt idx="339">
                  <c:v>2.511097306</c:v>
                </c:pt>
                <c:pt idx="340">
                  <c:v>2.518504673</c:v>
                </c:pt>
                <c:pt idx="341">
                  <c:v>2.52591204</c:v>
                </c:pt>
                <c:pt idx="342">
                  <c:v>2.533319408</c:v>
                </c:pt>
                <c:pt idx="343">
                  <c:v>2.540726775</c:v>
                </c:pt>
                <c:pt idx="344">
                  <c:v>2.548134142</c:v>
                </c:pt>
                <c:pt idx="345">
                  <c:v>2.555541509</c:v>
                </c:pt>
                <c:pt idx="346">
                  <c:v>2.562948877</c:v>
                </c:pt>
                <c:pt idx="347">
                  <c:v>2.570356244</c:v>
                </c:pt>
                <c:pt idx="348">
                  <c:v>2.577763611</c:v>
                </c:pt>
                <c:pt idx="349">
                  <c:v>2.585170978</c:v>
                </c:pt>
                <c:pt idx="350">
                  <c:v>2.592578346</c:v>
                </c:pt>
                <c:pt idx="351">
                  <c:v>2.599985713</c:v>
                </c:pt>
                <c:pt idx="352">
                  <c:v>2.60739308</c:v>
                </c:pt>
                <c:pt idx="353">
                  <c:v>2.614800447</c:v>
                </c:pt>
                <c:pt idx="354">
                  <c:v>2.622207861</c:v>
                </c:pt>
                <c:pt idx="355">
                  <c:v>2.629615275</c:v>
                </c:pt>
                <c:pt idx="356">
                  <c:v>2.637022689</c:v>
                </c:pt>
                <c:pt idx="357">
                  <c:v>2.644430102</c:v>
                </c:pt>
                <c:pt idx="358">
                  <c:v>2.651837516</c:v>
                </c:pt>
                <c:pt idx="359">
                  <c:v>2.659244929999999</c:v>
                </c:pt>
                <c:pt idx="360">
                  <c:v>2.666652344</c:v>
                </c:pt>
                <c:pt idx="361">
                  <c:v>2.674059758</c:v>
                </c:pt>
                <c:pt idx="362">
                  <c:v>2.681467171</c:v>
                </c:pt>
                <c:pt idx="363">
                  <c:v>2.688874585</c:v>
                </c:pt>
                <c:pt idx="364">
                  <c:v>2.696281998999999</c:v>
                </c:pt>
                <c:pt idx="365">
                  <c:v>2.703689413</c:v>
                </c:pt>
                <c:pt idx="366">
                  <c:v>2.711096827</c:v>
                </c:pt>
                <c:pt idx="367">
                  <c:v>2.71850424</c:v>
                </c:pt>
                <c:pt idx="368">
                  <c:v>2.725911654</c:v>
                </c:pt>
                <c:pt idx="369">
                  <c:v>2.733319068</c:v>
                </c:pt>
                <c:pt idx="370">
                  <c:v>2.740726482</c:v>
                </c:pt>
                <c:pt idx="371">
                  <c:v>2.748133896</c:v>
                </c:pt>
                <c:pt idx="372">
                  <c:v>2.755541309</c:v>
                </c:pt>
                <c:pt idx="373">
                  <c:v>2.762948723</c:v>
                </c:pt>
                <c:pt idx="374">
                  <c:v>2.770356137</c:v>
                </c:pt>
                <c:pt idx="375">
                  <c:v>2.777763551</c:v>
                </c:pt>
                <c:pt idx="376">
                  <c:v>2.785170965</c:v>
                </c:pt>
                <c:pt idx="377">
                  <c:v>2.792578378</c:v>
                </c:pt>
                <c:pt idx="378">
                  <c:v>2.799985792</c:v>
                </c:pt>
                <c:pt idx="379">
                  <c:v>2.807393206</c:v>
                </c:pt>
                <c:pt idx="380">
                  <c:v>2.814800619999999</c:v>
                </c:pt>
                <c:pt idx="381">
                  <c:v>2.822208033999999</c:v>
                </c:pt>
                <c:pt idx="382">
                  <c:v>2.829615447</c:v>
                </c:pt>
                <c:pt idx="383">
                  <c:v>2.837022861</c:v>
                </c:pt>
                <c:pt idx="384">
                  <c:v>2.844430275</c:v>
                </c:pt>
                <c:pt idx="385">
                  <c:v>2.851837689</c:v>
                </c:pt>
                <c:pt idx="386">
                  <c:v>2.859245101999999</c:v>
                </c:pt>
                <c:pt idx="387">
                  <c:v>2.866652515999999</c:v>
                </c:pt>
                <c:pt idx="388">
                  <c:v>2.874059929999999</c:v>
                </c:pt>
                <c:pt idx="389">
                  <c:v>2.881467344</c:v>
                </c:pt>
                <c:pt idx="390">
                  <c:v>2.888874758</c:v>
                </c:pt>
                <c:pt idx="391">
                  <c:v>2.896282170999999</c:v>
                </c:pt>
                <c:pt idx="392">
                  <c:v>2.903689585</c:v>
                </c:pt>
                <c:pt idx="393">
                  <c:v>2.911096999</c:v>
                </c:pt>
                <c:pt idx="394">
                  <c:v>2.918504412999999</c:v>
                </c:pt>
                <c:pt idx="395">
                  <c:v>2.925911827</c:v>
                </c:pt>
                <c:pt idx="396">
                  <c:v>2.93331924</c:v>
                </c:pt>
                <c:pt idx="397">
                  <c:v>2.940726654</c:v>
                </c:pt>
                <c:pt idx="398">
                  <c:v>2.948134068</c:v>
                </c:pt>
                <c:pt idx="399">
                  <c:v>2.955541482</c:v>
                </c:pt>
                <c:pt idx="400">
                  <c:v>2.962948895999999</c:v>
                </c:pt>
                <c:pt idx="401">
                  <c:v>2.970356309</c:v>
                </c:pt>
                <c:pt idx="402">
                  <c:v>2.977763723</c:v>
                </c:pt>
                <c:pt idx="403">
                  <c:v>2.985171137</c:v>
                </c:pt>
                <c:pt idx="404">
                  <c:v>2.992578551</c:v>
                </c:pt>
                <c:pt idx="405">
                  <c:v>2.999985965</c:v>
                </c:pt>
                <c:pt idx="406">
                  <c:v>3.007393378</c:v>
                </c:pt>
                <c:pt idx="407">
                  <c:v>3.014800792</c:v>
                </c:pt>
                <c:pt idx="408">
                  <c:v>3.022208206</c:v>
                </c:pt>
                <c:pt idx="409">
                  <c:v>3.02961562</c:v>
                </c:pt>
                <c:pt idx="410">
                  <c:v>3.037023034</c:v>
                </c:pt>
                <c:pt idx="411">
                  <c:v>3.044430447</c:v>
                </c:pt>
                <c:pt idx="412">
                  <c:v>3.051837861</c:v>
                </c:pt>
                <c:pt idx="413">
                  <c:v>3.059245274999999</c:v>
                </c:pt>
                <c:pt idx="414">
                  <c:v>3.066652688999999</c:v>
                </c:pt>
                <c:pt idx="415">
                  <c:v>3.074060103</c:v>
                </c:pt>
                <c:pt idx="416">
                  <c:v>3.081467516</c:v>
                </c:pt>
                <c:pt idx="417">
                  <c:v>3.08887493</c:v>
                </c:pt>
                <c:pt idx="418">
                  <c:v>3.096282344</c:v>
                </c:pt>
                <c:pt idx="419">
                  <c:v>3.103689758</c:v>
                </c:pt>
                <c:pt idx="420">
                  <c:v>3.111097172</c:v>
                </c:pt>
                <c:pt idx="421">
                  <c:v>3.118504585</c:v>
                </c:pt>
                <c:pt idx="422">
                  <c:v>3.125911999</c:v>
                </c:pt>
                <c:pt idx="423">
                  <c:v>3.133319413</c:v>
                </c:pt>
                <c:pt idx="424">
                  <c:v>3.140726827</c:v>
                </c:pt>
                <c:pt idx="425">
                  <c:v>3.148134241</c:v>
                </c:pt>
                <c:pt idx="426">
                  <c:v>3.155541654</c:v>
                </c:pt>
                <c:pt idx="427">
                  <c:v>3.162949068</c:v>
                </c:pt>
                <c:pt idx="428">
                  <c:v>3.170356482</c:v>
                </c:pt>
                <c:pt idx="429">
                  <c:v>3.177763896</c:v>
                </c:pt>
                <c:pt idx="430">
                  <c:v>3.185171309000001</c:v>
                </c:pt>
                <c:pt idx="431">
                  <c:v>3.192578723</c:v>
                </c:pt>
                <c:pt idx="432">
                  <c:v>3.199986137</c:v>
                </c:pt>
                <c:pt idx="433">
                  <c:v>3.207393539000001</c:v>
                </c:pt>
                <c:pt idx="434">
                  <c:v>3.214800941</c:v>
                </c:pt>
                <c:pt idx="435">
                  <c:v>3.222208344</c:v>
                </c:pt>
                <c:pt idx="436">
                  <c:v>3.229615746</c:v>
                </c:pt>
                <c:pt idx="437">
                  <c:v>3.237023148</c:v>
                </c:pt>
                <c:pt idx="438">
                  <c:v>3.24443055</c:v>
                </c:pt>
                <c:pt idx="439">
                  <c:v>3.251837952</c:v>
                </c:pt>
                <c:pt idx="440">
                  <c:v>3.259245353999999</c:v>
                </c:pt>
                <c:pt idx="441">
                  <c:v>3.266652756</c:v>
                </c:pt>
                <c:pt idx="442">
                  <c:v>3.274060159</c:v>
                </c:pt>
                <c:pt idx="443">
                  <c:v>3.281467561</c:v>
                </c:pt>
                <c:pt idx="444">
                  <c:v>3.288874963</c:v>
                </c:pt>
                <c:pt idx="445">
                  <c:v>3.296282365</c:v>
                </c:pt>
                <c:pt idx="446">
                  <c:v>3.3036897731</c:v>
                </c:pt>
                <c:pt idx="447">
                  <c:v>3.311097181</c:v>
                </c:pt>
                <c:pt idx="448">
                  <c:v>3.318504589</c:v>
                </c:pt>
                <c:pt idx="449">
                  <c:v>3.325911997</c:v>
                </c:pt>
                <c:pt idx="450">
                  <c:v>3.333319405</c:v>
                </c:pt>
                <c:pt idx="451">
                  <c:v>3.3407268129</c:v>
                </c:pt>
                <c:pt idx="452">
                  <c:v>3.3481342209</c:v>
                </c:pt>
                <c:pt idx="453">
                  <c:v>3.3555416289</c:v>
                </c:pt>
                <c:pt idx="454">
                  <c:v>3.362949036899999</c:v>
                </c:pt>
                <c:pt idx="455">
                  <c:v>3.3703564448</c:v>
                </c:pt>
                <c:pt idx="456">
                  <c:v>3.3777638528</c:v>
                </c:pt>
                <c:pt idx="457">
                  <c:v>3.3851712608</c:v>
                </c:pt>
                <c:pt idx="458">
                  <c:v>3.39257866803</c:v>
                </c:pt>
                <c:pt idx="459">
                  <c:v>3.3999860752723</c:v>
                </c:pt>
                <c:pt idx="460">
                  <c:v>3.40739348252</c:v>
                </c:pt>
                <c:pt idx="461">
                  <c:v>3.414800889799999</c:v>
                </c:pt>
                <c:pt idx="462">
                  <c:v>3.4222082977</c:v>
                </c:pt>
                <c:pt idx="463">
                  <c:v>3.4296157057</c:v>
                </c:pt>
                <c:pt idx="464">
                  <c:v>3.4370231137</c:v>
                </c:pt>
                <c:pt idx="465">
                  <c:v>3.4444305217</c:v>
                </c:pt>
                <c:pt idx="466">
                  <c:v>3.4518379267</c:v>
                </c:pt>
                <c:pt idx="467">
                  <c:v>3.459245334699999</c:v>
                </c:pt>
                <c:pt idx="468">
                  <c:v>3.4666527427</c:v>
                </c:pt>
                <c:pt idx="469">
                  <c:v>3.4740601507</c:v>
                </c:pt>
                <c:pt idx="470">
                  <c:v>3.4814675586</c:v>
                </c:pt>
                <c:pt idx="471">
                  <c:v>3.4888749666</c:v>
                </c:pt>
                <c:pt idx="472">
                  <c:v>3.496282374599999</c:v>
                </c:pt>
                <c:pt idx="473">
                  <c:v>3.503689777</c:v>
                </c:pt>
                <c:pt idx="474">
                  <c:v>3.511097179</c:v>
                </c:pt>
                <c:pt idx="475">
                  <c:v>3.518504581</c:v>
                </c:pt>
                <c:pt idx="476">
                  <c:v>3.525911983</c:v>
                </c:pt>
                <c:pt idx="477">
                  <c:v>3.533319385</c:v>
                </c:pt>
                <c:pt idx="478">
                  <c:v>3.540726788</c:v>
                </c:pt>
                <c:pt idx="479">
                  <c:v>3.54813419</c:v>
                </c:pt>
                <c:pt idx="480">
                  <c:v>3.555541592</c:v>
                </c:pt>
                <c:pt idx="481">
                  <c:v>3.562948993999999</c:v>
                </c:pt>
                <c:pt idx="482">
                  <c:v>3.570356396</c:v>
                </c:pt>
                <c:pt idx="483">
                  <c:v>3.577763798</c:v>
                </c:pt>
                <c:pt idx="484">
                  <c:v>3.5851712</c:v>
                </c:pt>
                <c:pt idx="485">
                  <c:v>3.592578603</c:v>
                </c:pt>
                <c:pt idx="486">
                  <c:v>3.599986016</c:v>
                </c:pt>
                <c:pt idx="487">
                  <c:v>3.60739343</c:v>
                </c:pt>
                <c:pt idx="488">
                  <c:v>3.614800844</c:v>
                </c:pt>
                <c:pt idx="489">
                  <c:v>3.622208258</c:v>
                </c:pt>
                <c:pt idx="490">
                  <c:v>3.629615672</c:v>
                </c:pt>
                <c:pt idx="491">
                  <c:v>3.637023085</c:v>
                </c:pt>
                <c:pt idx="492">
                  <c:v>3.644430499</c:v>
                </c:pt>
                <c:pt idx="493">
                  <c:v>3.651837913</c:v>
                </c:pt>
                <c:pt idx="494">
                  <c:v>3.659245326999999</c:v>
                </c:pt>
                <c:pt idx="495">
                  <c:v>3.666652741</c:v>
                </c:pt>
                <c:pt idx="496">
                  <c:v>3.674060154</c:v>
                </c:pt>
                <c:pt idx="497">
                  <c:v>3.681467568</c:v>
                </c:pt>
                <c:pt idx="498">
                  <c:v>3.688874982</c:v>
                </c:pt>
                <c:pt idx="499">
                  <c:v>3.696282395999999</c:v>
                </c:pt>
                <c:pt idx="500">
                  <c:v>3.70368981</c:v>
                </c:pt>
                <c:pt idx="501">
                  <c:v>3.711097223</c:v>
                </c:pt>
                <c:pt idx="502">
                  <c:v>3.718504637</c:v>
                </c:pt>
                <c:pt idx="503">
                  <c:v>3.725912051</c:v>
                </c:pt>
                <c:pt idx="504">
                  <c:v>3.733319465</c:v>
                </c:pt>
                <c:pt idx="505">
                  <c:v>3.740726878</c:v>
                </c:pt>
                <c:pt idx="506">
                  <c:v>3.748134292</c:v>
                </c:pt>
                <c:pt idx="507">
                  <c:v>3.755541706</c:v>
                </c:pt>
                <c:pt idx="508">
                  <c:v>3.76294912</c:v>
                </c:pt>
                <c:pt idx="509">
                  <c:v>3.770356534</c:v>
                </c:pt>
                <c:pt idx="510">
                  <c:v>3.777763947</c:v>
                </c:pt>
                <c:pt idx="511">
                  <c:v>3.785171361</c:v>
                </c:pt>
                <c:pt idx="512">
                  <c:v>3.792578775</c:v>
                </c:pt>
                <c:pt idx="513">
                  <c:v>3.799986189</c:v>
                </c:pt>
                <c:pt idx="514">
                  <c:v>3.807393603</c:v>
                </c:pt>
                <c:pt idx="515">
                  <c:v>3.814801016</c:v>
                </c:pt>
                <c:pt idx="516">
                  <c:v>3.822208429999999</c:v>
                </c:pt>
                <c:pt idx="517">
                  <c:v>3.829615844</c:v>
                </c:pt>
                <c:pt idx="518">
                  <c:v>3.837023258</c:v>
                </c:pt>
                <c:pt idx="519">
                  <c:v>3.844430672</c:v>
                </c:pt>
                <c:pt idx="520">
                  <c:v>3.851838084999999</c:v>
                </c:pt>
                <c:pt idx="521">
                  <c:v>3.859245498999999</c:v>
                </c:pt>
                <c:pt idx="522">
                  <c:v>3.866652912999999</c:v>
                </c:pt>
                <c:pt idx="523">
                  <c:v>3.874060327</c:v>
                </c:pt>
                <c:pt idx="524">
                  <c:v>3.881467741</c:v>
                </c:pt>
                <c:pt idx="525">
                  <c:v>3.888875153999999</c:v>
                </c:pt>
                <c:pt idx="526">
                  <c:v>3.896282568</c:v>
                </c:pt>
                <c:pt idx="527">
                  <c:v>3.903689982</c:v>
                </c:pt>
                <c:pt idx="528">
                  <c:v>3.911097396</c:v>
                </c:pt>
                <c:pt idx="529">
                  <c:v>3.91850481</c:v>
                </c:pt>
                <c:pt idx="530">
                  <c:v>3.925912223</c:v>
                </c:pt>
                <c:pt idx="531">
                  <c:v>3.933319637</c:v>
                </c:pt>
                <c:pt idx="532">
                  <c:v>3.940727051</c:v>
                </c:pt>
                <c:pt idx="533">
                  <c:v>3.948134465</c:v>
                </c:pt>
                <c:pt idx="534">
                  <c:v>3.955541879</c:v>
                </c:pt>
                <c:pt idx="535">
                  <c:v>3.962949292</c:v>
                </c:pt>
                <c:pt idx="536">
                  <c:v>3.970356706</c:v>
                </c:pt>
                <c:pt idx="537">
                  <c:v>3.97776412</c:v>
                </c:pt>
                <c:pt idx="538">
                  <c:v>3.985171534</c:v>
                </c:pt>
                <c:pt idx="539">
                  <c:v>3.992578948</c:v>
                </c:pt>
                <c:pt idx="540">
                  <c:v>3.999986361</c:v>
                </c:pt>
                <c:pt idx="541">
                  <c:v>4.007393775</c:v>
                </c:pt>
                <c:pt idx="542">
                  <c:v>4.014801188999999</c:v>
                </c:pt>
                <c:pt idx="543">
                  <c:v>4.022208603</c:v>
                </c:pt>
                <c:pt idx="544">
                  <c:v>4.029616016999999</c:v>
                </c:pt>
                <c:pt idx="545">
                  <c:v>4.03702343</c:v>
                </c:pt>
                <c:pt idx="546">
                  <c:v>4.044430843999998</c:v>
                </c:pt>
                <c:pt idx="547">
                  <c:v>4.051838257999999</c:v>
                </c:pt>
                <c:pt idx="548">
                  <c:v>4.059245671999999</c:v>
                </c:pt>
                <c:pt idx="549">
                  <c:v>4.066653086</c:v>
                </c:pt>
                <c:pt idx="550">
                  <c:v>4.074060499</c:v>
                </c:pt>
                <c:pt idx="551">
                  <c:v>4.081467913</c:v>
                </c:pt>
                <c:pt idx="552">
                  <c:v>4.088875326999999</c:v>
                </c:pt>
                <c:pt idx="553">
                  <c:v>4.096282741</c:v>
                </c:pt>
                <c:pt idx="554">
                  <c:v>4.103690154</c:v>
                </c:pt>
                <c:pt idx="555">
                  <c:v>4.111097567999998</c:v>
                </c:pt>
                <c:pt idx="556">
                  <c:v>4.118504981999999</c:v>
                </c:pt>
                <c:pt idx="557">
                  <c:v>4.125912395999999</c:v>
                </c:pt>
                <c:pt idx="558">
                  <c:v>4.133319809999999</c:v>
                </c:pt>
                <c:pt idx="559">
                  <c:v>4.140727222999999</c:v>
                </c:pt>
                <c:pt idx="560">
                  <c:v>4.148134636999998</c:v>
                </c:pt>
                <c:pt idx="561">
                  <c:v>4.155542050999998</c:v>
                </c:pt>
                <c:pt idx="562">
                  <c:v>4.162949464999999</c:v>
                </c:pt>
                <c:pt idx="563">
                  <c:v>4.170356878999998</c:v>
                </c:pt>
                <c:pt idx="564">
                  <c:v>4.177764292</c:v>
                </c:pt>
                <c:pt idx="565">
                  <c:v>4.185171705999999</c:v>
                </c:pt>
                <c:pt idx="566">
                  <c:v>4.192579072999999</c:v>
                </c:pt>
                <c:pt idx="567">
                  <c:v>4.199986440999999</c:v>
                </c:pt>
                <c:pt idx="568">
                  <c:v>4.207393808</c:v>
                </c:pt>
                <c:pt idx="569">
                  <c:v>4.214801174999999</c:v>
                </c:pt>
                <c:pt idx="570">
                  <c:v>4.222208541999999</c:v>
                </c:pt>
                <c:pt idx="571">
                  <c:v>4.229615909999999</c:v>
                </c:pt>
                <c:pt idx="572">
                  <c:v>4.237023276999999</c:v>
                </c:pt>
                <c:pt idx="573">
                  <c:v>4.244430643999999</c:v>
                </c:pt>
                <c:pt idx="574">
                  <c:v>4.251838011</c:v>
                </c:pt>
                <c:pt idx="575">
                  <c:v>4.259245379</c:v>
                </c:pt>
                <c:pt idx="576">
                  <c:v>4.266652746</c:v>
                </c:pt>
                <c:pt idx="577">
                  <c:v>4.274060113</c:v>
                </c:pt>
                <c:pt idx="578">
                  <c:v>4.28146748</c:v>
                </c:pt>
                <c:pt idx="579">
                  <c:v>4.288874846999998</c:v>
                </c:pt>
                <c:pt idx="580">
                  <c:v>4.296282215</c:v>
                </c:pt>
                <c:pt idx="581">
                  <c:v>4.303689582</c:v>
                </c:pt>
                <c:pt idx="582">
                  <c:v>4.311096948999999</c:v>
                </c:pt>
                <c:pt idx="583">
                  <c:v>4.318504315999998</c:v>
                </c:pt>
                <c:pt idx="584">
                  <c:v>4.325911683999999</c:v>
                </c:pt>
                <c:pt idx="585">
                  <c:v>4.333319051</c:v>
                </c:pt>
                <c:pt idx="586">
                  <c:v>4.340726418</c:v>
                </c:pt>
                <c:pt idx="587">
                  <c:v>4.348133785</c:v>
                </c:pt>
                <c:pt idx="588">
                  <c:v>4.355541152999999</c:v>
                </c:pt>
                <c:pt idx="589">
                  <c:v>4.362948519999998</c:v>
                </c:pt>
                <c:pt idx="590">
                  <c:v>4.370355886999999</c:v>
                </c:pt>
                <c:pt idx="591">
                  <c:v>4.377763253999999</c:v>
                </c:pt>
                <c:pt idx="592">
                  <c:v>4.385170620999999</c:v>
                </c:pt>
                <c:pt idx="593">
                  <c:v>4.392577988999998</c:v>
                </c:pt>
                <c:pt idx="594">
                  <c:v>4.399985355999998</c:v>
                </c:pt>
                <c:pt idx="595">
                  <c:v>4.40739272</c:v>
                </c:pt>
                <c:pt idx="596">
                  <c:v>4.41480009</c:v>
                </c:pt>
                <c:pt idx="597">
                  <c:v>4.42220746</c:v>
                </c:pt>
                <c:pt idx="598">
                  <c:v>4.429614819999999</c:v>
                </c:pt>
                <c:pt idx="599">
                  <c:v>4.43702219</c:v>
                </c:pt>
                <c:pt idx="600">
                  <c:v>4.444429559999999</c:v>
                </c:pt>
                <c:pt idx="601">
                  <c:v>4.451836929999999</c:v>
                </c:pt>
                <c:pt idx="602">
                  <c:v>4.45924429</c:v>
                </c:pt>
                <c:pt idx="603">
                  <c:v>4.46665166</c:v>
                </c:pt>
                <c:pt idx="604">
                  <c:v>4.474059029999998</c:v>
                </c:pt>
                <c:pt idx="605">
                  <c:v>4.4814664</c:v>
                </c:pt>
                <c:pt idx="606">
                  <c:v>4.48887376</c:v>
                </c:pt>
                <c:pt idx="607">
                  <c:v>4.49628113</c:v>
                </c:pt>
                <c:pt idx="608">
                  <c:v>4.5036885</c:v>
                </c:pt>
                <c:pt idx="609">
                  <c:v>4.511095859999999</c:v>
                </c:pt>
                <c:pt idx="610">
                  <c:v>4.518503229999999</c:v>
                </c:pt>
                <c:pt idx="611">
                  <c:v>4.525910599999998</c:v>
                </c:pt>
                <c:pt idx="612">
                  <c:v>4.533317969999999</c:v>
                </c:pt>
                <c:pt idx="613">
                  <c:v>4.540725329999999</c:v>
                </c:pt>
                <c:pt idx="614">
                  <c:v>4.5481327</c:v>
                </c:pt>
                <c:pt idx="615">
                  <c:v>4.555540069999999</c:v>
                </c:pt>
                <c:pt idx="616">
                  <c:v>4.562947429999999</c:v>
                </c:pt>
                <c:pt idx="617">
                  <c:v>4.5703548</c:v>
                </c:pt>
                <c:pt idx="618">
                  <c:v>4.57776217</c:v>
                </c:pt>
                <c:pt idx="619">
                  <c:v>4.585169539999999</c:v>
                </c:pt>
                <c:pt idx="620">
                  <c:v>4.592576899999999</c:v>
                </c:pt>
                <c:pt idx="621">
                  <c:v>4.599984269999998</c:v>
                </c:pt>
                <c:pt idx="622">
                  <c:v>4.607391639999998</c:v>
                </c:pt>
                <c:pt idx="623">
                  <c:v>4.61479901</c:v>
                </c:pt>
                <c:pt idx="624">
                  <c:v>4.622206369999998</c:v>
                </c:pt>
                <c:pt idx="625">
                  <c:v>4.629613739999999</c:v>
                </c:pt>
                <c:pt idx="626">
                  <c:v>4.63702111</c:v>
                </c:pt>
                <c:pt idx="627">
                  <c:v>4.644428469999999</c:v>
                </c:pt>
                <c:pt idx="628">
                  <c:v>4.651835839999999</c:v>
                </c:pt>
                <c:pt idx="629">
                  <c:v>4.65924321</c:v>
                </c:pt>
                <c:pt idx="630">
                  <c:v>4.666650579999998</c:v>
                </c:pt>
                <c:pt idx="631">
                  <c:v>4.674057939999999</c:v>
                </c:pt>
                <c:pt idx="632">
                  <c:v>4.68146531</c:v>
                </c:pt>
                <c:pt idx="633">
                  <c:v>4.688872679999997</c:v>
                </c:pt>
                <c:pt idx="634">
                  <c:v>4.696280049999999</c:v>
                </c:pt>
                <c:pt idx="635">
                  <c:v>4.70368741</c:v>
                </c:pt>
                <c:pt idx="636">
                  <c:v>4.711094779999999</c:v>
                </c:pt>
                <c:pt idx="637">
                  <c:v>4.71850215</c:v>
                </c:pt>
                <c:pt idx="638">
                  <c:v>4.725909509999999</c:v>
                </c:pt>
                <c:pt idx="639">
                  <c:v>4.73331688</c:v>
                </c:pt>
                <c:pt idx="640">
                  <c:v>4.740724249999999</c:v>
                </c:pt>
                <c:pt idx="641">
                  <c:v>4.748131619999999</c:v>
                </c:pt>
                <c:pt idx="642">
                  <c:v>4.755538979999998</c:v>
                </c:pt>
                <c:pt idx="643">
                  <c:v>4.762946349999999</c:v>
                </c:pt>
                <c:pt idx="644">
                  <c:v>4.77035372</c:v>
                </c:pt>
                <c:pt idx="645">
                  <c:v>4.777761079999998</c:v>
                </c:pt>
                <c:pt idx="646">
                  <c:v>4.785168449999999</c:v>
                </c:pt>
                <c:pt idx="647">
                  <c:v>4.792575819999998</c:v>
                </c:pt>
                <c:pt idx="648">
                  <c:v>4.79998319</c:v>
                </c:pt>
                <c:pt idx="649">
                  <c:v>4.807390549999999</c:v>
                </c:pt>
                <c:pt idx="650">
                  <c:v>4.814797919999999</c:v>
                </c:pt>
                <c:pt idx="651">
                  <c:v>4.822205289999998</c:v>
                </c:pt>
                <c:pt idx="652">
                  <c:v>4.82961266</c:v>
                </c:pt>
                <c:pt idx="653">
                  <c:v>4.837020019999999</c:v>
                </c:pt>
                <c:pt idx="654">
                  <c:v>4.844427389999999</c:v>
                </c:pt>
                <c:pt idx="655">
                  <c:v>4.851834759999999</c:v>
                </c:pt>
                <c:pt idx="656">
                  <c:v>4.85924212</c:v>
                </c:pt>
                <c:pt idx="657">
                  <c:v>4.86664949</c:v>
                </c:pt>
                <c:pt idx="658">
                  <c:v>4.874056859999998</c:v>
                </c:pt>
                <c:pt idx="659">
                  <c:v>4.881464229999999</c:v>
                </c:pt>
                <c:pt idx="660">
                  <c:v>4.888871589999999</c:v>
                </c:pt>
                <c:pt idx="661">
                  <c:v>4.89627896</c:v>
                </c:pt>
                <c:pt idx="662">
                  <c:v>4.90368633</c:v>
                </c:pt>
                <c:pt idx="663">
                  <c:v>4.91109369</c:v>
                </c:pt>
                <c:pt idx="664">
                  <c:v>4.918501059999999</c:v>
                </c:pt>
                <c:pt idx="665">
                  <c:v>4.925908429999999</c:v>
                </c:pt>
                <c:pt idx="666">
                  <c:v>4.9333158</c:v>
                </c:pt>
                <c:pt idx="667">
                  <c:v>4.94072316</c:v>
                </c:pt>
                <c:pt idx="668">
                  <c:v>4.948130529999999</c:v>
                </c:pt>
                <c:pt idx="669">
                  <c:v>4.955537899999999</c:v>
                </c:pt>
                <c:pt idx="670">
                  <c:v>4.962945359999999</c:v>
                </c:pt>
                <c:pt idx="671">
                  <c:v>4.97035273</c:v>
                </c:pt>
                <c:pt idx="672">
                  <c:v>4.97776009</c:v>
                </c:pt>
                <c:pt idx="673">
                  <c:v>4.98516746</c:v>
                </c:pt>
                <c:pt idx="674">
                  <c:v>4.992574829999998</c:v>
                </c:pt>
                <c:pt idx="675">
                  <c:v>4.99998219</c:v>
                </c:pt>
                <c:pt idx="676">
                  <c:v>5.007389559999999</c:v>
                </c:pt>
                <c:pt idx="677">
                  <c:v>5.014796929999997</c:v>
                </c:pt>
                <c:pt idx="678">
                  <c:v>5.022204299999999</c:v>
                </c:pt>
                <c:pt idx="679">
                  <c:v>5.02961166</c:v>
                </c:pt>
                <c:pt idx="680">
                  <c:v>5.037019029999999</c:v>
                </c:pt>
                <c:pt idx="681">
                  <c:v>5.044426399999999</c:v>
                </c:pt>
                <c:pt idx="682">
                  <c:v>5.05183377</c:v>
                </c:pt>
                <c:pt idx="683">
                  <c:v>5.05924113</c:v>
                </c:pt>
                <c:pt idx="684">
                  <c:v>5.0666485</c:v>
                </c:pt>
                <c:pt idx="685">
                  <c:v>5.07405587</c:v>
                </c:pt>
                <c:pt idx="686">
                  <c:v>5.08146323</c:v>
                </c:pt>
                <c:pt idx="687">
                  <c:v>5.088870599999999</c:v>
                </c:pt>
                <c:pt idx="688">
                  <c:v>5.09627797</c:v>
                </c:pt>
                <c:pt idx="689">
                  <c:v>5.103685339999999</c:v>
                </c:pt>
                <c:pt idx="690">
                  <c:v>5.1110927</c:v>
                </c:pt>
                <c:pt idx="691">
                  <c:v>5.118500069999998</c:v>
                </c:pt>
                <c:pt idx="692">
                  <c:v>5.125907439999998</c:v>
                </c:pt>
                <c:pt idx="693">
                  <c:v>5.133314799999999</c:v>
                </c:pt>
                <c:pt idx="694">
                  <c:v>5.14072217</c:v>
                </c:pt>
                <c:pt idx="695">
                  <c:v>5.148129539999998</c:v>
                </c:pt>
                <c:pt idx="696">
                  <c:v>5.155536909999999</c:v>
                </c:pt>
                <c:pt idx="697">
                  <c:v>5.162944269999999</c:v>
                </c:pt>
                <c:pt idx="698">
                  <c:v>5.170351639999999</c:v>
                </c:pt>
                <c:pt idx="699">
                  <c:v>5.177759009999999</c:v>
                </c:pt>
                <c:pt idx="700">
                  <c:v>5.18516638</c:v>
                </c:pt>
                <c:pt idx="701">
                  <c:v>5.192573739999999</c:v>
                </c:pt>
                <c:pt idx="702">
                  <c:v>5.199981109999999</c:v>
                </c:pt>
                <c:pt idx="703">
                  <c:v>5.207388479999999</c:v>
                </c:pt>
                <c:pt idx="704">
                  <c:v>5.214795839999998</c:v>
                </c:pt>
                <c:pt idx="705">
                  <c:v>5.22220321</c:v>
                </c:pt>
                <c:pt idx="706">
                  <c:v>5.22961058</c:v>
                </c:pt>
                <c:pt idx="707">
                  <c:v>5.237017949999999</c:v>
                </c:pt>
                <c:pt idx="708">
                  <c:v>5.244425309999999</c:v>
                </c:pt>
                <c:pt idx="709">
                  <c:v>5.251832679999999</c:v>
                </c:pt>
                <c:pt idx="710">
                  <c:v>5.25924005</c:v>
                </c:pt>
                <c:pt idx="711">
                  <c:v>5.26664741</c:v>
                </c:pt>
                <c:pt idx="712">
                  <c:v>5.27405478</c:v>
                </c:pt>
                <c:pt idx="713">
                  <c:v>5.28146215</c:v>
                </c:pt>
                <c:pt idx="714">
                  <c:v>5.28886952</c:v>
                </c:pt>
                <c:pt idx="715">
                  <c:v>5.296276880000001</c:v>
                </c:pt>
                <c:pt idx="716">
                  <c:v>5.303684249999998</c:v>
                </c:pt>
                <c:pt idx="717">
                  <c:v>5.31109162</c:v>
                </c:pt>
                <c:pt idx="718">
                  <c:v>5.31849899</c:v>
                </c:pt>
                <c:pt idx="719">
                  <c:v>5.325906349999999</c:v>
                </c:pt>
                <c:pt idx="720">
                  <c:v>5.33331372</c:v>
                </c:pt>
                <c:pt idx="721">
                  <c:v>5.34072109</c:v>
                </c:pt>
                <c:pt idx="722">
                  <c:v>5.348128449999999</c:v>
                </c:pt>
                <c:pt idx="723">
                  <c:v>5.355535819999998</c:v>
                </c:pt>
                <c:pt idx="724">
                  <c:v>5.36294319</c:v>
                </c:pt>
                <c:pt idx="725">
                  <c:v>5.370350559999999</c:v>
                </c:pt>
                <c:pt idx="726">
                  <c:v>5.377757919999999</c:v>
                </c:pt>
                <c:pt idx="727">
                  <c:v>5.385165289999999</c:v>
                </c:pt>
                <c:pt idx="728">
                  <c:v>5.392572659999998</c:v>
                </c:pt>
                <c:pt idx="729">
                  <c:v>5.399980019999999</c:v>
                </c:pt>
                <c:pt idx="730">
                  <c:v>5.40738739</c:v>
                </c:pt>
                <c:pt idx="731">
                  <c:v>5.414794759999999</c:v>
                </c:pt>
                <c:pt idx="732">
                  <c:v>5.422202130000001</c:v>
                </c:pt>
                <c:pt idx="733">
                  <c:v>5.42960949</c:v>
                </c:pt>
                <c:pt idx="734">
                  <c:v>5.437016859999999</c:v>
                </c:pt>
                <c:pt idx="735">
                  <c:v>5.444424229999997</c:v>
                </c:pt>
                <c:pt idx="736">
                  <c:v>5.4518316</c:v>
                </c:pt>
                <c:pt idx="737">
                  <c:v>5.45923896</c:v>
                </c:pt>
                <c:pt idx="738">
                  <c:v>5.46664633</c:v>
                </c:pt>
                <c:pt idx="739">
                  <c:v>5.4740537</c:v>
                </c:pt>
                <c:pt idx="740">
                  <c:v>5.48146106</c:v>
                </c:pt>
                <c:pt idx="741">
                  <c:v>5.48886843</c:v>
                </c:pt>
                <c:pt idx="742">
                  <c:v>5.4962758</c:v>
                </c:pt>
                <c:pt idx="743">
                  <c:v>5.50368317</c:v>
                </c:pt>
                <c:pt idx="744">
                  <c:v>5.511090529999999</c:v>
                </c:pt>
                <c:pt idx="745">
                  <c:v>5.518497899999999</c:v>
                </c:pt>
                <c:pt idx="746">
                  <c:v>5.525905269999998</c:v>
                </c:pt>
                <c:pt idx="747">
                  <c:v>5.53331264</c:v>
                </c:pt>
                <c:pt idx="748">
                  <c:v>5.54072</c:v>
                </c:pt>
                <c:pt idx="749">
                  <c:v>5.548127369999999</c:v>
                </c:pt>
                <c:pt idx="750">
                  <c:v>5.55553474</c:v>
                </c:pt>
                <c:pt idx="751">
                  <c:v>5.562942099999999</c:v>
                </c:pt>
                <c:pt idx="752">
                  <c:v>5.57034947</c:v>
                </c:pt>
                <c:pt idx="753">
                  <c:v>5.577756839999997</c:v>
                </c:pt>
                <c:pt idx="754">
                  <c:v>5.585164209999999</c:v>
                </c:pt>
                <c:pt idx="755">
                  <c:v>5.59257157</c:v>
                </c:pt>
                <c:pt idx="756">
                  <c:v>5.599978939999999</c:v>
                </c:pt>
                <c:pt idx="757">
                  <c:v>5.607386309999998</c:v>
                </c:pt>
                <c:pt idx="758">
                  <c:v>5.614793669999997</c:v>
                </c:pt>
                <c:pt idx="759">
                  <c:v>5.622201039999999</c:v>
                </c:pt>
                <c:pt idx="760">
                  <c:v>5.629608409999999</c:v>
                </c:pt>
                <c:pt idx="761">
                  <c:v>5.637015779999998</c:v>
                </c:pt>
                <c:pt idx="762">
                  <c:v>5.644423139999999</c:v>
                </c:pt>
                <c:pt idx="763">
                  <c:v>5.651830509999998</c:v>
                </c:pt>
                <c:pt idx="764">
                  <c:v>5.65923788</c:v>
                </c:pt>
                <c:pt idx="765">
                  <c:v>5.666645249999999</c:v>
                </c:pt>
                <c:pt idx="766">
                  <c:v>5.674052609999999</c:v>
                </c:pt>
                <c:pt idx="767">
                  <c:v>5.681459979999999</c:v>
                </c:pt>
                <c:pt idx="768">
                  <c:v>5.688867350000001</c:v>
                </c:pt>
                <c:pt idx="769">
                  <c:v>5.69627471</c:v>
                </c:pt>
                <c:pt idx="770">
                  <c:v>5.70368208</c:v>
                </c:pt>
                <c:pt idx="771">
                  <c:v>5.711089449999998</c:v>
                </c:pt>
                <c:pt idx="772">
                  <c:v>5.718496819999999</c:v>
                </c:pt>
                <c:pt idx="773">
                  <c:v>5.72590418</c:v>
                </c:pt>
                <c:pt idx="774">
                  <c:v>5.733311549999999</c:v>
                </c:pt>
                <c:pt idx="775">
                  <c:v>5.740718919999999</c:v>
                </c:pt>
                <c:pt idx="776">
                  <c:v>5.748126279999997</c:v>
                </c:pt>
                <c:pt idx="777">
                  <c:v>5.755533649999999</c:v>
                </c:pt>
                <c:pt idx="778">
                  <c:v>5.762941019999999</c:v>
                </c:pt>
                <c:pt idx="779">
                  <c:v>5.77034839</c:v>
                </c:pt>
                <c:pt idx="780">
                  <c:v>5.777755749999999</c:v>
                </c:pt>
                <c:pt idx="781">
                  <c:v>5.78516312</c:v>
                </c:pt>
                <c:pt idx="782">
                  <c:v>5.79257049</c:v>
                </c:pt>
                <c:pt idx="783">
                  <c:v>5.799977859999999</c:v>
                </c:pt>
                <c:pt idx="784">
                  <c:v>5.80738522</c:v>
                </c:pt>
                <c:pt idx="785">
                  <c:v>5.814792589999999</c:v>
                </c:pt>
                <c:pt idx="786">
                  <c:v>5.822199959999998</c:v>
                </c:pt>
                <c:pt idx="787">
                  <c:v>5.82960732</c:v>
                </c:pt>
                <c:pt idx="788">
                  <c:v>5.837014689999999</c:v>
                </c:pt>
                <c:pt idx="789">
                  <c:v>5.844422059999998</c:v>
                </c:pt>
                <c:pt idx="790">
                  <c:v>5.85182943</c:v>
                </c:pt>
                <c:pt idx="791">
                  <c:v>5.85923679</c:v>
                </c:pt>
                <c:pt idx="792">
                  <c:v>5.866644159999999</c:v>
                </c:pt>
                <c:pt idx="793">
                  <c:v>5.874051529999999</c:v>
                </c:pt>
                <c:pt idx="794">
                  <c:v>5.881458889999998</c:v>
                </c:pt>
                <c:pt idx="795">
                  <c:v>5.888866259999999</c:v>
                </c:pt>
                <c:pt idx="796">
                  <c:v>5.89627363</c:v>
                </c:pt>
                <c:pt idx="797">
                  <c:v>5.903681</c:v>
                </c:pt>
                <c:pt idx="798">
                  <c:v>5.911088359999999</c:v>
                </c:pt>
                <c:pt idx="799">
                  <c:v>5.91849573</c:v>
                </c:pt>
                <c:pt idx="800">
                  <c:v>5.9259031</c:v>
                </c:pt>
                <c:pt idx="801">
                  <c:v>5.93331047</c:v>
                </c:pt>
                <c:pt idx="802">
                  <c:v>5.940717830000001</c:v>
                </c:pt>
                <c:pt idx="803">
                  <c:v>5.9481252</c:v>
                </c:pt>
                <c:pt idx="804">
                  <c:v>5.955532569999998</c:v>
                </c:pt>
                <c:pt idx="805">
                  <c:v>5.962939929999999</c:v>
                </c:pt>
                <c:pt idx="806">
                  <c:v>5.9703473</c:v>
                </c:pt>
                <c:pt idx="807">
                  <c:v>5.977754669999999</c:v>
                </c:pt>
                <c:pt idx="808">
                  <c:v>5.985162040000001</c:v>
                </c:pt>
                <c:pt idx="809">
                  <c:v>5.9925694</c:v>
                </c:pt>
                <c:pt idx="810">
                  <c:v>5.99997677</c:v>
                </c:pt>
                <c:pt idx="811">
                  <c:v>6.007384139999997</c:v>
                </c:pt>
                <c:pt idx="812">
                  <c:v>6.014791509999999</c:v>
                </c:pt>
                <c:pt idx="813">
                  <c:v>6.022198869999999</c:v>
                </c:pt>
                <c:pt idx="814">
                  <c:v>6.029606239999999</c:v>
                </c:pt>
                <c:pt idx="815">
                  <c:v>6.037013609999999</c:v>
                </c:pt>
                <c:pt idx="816">
                  <c:v>6.044420969999997</c:v>
                </c:pt>
                <c:pt idx="817">
                  <c:v>6.05182834</c:v>
                </c:pt>
                <c:pt idx="818">
                  <c:v>6.059235709999998</c:v>
                </c:pt>
                <c:pt idx="819">
                  <c:v>6.06664308</c:v>
                </c:pt>
                <c:pt idx="820">
                  <c:v>6.074050439999999</c:v>
                </c:pt>
                <c:pt idx="821">
                  <c:v>6.081457809999999</c:v>
                </c:pt>
                <c:pt idx="822">
                  <c:v>6.08886518</c:v>
                </c:pt>
                <c:pt idx="823">
                  <c:v>6.096272539999998</c:v>
                </c:pt>
                <c:pt idx="824">
                  <c:v>6.10367991</c:v>
                </c:pt>
                <c:pt idx="825">
                  <c:v>6.111087279999998</c:v>
                </c:pt>
                <c:pt idx="826">
                  <c:v>6.11849465</c:v>
                </c:pt>
                <c:pt idx="827">
                  <c:v>6.125902009999998</c:v>
                </c:pt>
                <c:pt idx="828">
                  <c:v>6.13330938</c:v>
                </c:pt>
                <c:pt idx="829">
                  <c:v>6.140716749999997</c:v>
                </c:pt>
                <c:pt idx="830">
                  <c:v>6.148124119999999</c:v>
                </c:pt>
                <c:pt idx="831">
                  <c:v>6.15553148</c:v>
                </c:pt>
                <c:pt idx="832">
                  <c:v>6.162938849999997</c:v>
                </c:pt>
                <c:pt idx="833">
                  <c:v>6.170346219999999</c:v>
                </c:pt>
                <c:pt idx="834">
                  <c:v>6.177753579999997</c:v>
                </c:pt>
                <c:pt idx="835">
                  <c:v>6.185160949999999</c:v>
                </c:pt>
                <c:pt idx="836">
                  <c:v>6.192568319999999</c:v>
                </c:pt>
                <c:pt idx="837">
                  <c:v>6.199975689999999</c:v>
                </c:pt>
                <c:pt idx="838">
                  <c:v>6.207383049999999</c:v>
                </c:pt>
                <c:pt idx="839">
                  <c:v>6.214790419999999</c:v>
                </c:pt>
                <c:pt idx="840">
                  <c:v>6.22219779</c:v>
                </c:pt>
                <c:pt idx="841">
                  <c:v>6.229605149999998</c:v>
                </c:pt>
                <c:pt idx="842">
                  <c:v>6.237012519999999</c:v>
                </c:pt>
                <c:pt idx="843">
                  <c:v>6.244419889999999</c:v>
                </c:pt>
                <c:pt idx="844">
                  <c:v>6.251827259999999</c:v>
                </c:pt>
                <c:pt idx="845">
                  <c:v>6.25923462</c:v>
                </c:pt>
                <c:pt idx="846">
                  <c:v>6.26664199</c:v>
                </c:pt>
                <c:pt idx="847">
                  <c:v>6.274049359999998</c:v>
                </c:pt>
                <c:pt idx="848">
                  <c:v>6.28145673</c:v>
                </c:pt>
                <c:pt idx="849">
                  <c:v>6.28886409</c:v>
                </c:pt>
                <c:pt idx="850">
                  <c:v>6.29627146</c:v>
                </c:pt>
                <c:pt idx="851">
                  <c:v>6.30367883</c:v>
                </c:pt>
                <c:pt idx="852">
                  <c:v>6.311086189999998</c:v>
                </c:pt>
                <c:pt idx="853">
                  <c:v>6.318493559999999</c:v>
                </c:pt>
                <c:pt idx="854">
                  <c:v>6.325900929999998</c:v>
                </c:pt>
                <c:pt idx="855">
                  <c:v>6.3333083</c:v>
                </c:pt>
                <c:pt idx="856">
                  <c:v>6.340715659999998</c:v>
                </c:pt>
                <c:pt idx="857">
                  <c:v>6.34812303</c:v>
                </c:pt>
                <c:pt idx="858">
                  <c:v>6.355530399999999</c:v>
                </c:pt>
                <c:pt idx="859">
                  <c:v>6.362937759999997</c:v>
                </c:pt>
                <c:pt idx="860">
                  <c:v>6.370345130000001</c:v>
                </c:pt>
                <c:pt idx="861">
                  <c:v>6.3777525</c:v>
                </c:pt>
                <c:pt idx="862">
                  <c:v>6.385159869999998</c:v>
                </c:pt>
                <c:pt idx="863">
                  <c:v>6.392567229999999</c:v>
                </c:pt>
                <c:pt idx="864">
                  <c:v>6.399974599999999</c:v>
                </c:pt>
                <c:pt idx="865">
                  <c:v>6.407381969999998</c:v>
                </c:pt>
                <c:pt idx="866">
                  <c:v>6.41478934</c:v>
                </c:pt>
                <c:pt idx="867">
                  <c:v>6.422196699999999</c:v>
                </c:pt>
                <c:pt idx="868">
                  <c:v>6.429604069999999</c:v>
                </c:pt>
                <c:pt idx="869">
                  <c:v>6.437011439999998</c:v>
                </c:pt>
                <c:pt idx="870">
                  <c:v>6.444418799999998</c:v>
                </c:pt>
                <c:pt idx="871">
                  <c:v>6.45182617</c:v>
                </c:pt>
                <c:pt idx="872">
                  <c:v>6.45923354</c:v>
                </c:pt>
                <c:pt idx="873">
                  <c:v>6.46664091</c:v>
                </c:pt>
                <c:pt idx="874">
                  <c:v>6.474048269999999</c:v>
                </c:pt>
                <c:pt idx="875">
                  <c:v>6.48145564</c:v>
                </c:pt>
                <c:pt idx="876">
                  <c:v>6.48886301</c:v>
                </c:pt>
                <c:pt idx="877">
                  <c:v>6.496270369999999</c:v>
                </c:pt>
                <c:pt idx="878">
                  <c:v>6.503677740000001</c:v>
                </c:pt>
                <c:pt idx="879">
                  <c:v>6.511085109999999</c:v>
                </c:pt>
                <c:pt idx="880">
                  <c:v>6.518492479999999</c:v>
                </c:pt>
                <c:pt idx="881">
                  <c:v>6.525900029999998</c:v>
                </c:pt>
                <c:pt idx="882">
                  <c:v>6.5333074</c:v>
                </c:pt>
                <c:pt idx="883">
                  <c:v>6.540714759999999</c:v>
                </c:pt>
                <c:pt idx="884">
                  <c:v>6.548122129999999</c:v>
                </c:pt>
                <c:pt idx="885">
                  <c:v>6.5555295</c:v>
                </c:pt>
                <c:pt idx="886">
                  <c:v>6.562936869999997</c:v>
                </c:pt>
                <c:pt idx="887">
                  <c:v>6.570344229999999</c:v>
                </c:pt>
                <c:pt idx="888">
                  <c:v>6.577751599999998</c:v>
                </c:pt>
                <c:pt idx="889">
                  <c:v>6.585158969999999</c:v>
                </c:pt>
                <c:pt idx="890">
                  <c:v>6.592566339999998</c:v>
                </c:pt>
                <c:pt idx="891">
                  <c:v>6.5999737</c:v>
                </c:pt>
                <c:pt idx="892">
                  <c:v>6.607381069999998</c:v>
                </c:pt>
                <c:pt idx="893">
                  <c:v>6.614788439999998</c:v>
                </c:pt>
                <c:pt idx="894">
                  <c:v>6.622195799999998</c:v>
                </c:pt>
                <c:pt idx="895">
                  <c:v>6.629603169999998</c:v>
                </c:pt>
                <c:pt idx="896">
                  <c:v>6.637010539999998</c:v>
                </c:pt>
                <c:pt idx="897">
                  <c:v>6.644417909999998</c:v>
                </c:pt>
                <c:pt idx="898">
                  <c:v>6.651825269999998</c:v>
                </c:pt>
                <c:pt idx="899">
                  <c:v>6.659232640000001</c:v>
                </c:pt>
                <c:pt idx="900">
                  <c:v>6.66664001</c:v>
                </c:pt>
                <c:pt idx="901">
                  <c:v>6.674047369999999</c:v>
                </c:pt>
                <c:pt idx="902">
                  <c:v>6.681454739999999</c:v>
                </c:pt>
                <c:pt idx="903">
                  <c:v>6.688862110000001</c:v>
                </c:pt>
                <c:pt idx="904">
                  <c:v>6.69626948</c:v>
                </c:pt>
                <c:pt idx="905">
                  <c:v>6.70367684</c:v>
                </c:pt>
                <c:pt idx="906">
                  <c:v>6.711084209999999</c:v>
                </c:pt>
                <c:pt idx="907">
                  <c:v>6.71849158</c:v>
                </c:pt>
                <c:pt idx="908">
                  <c:v>6.725898949999999</c:v>
                </c:pt>
                <c:pt idx="909">
                  <c:v>6.73330631</c:v>
                </c:pt>
                <c:pt idx="910">
                  <c:v>6.740713679999999</c:v>
                </c:pt>
                <c:pt idx="911">
                  <c:v>6.74812105</c:v>
                </c:pt>
                <c:pt idx="912">
                  <c:v>6.75552841</c:v>
                </c:pt>
                <c:pt idx="913">
                  <c:v>6.762935779999999</c:v>
                </c:pt>
                <c:pt idx="914">
                  <c:v>6.77034315</c:v>
                </c:pt>
                <c:pt idx="915">
                  <c:v>6.777750519999999</c:v>
                </c:pt>
                <c:pt idx="916">
                  <c:v>6.785157879999998</c:v>
                </c:pt>
                <c:pt idx="917">
                  <c:v>6.792565249999999</c:v>
                </c:pt>
                <c:pt idx="918">
                  <c:v>6.79997262</c:v>
                </c:pt>
                <c:pt idx="919">
                  <c:v>6.80737998</c:v>
                </c:pt>
                <c:pt idx="920">
                  <c:v>6.814787349999998</c:v>
                </c:pt>
                <c:pt idx="921">
                  <c:v>6.822194719999998</c:v>
                </c:pt>
                <c:pt idx="922">
                  <c:v>6.82960209</c:v>
                </c:pt>
                <c:pt idx="923">
                  <c:v>6.83700945</c:v>
                </c:pt>
                <c:pt idx="924">
                  <c:v>6.844416819999997</c:v>
                </c:pt>
                <c:pt idx="925">
                  <c:v>6.85182419</c:v>
                </c:pt>
                <c:pt idx="926">
                  <c:v>6.859231559999999</c:v>
                </c:pt>
                <c:pt idx="927">
                  <c:v>6.866638919999999</c:v>
                </c:pt>
                <c:pt idx="928">
                  <c:v>6.874046289999999</c:v>
                </c:pt>
                <c:pt idx="929">
                  <c:v>6.88145366</c:v>
                </c:pt>
                <c:pt idx="930">
                  <c:v>6.88886102</c:v>
                </c:pt>
                <c:pt idx="931">
                  <c:v>6.89626839</c:v>
                </c:pt>
                <c:pt idx="932">
                  <c:v>6.903675760000001</c:v>
                </c:pt>
                <c:pt idx="933">
                  <c:v>6.91108313</c:v>
                </c:pt>
                <c:pt idx="934">
                  <c:v>6.91849049</c:v>
                </c:pt>
                <c:pt idx="935">
                  <c:v>6.925897859999997</c:v>
                </c:pt>
                <c:pt idx="936">
                  <c:v>6.93330523</c:v>
                </c:pt>
                <c:pt idx="937">
                  <c:v>6.94071259</c:v>
                </c:pt>
                <c:pt idx="938">
                  <c:v>6.948119959999999</c:v>
                </c:pt>
                <c:pt idx="939">
                  <c:v>6.955527330000001</c:v>
                </c:pt>
                <c:pt idx="940">
                  <c:v>6.962934699999998</c:v>
                </c:pt>
                <c:pt idx="941">
                  <c:v>6.97034206</c:v>
                </c:pt>
                <c:pt idx="942">
                  <c:v>6.97774943</c:v>
                </c:pt>
                <c:pt idx="943">
                  <c:v>6.985156799999999</c:v>
                </c:pt>
                <c:pt idx="944">
                  <c:v>6.992564169999999</c:v>
                </c:pt>
                <c:pt idx="945">
                  <c:v>6.999971529999999</c:v>
                </c:pt>
                <c:pt idx="946">
                  <c:v>7.0073789</c:v>
                </c:pt>
                <c:pt idx="947">
                  <c:v>7.014786269999998</c:v>
                </c:pt>
                <c:pt idx="948">
                  <c:v>7.022193629999999</c:v>
                </c:pt>
                <c:pt idx="949">
                  <c:v>7.029601</c:v>
                </c:pt>
                <c:pt idx="950">
                  <c:v>7.037008370000001</c:v>
                </c:pt>
                <c:pt idx="951">
                  <c:v>7.044415739999998</c:v>
                </c:pt>
                <c:pt idx="952">
                  <c:v>7.0518231</c:v>
                </c:pt>
                <c:pt idx="953">
                  <c:v>7.05923047</c:v>
                </c:pt>
                <c:pt idx="954">
                  <c:v>7.066637839999999</c:v>
                </c:pt>
                <c:pt idx="955">
                  <c:v>7.074045209999999</c:v>
                </c:pt>
                <c:pt idx="956">
                  <c:v>7.081452569999999</c:v>
                </c:pt>
                <c:pt idx="957">
                  <c:v>7.088859939999999</c:v>
                </c:pt>
                <c:pt idx="958">
                  <c:v>7.09626731</c:v>
                </c:pt>
                <c:pt idx="959">
                  <c:v>7.103674669999999</c:v>
                </c:pt>
                <c:pt idx="960">
                  <c:v>7.111082039999998</c:v>
                </c:pt>
                <c:pt idx="961">
                  <c:v>7.118489409999999</c:v>
                </c:pt>
                <c:pt idx="962">
                  <c:v>7.125896779999998</c:v>
                </c:pt>
                <c:pt idx="963">
                  <c:v>7.133304139999999</c:v>
                </c:pt>
                <c:pt idx="964">
                  <c:v>7.140711509999997</c:v>
                </c:pt>
                <c:pt idx="965">
                  <c:v>7.148118879999999</c:v>
                </c:pt>
                <c:pt idx="966">
                  <c:v>7.155526239999998</c:v>
                </c:pt>
                <c:pt idx="967">
                  <c:v>7.162933609999998</c:v>
                </c:pt>
                <c:pt idx="968">
                  <c:v>7.170340979999999</c:v>
                </c:pt>
                <c:pt idx="969">
                  <c:v>7.177748349999999</c:v>
                </c:pt>
                <c:pt idx="970">
                  <c:v>7.185155709999999</c:v>
                </c:pt>
                <c:pt idx="971">
                  <c:v>7.192563079999998</c:v>
                </c:pt>
                <c:pt idx="972">
                  <c:v>7.199970449999999</c:v>
                </c:pt>
                <c:pt idx="973">
                  <c:v>7.207377819999999</c:v>
                </c:pt>
                <c:pt idx="974">
                  <c:v>7.214785179999998</c:v>
                </c:pt>
                <c:pt idx="975">
                  <c:v>7.222192549999997</c:v>
                </c:pt>
                <c:pt idx="976">
                  <c:v>7.22959992</c:v>
                </c:pt>
                <c:pt idx="977">
                  <c:v>7.23700728</c:v>
                </c:pt>
                <c:pt idx="978">
                  <c:v>7.244414649999998</c:v>
                </c:pt>
                <c:pt idx="979">
                  <c:v>7.251822020000001</c:v>
                </c:pt>
                <c:pt idx="980">
                  <c:v>7.25922939</c:v>
                </c:pt>
                <c:pt idx="981">
                  <c:v>7.26663675</c:v>
                </c:pt>
                <c:pt idx="982">
                  <c:v>7.27404412</c:v>
                </c:pt>
                <c:pt idx="983">
                  <c:v>7.28145149</c:v>
                </c:pt>
                <c:pt idx="984">
                  <c:v>7.28885885</c:v>
                </c:pt>
                <c:pt idx="985">
                  <c:v>7.29626622</c:v>
                </c:pt>
                <c:pt idx="986">
                  <c:v>7.30367359</c:v>
                </c:pt>
                <c:pt idx="987">
                  <c:v>7.311080959999999</c:v>
                </c:pt>
                <c:pt idx="988">
                  <c:v>7.318488319999999</c:v>
                </c:pt>
                <c:pt idx="989">
                  <c:v>7.325895689999999</c:v>
                </c:pt>
                <c:pt idx="990">
                  <c:v>7.33330306</c:v>
                </c:pt>
                <c:pt idx="991">
                  <c:v>7.340710429999999</c:v>
                </c:pt>
                <c:pt idx="992">
                  <c:v>7.348117789999999</c:v>
                </c:pt>
                <c:pt idx="993">
                  <c:v>7.355525159999999</c:v>
                </c:pt>
                <c:pt idx="994">
                  <c:v>7.362932529999998</c:v>
                </c:pt>
                <c:pt idx="995">
                  <c:v>7.37033989</c:v>
                </c:pt>
                <c:pt idx="996">
                  <c:v>7.377747259999999</c:v>
                </c:pt>
                <c:pt idx="997">
                  <c:v>7.385154629999998</c:v>
                </c:pt>
                <c:pt idx="998">
                  <c:v>7.392561999999999</c:v>
                </c:pt>
                <c:pt idx="999">
                  <c:v>7.39996936</c:v>
                </c:pt>
              </c:numCache>
            </c:numRef>
          </c:xVal>
          <c:yVal>
            <c:numRef>
              <c:f>'[pAxialCLmedia-4cfm_axial_square_no_Baffle-FMB.xlsx]pAxialCLmedia-4cfm_axial_square'!$H$6:$H$1005</c:f>
              <c:numCache>
                <c:formatCode>0</c:formatCode>
                <c:ptCount val="1000"/>
                <c:pt idx="0">
                  <c:v>93.530304</c:v>
                </c:pt>
                <c:pt idx="1">
                  <c:v>93.52904509999999</c:v>
                </c:pt>
                <c:pt idx="2">
                  <c:v>93.5267639</c:v>
                </c:pt>
                <c:pt idx="3">
                  <c:v>93.5241699</c:v>
                </c:pt>
                <c:pt idx="4">
                  <c:v>93.5215759</c:v>
                </c:pt>
                <c:pt idx="5">
                  <c:v>93.5189896</c:v>
                </c:pt>
                <c:pt idx="6">
                  <c:v>93.51639559999998</c:v>
                </c:pt>
                <c:pt idx="7">
                  <c:v>93.51380919999998</c:v>
                </c:pt>
                <c:pt idx="8">
                  <c:v>93.5112</c:v>
                </c:pt>
                <c:pt idx="9">
                  <c:v>93.50862119999998</c:v>
                </c:pt>
                <c:pt idx="10">
                  <c:v>93.5060272</c:v>
                </c:pt>
                <c:pt idx="11">
                  <c:v>93.5034409</c:v>
                </c:pt>
                <c:pt idx="12">
                  <c:v>93.5002213</c:v>
                </c:pt>
                <c:pt idx="13">
                  <c:v>93.49633029999998</c:v>
                </c:pt>
                <c:pt idx="14">
                  <c:v>93.4924469</c:v>
                </c:pt>
                <c:pt idx="15">
                  <c:v>93.48855589999998</c:v>
                </c:pt>
                <c:pt idx="16">
                  <c:v>93.4846649</c:v>
                </c:pt>
                <c:pt idx="17">
                  <c:v>93.4807816</c:v>
                </c:pt>
                <c:pt idx="18">
                  <c:v>93.4768906</c:v>
                </c:pt>
                <c:pt idx="19">
                  <c:v>93.47299959999998</c:v>
                </c:pt>
                <c:pt idx="20">
                  <c:v>93.4691162</c:v>
                </c:pt>
                <c:pt idx="21">
                  <c:v>93.4652252</c:v>
                </c:pt>
                <c:pt idx="22">
                  <c:v>93.4610672</c:v>
                </c:pt>
                <c:pt idx="23">
                  <c:v>93.45581819999997</c:v>
                </c:pt>
                <c:pt idx="24">
                  <c:v>93.4505615</c:v>
                </c:pt>
                <c:pt idx="25">
                  <c:v>93.4453125</c:v>
                </c:pt>
                <c:pt idx="26">
                  <c:v>93.4400482</c:v>
                </c:pt>
                <c:pt idx="27">
                  <c:v>93.4347992</c:v>
                </c:pt>
                <c:pt idx="28">
                  <c:v>93.42954249999998</c:v>
                </c:pt>
                <c:pt idx="29">
                  <c:v>93.4242935</c:v>
                </c:pt>
                <c:pt idx="30">
                  <c:v>93.4190445</c:v>
                </c:pt>
                <c:pt idx="31">
                  <c:v>93.4137955</c:v>
                </c:pt>
                <c:pt idx="32">
                  <c:v>93.40853879999999</c:v>
                </c:pt>
                <c:pt idx="33">
                  <c:v>93.4021759</c:v>
                </c:pt>
                <c:pt idx="34">
                  <c:v>93.3956833</c:v>
                </c:pt>
                <c:pt idx="35">
                  <c:v>93.38919829999999</c:v>
                </c:pt>
                <c:pt idx="36">
                  <c:v>93.38272089999997</c:v>
                </c:pt>
                <c:pt idx="37">
                  <c:v>93.37623599999999</c:v>
                </c:pt>
                <c:pt idx="38">
                  <c:v>93.36975859999997</c:v>
                </c:pt>
                <c:pt idx="39">
                  <c:v>93.3632736</c:v>
                </c:pt>
                <c:pt idx="40">
                  <c:v>93.3568039</c:v>
                </c:pt>
                <c:pt idx="41">
                  <c:v>93.35031889999999</c:v>
                </c:pt>
                <c:pt idx="42">
                  <c:v>93.3438339</c:v>
                </c:pt>
                <c:pt idx="43">
                  <c:v>93.3367233</c:v>
                </c:pt>
                <c:pt idx="44">
                  <c:v>93.3292236</c:v>
                </c:pt>
                <c:pt idx="45">
                  <c:v>93.32174679999999</c:v>
                </c:pt>
                <c:pt idx="46">
                  <c:v>93.3142548</c:v>
                </c:pt>
                <c:pt idx="47">
                  <c:v>93.30676269999998</c:v>
                </c:pt>
                <c:pt idx="48">
                  <c:v>93.2992706</c:v>
                </c:pt>
                <c:pt idx="49">
                  <c:v>93.2917786</c:v>
                </c:pt>
                <c:pt idx="50">
                  <c:v>93.2842941</c:v>
                </c:pt>
                <c:pt idx="51">
                  <c:v>93.2767944</c:v>
                </c:pt>
                <c:pt idx="52">
                  <c:v>93.2693024</c:v>
                </c:pt>
                <c:pt idx="53">
                  <c:v>93.2615433</c:v>
                </c:pt>
                <c:pt idx="54">
                  <c:v>93.2532501</c:v>
                </c:pt>
                <c:pt idx="55">
                  <c:v>93.2449493</c:v>
                </c:pt>
                <c:pt idx="56">
                  <c:v>93.2366562</c:v>
                </c:pt>
                <c:pt idx="57">
                  <c:v>93.22834779999997</c:v>
                </c:pt>
                <c:pt idx="58">
                  <c:v>93.22006229999998</c:v>
                </c:pt>
                <c:pt idx="59">
                  <c:v>93.2117615</c:v>
                </c:pt>
                <c:pt idx="60">
                  <c:v>93.2034607</c:v>
                </c:pt>
                <c:pt idx="61">
                  <c:v>93.19516749999998</c:v>
                </c:pt>
                <c:pt idx="62">
                  <c:v>93.18688199999997</c:v>
                </c:pt>
                <c:pt idx="63">
                  <c:v>93.17854309999998</c:v>
                </c:pt>
                <c:pt idx="64">
                  <c:v>93.16963959999998</c:v>
                </c:pt>
                <c:pt idx="65">
                  <c:v>93.16072079999999</c:v>
                </c:pt>
                <c:pt idx="66">
                  <c:v>93.1518097</c:v>
                </c:pt>
                <c:pt idx="67">
                  <c:v>93.14289859999997</c:v>
                </c:pt>
                <c:pt idx="68">
                  <c:v>93.13398739999997</c:v>
                </c:pt>
                <c:pt idx="69">
                  <c:v>93.12507629999998</c:v>
                </c:pt>
                <c:pt idx="70">
                  <c:v>93.1161652</c:v>
                </c:pt>
                <c:pt idx="71">
                  <c:v>93.107254</c:v>
                </c:pt>
                <c:pt idx="72">
                  <c:v>93.09834289999999</c:v>
                </c:pt>
                <c:pt idx="73">
                  <c:v>93.08944699999999</c:v>
                </c:pt>
                <c:pt idx="74">
                  <c:v>93.0801849</c:v>
                </c:pt>
                <c:pt idx="75">
                  <c:v>93.07083889999997</c:v>
                </c:pt>
                <c:pt idx="76">
                  <c:v>93.0614853</c:v>
                </c:pt>
                <c:pt idx="77">
                  <c:v>93.05213169999999</c:v>
                </c:pt>
                <c:pt idx="78">
                  <c:v>93.0427856</c:v>
                </c:pt>
                <c:pt idx="79">
                  <c:v>93.0334244</c:v>
                </c:pt>
                <c:pt idx="80">
                  <c:v>93.02407069999998</c:v>
                </c:pt>
                <c:pt idx="81">
                  <c:v>93.0147171</c:v>
                </c:pt>
                <c:pt idx="82">
                  <c:v>93.00537109999998</c:v>
                </c:pt>
                <c:pt idx="83">
                  <c:v>92.9960098</c:v>
                </c:pt>
                <c:pt idx="84">
                  <c:v>92.98651889999998</c:v>
                </c:pt>
                <c:pt idx="85">
                  <c:v>92.97688289999999</c:v>
                </c:pt>
                <c:pt idx="86">
                  <c:v>92.9672241</c:v>
                </c:pt>
                <c:pt idx="87">
                  <c:v>92.9575958</c:v>
                </c:pt>
                <c:pt idx="88">
                  <c:v>92.9479446</c:v>
                </c:pt>
                <c:pt idx="89">
                  <c:v>92.93830109999999</c:v>
                </c:pt>
                <c:pt idx="90">
                  <c:v>92.92864989999998</c:v>
                </c:pt>
                <c:pt idx="91">
                  <c:v>92.919014</c:v>
                </c:pt>
                <c:pt idx="92">
                  <c:v>92.9093704</c:v>
                </c:pt>
                <c:pt idx="93">
                  <c:v>92.8997269</c:v>
                </c:pt>
                <c:pt idx="94">
                  <c:v>92.8900452</c:v>
                </c:pt>
                <c:pt idx="95">
                  <c:v>92.8802414</c:v>
                </c:pt>
                <c:pt idx="96">
                  <c:v>92.87044529999999</c:v>
                </c:pt>
                <c:pt idx="97">
                  <c:v>92.8606415</c:v>
                </c:pt>
                <c:pt idx="98">
                  <c:v>92.850853</c:v>
                </c:pt>
                <c:pt idx="99">
                  <c:v>92.8410492</c:v>
                </c:pt>
                <c:pt idx="100">
                  <c:v>92.8312531</c:v>
                </c:pt>
                <c:pt idx="101">
                  <c:v>92.8214493</c:v>
                </c:pt>
                <c:pt idx="102">
                  <c:v>92.8116531</c:v>
                </c:pt>
                <c:pt idx="103">
                  <c:v>92.801857</c:v>
                </c:pt>
                <c:pt idx="104">
                  <c:v>92.7920532</c:v>
                </c:pt>
                <c:pt idx="105">
                  <c:v>92.7822266</c:v>
                </c:pt>
                <c:pt idx="106">
                  <c:v>92.77239989999997</c:v>
                </c:pt>
                <c:pt idx="107">
                  <c:v>92.7625732</c:v>
                </c:pt>
                <c:pt idx="108">
                  <c:v>92.75275419999998</c:v>
                </c:pt>
                <c:pt idx="109">
                  <c:v>92.7429276</c:v>
                </c:pt>
                <c:pt idx="110">
                  <c:v>92.73310089999998</c:v>
                </c:pt>
                <c:pt idx="111">
                  <c:v>92.7232742</c:v>
                </c:pt>
                <c:pt idx="112">
                  <c:v>92.7134552</c:v>
                </c:pt>
                <c:pt idx="113">
                  <c:v>92.7036362</c:v>
                </c:pt>
                <c:pt idx="114">
                  <c:v>92.69380189999997</c:v>
                </c:pt>
                <c:pt idx="115">
                  <c:v>92.6840286</c:v>
                </c:pt>
                <c:pt idx="116">
                  <c:v>92.67430109999997</c:v>
                </c:pt>
                <c:pt idx="117">
                  <c:v>92.66458129999998</c:v>
                </c:pt>
                <c:pt idx="118">
                  <c:v>92.65484619999997</c:v>
                </c:pt>
                <c:pt idx="119">
                  <c:v>92.64511109999998</c:v>
                </c:pt>
                <c:pt idx="120">
                  <c:v>92.63540649999999</c:v>
                </c:pt>
                <c:pt idx="121">
                  <c:v>92.62567139999999</c:v>
                </c:pt>
                <c:pt idx="122">
                  <c:v>92.61593629999999</c:v>
                </c:pt>
                <c:pt idx="123">
                  <c:v>92.60620879999999</c:v>
                </c:pt>
                <c:pt idx="124">
                  <c:v>92.596489</c:v>
                </c:pt>
                <c:pt idx="125">
                  <c:v>92.58683009999999</c:v>
                </c:pt>
                <c:pt idx="126">
                  <c:v>92.57734679999999</c:v>
                </c:pt>
                <c:pt idx="127">
                  <c:v>92.5678558</c:v>
                </c:pt>
                <c:pt idx="128">
                  <c:v>92.5583496</c:v>
                </c:pt>
                <c:pt idx="129">
                  <c:v>92.5488586</c:v>
                </c:pt>
                <c:pt idx="130">
                  <c:v>92.53937529999999</c:v>
                </c:pt>
                <c:pt idx="131">
                  <c:v>92.52987669999999</c:v>
                </c:pt>
                <c:pt idx="132">
                  <c:v>92.5203934</c:v>
                </c:pt>
                <c:pt idx="133">
                  <c:v>92.5108948</c:v>
                </c:pt>
                <c:pt idx="134">
                  <c:v>92.5014038</c:v>
                </c:pt>
                <c:pt idx="135">
                  <c:v>92.4919281</c:v>
                </c:pt>
                <c:pt idx="136">
                  <c:v>92.4828186</c:v>
                </c:pt>
                <c:pt idx="137">
                  <c:v>92.47370149999999</c:v>
                </c:pt>
                <c:pt idx="138">
                  <c:v>92.4645996</c:v>
                </c:pt>
                <c:pt idx="139">
                  <c:v>92.45549009999999</c:v>
                </c:pt>
                <c:pt idx="140">
                  <c:v>92.44637299999998</c:v>
                </c:pt>
                <c:pt idx="141">
                  <c:v>92.4372635</c:v>
                </c:pt>
                <c:pt idx="142">
                  <c:v>92.42816159999998</c:v>
                </c:pt>
                <c:pt idx="143">
                  <c:v>92.4190445</c:v>
                </c:pt>
                <c:pt idx="144">
                  <c:v>92.40994259999998</c:v>
                </c:pt>
                <c:pt idx="145">
                  <c:v>92.4008331</c:v>
                </c:pt>
                <c:pt idx="146">
                  <c:v>92.3921356</c:v>
                </c:pt>
                <c:pt idx="147">
                  <c:v>92.38358309999998</c:v>
                </c:pt>
                <c:pt idx="148">
                  <c:v>92.37503049999997</c:v>
                </c:pt>
                <c:pt idx="149">
                  <c:v>92.3664856</c:v>
                </c:pt>
                <c:pt idx="150">
                  <c:v>92.3579254</c:v>
                </c:pt>
                <c:pt idx="151">
                  <c:v>92.34938049999998</c:v>
                </c:pt>
                <c:pt idx="152">
                  <c:v>92.3408356</c:v>
                </c:pt>
                <c:pt idx="153">
                  <c:v>92.3322754</c:v>
                </c:pt>
                <c:pt idx="154">
                  <c:v>92.32372279999998</c:v>
                </c:pt>
                <c:pt idx="155">
                  <c:v>92.31517029999999</c:v>
                </c:pt>
                <c:pt idx="156">
                  <c:v>92.30697629999999</c:v>
                </c:pt>
                <c:pt idx="157">
                  <c:v>92.2991943</c:v>
                </c:pt>
                <c:pt idx="158">
                  <c:v>92.2914124</c:v>
                </c:pt>
                <c:pt idx="159">
                  <c:v>92.28363799999998</c:v>
                </c:pt>
                <c:pt idx="160">
                  <c:v>92.27586359999998</c:v>
                </c:pt>
                <c:pt idx="161">
                  <c:v>92.2680893</c:v>
                </c:pt>
                <c:pt idx="162">
                  <c:v>92.2602997</c:v>
                </c:pt>
                <c:pt idx="163">
                  <c:v>92.2525177</c:v>
                </c:pt>
                <c:pt idx="164">
                  <c:v>92.2447357</c:v>
                </c:pt>
                <c:pt idx="165">
                  <c:v>92.2369614</c:v>
                </c:pt>
                <c:pt idx="166">
                  <c:v>92.22937009999997</c:v>
                </c:pt>
                <c:pt idx="167">
                  <c:v>92.2226257</c:v>
                </c:pt>
                <c:pt idx="168">
                  <c:v>92.2158737</c:v>
                </c:pt>
                <c:pt idx="169">
                  <c:v>92.2091293</c:v>
                </c:pt>
                <c:pt idx="170">
                  <c:v>92.20238489999998</c:v>
                </c:pt>
                <c:pt idx="171">
                  <c:v>92.19564819999997</c:v>
                </c:pt>
                <c:pt idx="172">
                  <c:v>92.18890379999999</c:v>
                </c:pt>
                <c:pt idx="173">
                  <c:v>92.18215179999999</c:v>
                </c:pt>
                <c:pt idx="174">
                  <c:v>92.17541499999999</c:v>
                </c:pt>
                <c:pt idx="175">
                  <c:v>92.16867069999999</c:v>
                </c:pt>
                <c:pt idx="176">
                  <c:v>92.1619263</c:v>
                </c:pt>
                <c:pt idx="177">
                  <c:v>92.1563644</c:v>
                </c:pt>
                <c:pt idx="178">
                  <c:v>92.15095519999998</c:v>
                </c:pt>
                <c:pt idx="179">
                  <c:v>92.14553829999998</c:v>
                </c:pt>
                <c:pt idx="180">
                  <c:v>92.1401367</c:v>
                </c:pt>
                <c:pt idx="181">
                  <c:v>92.1347198</c:v>
                </c:pt>
                <c:pt idx="182">
                  <c:v>92.12931059999997</c:v>
                </c:pt>
                <c:pt idx="183">
                  <c:v>92.12390139999997</c:v>
                </c:pt>
                <c:pt idx="184">
                  <c:v>92.11849209999997</c:v>
                </c:pt>
                <c:pt idx="185">
                  <c:v>92.11308289999997</c:v>
                </c:pt>
                <c:pt idx="186">
                  <c:v>92.1076584</c:v>
                </c:pt>
                <c:pt idx="187">
                  <c:v>92.10331729999999</c:v>
                </c:pt>
                <c:pt idx="188">
                  <c:v>92.0996857</c:v>
                </c:pt>
                <c:pt idx="189">
                  <c:v>92.0960464</c:v>
                </c:pt>
                <c:pt idx="190">
                  <c:v>92.09239959999998</c:v>
                </c:pt>
                <c:pt idx="191">
                  <c:v>92.08876799999999</c:v>
                </c:pt>
                <c:pt idx="192">
                  <c:v>92.08512879999999</c:v>
                </c:pt>
                <c:pt idx="193">
                  <c:v>92.0814896</c:v>
                </c:pt>
                <c:pt idx="194">
                  <c:v>92.07785029999998</c:v>
                </c:pt>
                <c:pt idx="195">
                  <c:v>92.0742111</c:v>
                </c:pt>
                <c:pt idx="196">
                  <c:v>92.07057949999998</c:v>
                </c:pt>
                <c:pt idx="197">
                  <c:v>92.0676575</c:v>
                </c:pt>
                <c:pt idx="198">
                  <c:v>92.0662842</c:v>
                </c:pt>
                <c:pt idx="199">
                  <c:v>92.0649033</c:v>
                </c:pt>
                <c:pt idx="200">
                  <c:v>92.0635223</c:v>
                </c:pt>
                <c:pt idx="201">
                  <c:v>92.062149</c:v>
                </c:pt>
                <c:pt idx="202">
                  <c:v>92.06076809999999</c:v>
                </c:pt>
                <c:pt idx="203">
                  <c:v>92.05939479999999</c:v>
                </c:pt>
                <c:pt idx="204">
                  <c:v>92.0580139</c:v>
                </c:pt>
                <c:pt idx="205">
                  <c:v>92.05664059999998</c:v>
                </c:pt>
                <c:pt idx="206">
                  <c:v>92.05526729999998</c:v>
                </c:pt>
                <c:pt idx="207">
                  <c:v>92.05397029999999</c:v>
                </c:pt>
                <c:pt idx="208">
                  <c:v>92.05549619999996</c:v>
                </c:pt>
                <c:pt idx="209">
                  <c:v>92.0570221</c:v>
                </c:pt>
                <c:pt idx="210">
                  <c:v>92.0585556</c:v>
                </c:pt>
                <c:pt idx="211">
                  <c:v>92.0600891</c:v>
                </c:pt>
                <c:pt idx="212">
                  <c:v>92.0616074</c:v>
                </c:pt>
                <c:pt idx="213">
                  <c:v>92.06314849999998</c:v>
                </c:pt>
                <c:pt idx="214">
                  <c:v>92.0646667</c:v>
                </c:pt>
                <c:pt idx="215">
                  <c:v>92.06619259999998</c:v>
                </c:pt>
                <c:pt idx="216">
                  <c:v>92.0677185</c:v>
                </c:pt>
                <c:pt idx="217">
                  <c:v>92.0692444</c:v>
                </c:pt>
                <c:pt idx="218">
                  <c:v>92.073555</c:v>
                </c:pt>
                <c:pt idx="219">
                  <c:v>92.07881159999997</c:v>
                </c:pt>
                <c:pt idx="220">
                  <c:v>92.0840759</c:v>
                </c:pt>
                <c:pt idx="221">
                  <c:v>92.08934019999997</c:v>
                </c:pt>
                <c:pt idx="222">
                  <c:v>92.0946045</c:v>
                </c:pt>
                <c:pt idx="223">
                  <c:v>92.09986879999998</c:v>
                </c:pt>
                <c:pt idx="224">
                  <c:v>92.10513309999999</c:v>
                </c:pt>
                <c:pt idx="225">
                  <c:v>92.1103897</c:v>
                </c:pt>
                <c:pt idx="226">
                  <c:v>92.11566159999998</c:v>
                </c:pt>
                <c:pt idx="227">
                  <c:v>92.12091829999999</c:v>
                </c:pt>
                <c:pt idx="228">
                  <c:v>92.12831119999997</c:v>
                </c:pt>
                <c:pt idx="229">
                  <c:v>92.1382141</c:v>
                </c:pt>
                <c:pt idx="230">
                  <c:v>92.1481247</c:v>
                </c:pt>
                <c:pt idx="231">
                  <c:v>92.15804289999997</c:v>
                </c:pt>
                <c:pt idx="232">
                  <c:v>92.1679535</c:v>
                </c:pt>
                <c:pt idx="233">
                  <c:v>92.17787169999997</c:v>
                </c:pt>
                <c:pt idx="234">
                  <c:v>92.18778229999997</c:v>
                </c:pt>
                <c:pt idx="235">
                  <c:v>92.1976929</c:v>
                </c:pt>
                <c:pt idx="236">
                  <c:v>92.2076111</c:v>
                </c:pt>
                <c:pt idx="237">
                  <c:v>92.2175217</c:v>
                </c:pt>
                <c:pt idx="238">
                  <c:v>92.22840879999997</c:v>
                </c:pt>
                <c:pt idx="239">
                  <c:v>92.2441025</c:v>
                </c:pt>
                <c:pt idx="240">
                  <c:v>92.25977329999999</c:v>
                </c:pt>
                <c:pt idx="241">
                  <c:v>92.27545929999998</c:v>
                </c:pt>
                <c:pt idx="242">
                  <c:v>92.2911377</c:v>
                </c:pt>
                <c:pt idx="243">
                  <c:v>92.3068237</c:v>
                </c:pt>
                <c:pt idx="244">
                  <c:v>92.32250979999999</c:v>
                </c:pt>
                <c:pt idx="245">
                  <c:v>92.33819579999998</c:v>
                </c:pt>
                <c:pt idx="246">
                  <c:v>92.35388179999997</c:v>
                </c:pt>
                <c:pt idx="247">
                  <c:v>92.3695679</c:v>
                </c:pt>
                <c:pt idx="248">
                  <c:v>92.38524629999999</c:v>
                </c:pt>
                <c:pt idx="249">
                  <c:v>92.407135</c:v>
                </c:pt>
                <c:pt idx="250">
                  <c:v>92.4298553</c:v>
                </c:pt>
                <c:pt idx="251">
                  <c:v>92.45257569999998</c:v>
                </c:pt>
                <c:pt idx="252">
                  <c:v>92.475296</c:v>
                </c:pt>
                <c:pt idx="253">
                  <c:v>92.49801639999998</c:v>
                </c:pt>
                <c:pt idx="254">
                  <c:v>92.52073669999999</c:v>
                </c:pt>
                <c:pt idx="255">
                  <c:v>92.54344179999998</c:v>
                </c:pt>
                <c:pt idx="256">
                  <c:v>92.5661774</c:v>
                </c:pt>
                <c:pt idx="257">
                  <c:v>92.58889769999999</c:v>
                </c:pt>
                <c:pt idx="258">
                  <c:v>92.6116104</c:v>
                </c:pt>
                <c:pt idx="259">
                  <c:v>92.63927459999998</c:v>
                </c:pt>
                <c:pt idx="260">
                  <c:v>92.67030329999999</c:v>
                </c:pt>
                <c:pt idx="261">
                  <c:v>92.7013397</c:v>
                </c:pt>
                <c:pt idx="262">
                  <c:v>92.73236849999999</c:v>
                </c:pt>
                <c:pt idx="263">
                  <c:v>92.76338959999998</c:v>
                </c:pt>
                <c:pt idx="264">
                  <c:v>92.7944183</c:v>
                </c:pt>
                <c:pt idx="265">
                  <c:v>92.82545469999998</c:v>
                </c:pt>
                <c:pt idx="266">
                  <c:v>92.85647579999998</c:v>
                </c:pt>
                <c:pt idx="267">
                  <c:v>92.8875122</c:v>
                </c:pt>
                <c:pt idx="268">
                  <c:v>92.918541</c:v>
                </c:pt>
                <c:pt idx="269">
                  <c:v>92.9521332</c:v>
                </c:pt>
                <c:pt idx="270">
                  <c:v>92.9914932</c:v>
                </c:pt>
                <c:pt idx="271">
                  <c:v>93.0308533</c:v>
                </c:pt>
                <c:pt idx="272">
                  <c:v>93.07022089999998</c:v>
                </c:pt>
                <c:pt idx="273">
                  <c:v>93.1095734</c:v>
                </c:pt>
                <c:pt idx="274">
                  <c:v>93.14894099999998</c:v>
                </c:pt>
                <c:pt idx="275">
                  <c:v>93.18830109999998</c:v>
                </c:pt>
                <c:pt idx="276">
                  <c:v>93.2276611</c:v>
                </c:pt>
                <c:pt idx="277">
                  <c:v>93.2670212</c:v>
                </c:pt>
                <c:pt idx="278">
                  <c:v>93.3063736</c:v>
                </c:pt>
                <c:pt idx="279">
                  <c:v>93.3460159</c:v>
                </c:pt>
                <c:pt idx="280">
                  <c:v>93.3983994</c:v>
                </c:pt>
                <c:pt idx="281">
                  <c:v>93.45075989999998</c:v>
                </c:pt>
                <c:pt idx="282">
                  <c:v>93.5031433</c:v>
                </c:pt>
                <c:pt idx="283">
                  <c:v>93.5555191</c:v>
                </c:pt>
                <c:pt idx="284">
                  <c:v>93.6078949</c:v>
                </c:pt>
                <c:pt idx="285">
                  <c:v>93.66027829999999</c:v>
                </c:pt>
                <c:pt idx="286">
                  <c:v>93.7126617</c:v>
                </c:pt>
                <c:pt idx="287">
                  <c:v>93.7650299</c:v>
                </c:pt>
                <c:pt idx="288">
                  <c:v>93.8174057</c:v>
                </c:pt>
                <c:pt idx="289">
                  <c:v>93.8774109</c:v>
                </c:pt>
                <c:pt idx="290">
                  <c:v>93.9401703</c:v>
                </c:pt>
                <c:pt idx="291">
                  <c:v>94.0029297</c:v>
                </c:pt>
                <c:pt idx="292">
                  <c:v>94.0656891</c:v>
                </c:pt>
                <c:pt idx="293">
                  <c:v>94.1284637</c:v>
                </c:pt>
                <c:pt idx="294">
                  <c:v>94.1912231</c:v>
                </c:pt>
                <c:pt idx="295">
                  <c:v>94.25398249999999</c:v>
                </c:pt>
                <c:pt idx="296">
                  <c:v>94.31674959999998</c:v>
                </c:pt>
                <c:pt idx="297">
                  <c:v>94.3795166</c:v>
                </c:pt>
                <c:pt idx="298">
                  <c:v>94.4477768</c:v>
                </c:pt>
                <c:pt idx="299">
                  <c:v>94.52287289999995</c:v>
                </c:pt>
                <c:pt idx="300">
                  <c:v>94.5979614</c:v>
                </c:pt>
                <c:pt idx="301">
                  <c:v>94.67304229999998</c:v>
                </c:pt>
                <c:pt idx="302">
                  <c:v>94.7481308</c:v>
                </c:pt>
                <c:pt idx="303">
                  <c:v>94.8232117</c:v>
                </c:pt>
                <c:pt idx="304">
                  <c:v>94.89830019999997</c:v>
                </c:pt>
                <c:pt idx="305">
                  <c:v>94.97338869999999</c:v>
                </c:pt>
                <c:pt idx="306">
                  <c:v>95.0484695</c:v>
                </c:pt>
                <c:pt idx="307">
                  <c:v>95.12568659999997</c:v>
                </c:pt>
                <c:pt idx="308">
                  <c:v>95.2140427</c:v>
                </c:pt>
                <c:pt idx="309">
                  <c:v>95.30239869999998</c:v>
                </c:pt>
                <c:pt idx="310">
                  <c:v>95.39076229999999</c:v>
                </c:pt>
                <c:pt idx="311">
                  <c:v>95.4791107</c:v>
                </c:pt>
                <c:pt idx="312">
                  <c:v>95.5674667</c:v>
                </c:pt>
                <c:pt idx="313">
                  <c:v>95.65582279999997</c:v>
                </c:pt>
                <c:pt idx="314">
                  <c:v>95.7441788</c:v>
                </c:pt>
                <c:pt idx="315">
                  <c:v>95.83254239999997</c:v>
                </c:pt>
                <c:pt idx="316">
                  <c:v>95.92089839999998</c:v>
                </c:pt>
                <c:pt idx="317">
                  <c:v>96.0214691</c:v>
                </c:pt>
                <c:pt idx="318">
                  <c:v>96.12380979999999</c:v>
                </c:pt>
                <c:pt idx="319">
                  <c:v>96.2261505</c:v>
                </c:pt>
                <c:pt idx="320">
                  <c:v>96.32849879999998</c:v>
                </c:pt>
                <c:pt idx="321">
                  <c:v>96.4308319</c:v>
                </c:pt>
                <c:pt idx="322">
                  <c:v>96.5331955</c:v>
                </c:pt>
                <c:pt idx="323">
                  <c:v>96.6355286</c:v>
                </c:pt>
                <c:pt idx="324">
                  <c:v>96.7378693</c:v>
                </c:pt>
                <c:pt idx="325">
                  <c:v>96.8402176</c:v>
                </c:pt>
                <c:pt idx="326">
                  <c:v>96.95098879999999</c:v>
                </c:pt>
                <c:pt idx="327">
                  <c:v>97.0677185</c:v>
                </c:pt>
                <c:pt idx="328">
                  <c:v>97.18444819999999</c:v>
                </c:pt>
                <c:pt idx="329">
                  <c:v>97.30117799999998</c:v>
                </c:pt>
                <c:pt idx="330">
                  <c:v>97.4179001</c:v>
                </c:pt>
                <c:pt idx="331">
                  <c:v>97.5346222</c:v>
                </c:pt>
                <c:pt idx="332">
                  <c:v>97.65135189999997</c:v>
                </c:pt>
                <c:pt idx="333">
                  <c:v>97.7680893</c:v>
                </c:pt>
                <c:pt idx="334">
                  <c:v>97.8848114</c:v>
                </c:pt>
                <c:pt idx="335">
                  <c:v>98.00584409999999</c:v>
                </c:pt>
                <c:pt idx="336">
                  <c:v>98.13693999999998</c:v>
                </c:pt>
                <c:pt idx="337">
                  <c:v>98.26805109999998</c:v>
                </c:pt>
                <c:pt idx="338">
                  <c:v>98.399147</c:v>
                </c:pt>
                <c:pt idx="339">
                  <c:v>98.5302582</c:v>
                </c:pt>
                <c:pt idx="340">
                  <c:v>98.6613693</c:v>
                </c:pt>
                <c:pt idx="341">
                  <c:v>98.79246519999998</c:v>
                </c:pt>
                <c:pt idx="342">
                  <c:v>98.9235764</c:v>
                </c:pt>
                <c:pt idx="343">
                  <c:v>99.05467219999998</c:v>
                </c:pt>
                <c:pt idx="344">
                  <c:v>99.18595889999999</c:v>
                </c:pt>
                <c:pt idx="345">
                  <c:v>99.33084109999999</c:v>
                </c:pt>
                <c:pt idx="346">
                  <c:v>99.47575379999999</c:v>
                </c:pt>
                <c:pt idx="347">
                  <c:v>99.62063599999999</c:v>
                </c:pt>
                <c:pt idx="348">
                  <c:v>99.76553339999998</c:v>
                </c:pt>
                <c:pt idx="349">
                  <c:v>99.91043089999998</c:v>
                </c:pt>
                <c:pt idx="350">
                  <c:v>100.055328</c:v>
                </c:pt>
                <c:pt idx="351">
                  <c:v>100.200226</c:v>
                </c:pt>
                <c:pt idx="352">
                  <c:v>100.345123</c:v>
                </c:pt>
                <c:pt idx="353">
                  <c:v>100.490013</c:v>
                </c:pt>
                <c:pt idx="354">
                  <c:v>100.644028</c:v>
                </c:pt>
                <c:pt idx="355">
                  <c:v>100.801468</c:v>
                </c:pt>
                <c:pt idx="356">
                  <c:v>100.958908</c:v>
                </c:pt>
                <c:pt idx="357">
                  <c:v>101.116364</c:v>
                </c:pt>
                <c:pt idx="358">
                  <c:v>101.273804</c:v>
                </c:pt>
                <c:pt idx="359">
                  <c:v>101.431259</c:v>
                </c:pt>
                <c:pt idx="360">
                  <c:v>101.588699</c:v>
                </c:pt>
                <c:pt idx="361">
                  <c:v>101.74614</c:v>
                </c:pt>
                <c:pt idx="362">
                  <c:v>101.903595</c:v>
                </c:pt>
                <c:pt idx="363">
                  <c:v>102.066231</c:v>
                </c:pt>
                <c:pt idx="364">
                  <c:v>102.235519</c:v>
                </c:pt>
                <c:pt idx="365">
                  <c:v>102.4048</c:v>
                </c:pt>
                <c:pt idx="366">
                  <c:v>102.574081</c:v>
                </c:pt>
                <c:pt idx="367">
                  <c:v>102.743362</c:v>
                </c:pt>
                <c:pt idx="368">
                  <c:v>102.912643</c:v>
                </c:pt>
                <c:pt idx="369">
                  <c:v>103.081924</c:v>
                </c:pt>
                <c:pt idx="370">
                  <c:v>103.251205</c:v>
                </c:pt>
                <c:pt idx="371">
                  <c:v>103.420494</c:v>
                </c:pt>
                <c:pt idx="372">
                  <c:v>103.590401</c:v>
                </c:pt>
                <c:pt idx="373">
                  <c:v>103.763802</c:v>
                </c:pt>
                <c:pt idx="374">
                  <c:v>103.937195</c:v>
                </c:pt>
                <c:pt idx="375">
                  <c:v>104.110596</c:v>
                </c:pt>
                <c:pt idx="376">
                  <c:v>104.283997</c:v>
                </c:pt>
                <c:pt idx="377">
                  <c:v>104.457397</c:v>
                </c:pt>
                <c:pt idx="378">
                  <c:v>104.630806</c:v>
                </c:pt>
                <c:pt idx="379">
                  <c:v>104.804207</c:v>
                </c:pt>
                <c:pt idx="380">
                  <c:v>104.977608</c:v>
                </c:pt>
                <c:pt idx="381">
                  <c:v>105.151001</c:v>
                </c:pt>
                <c:pt idx="382">
                  <c:v>105.334824</c:v>
                </c:pt>
                <c:pt idx="383">
                  <c:v>105.520279</c:v>
                </c:pt>
                <c:pt idx="384">
                  <c:v>105.705734</c:v>
                </c:pt>
                <c:pt idx="385">
                  <c:v>105.891174</c:v>
                </c:pt>
                <c:pt idx="386">
                  <c:v>106.07663</c:v>
                </c:pt>
                <c:pt idx="387">
                  <c:v>106.262077</c:v>
                </c:pt>
                <c:pt idx="388">
                  <c:v>106.447525</c:v>
                </c:pt>
                <c:pt idx="389">
                  <c:v>106.63298</c:v>
                </c:pt>
                <c:pt idx="390">
                  <c:v>106.818428</c:v>
                </c:pt>
                <c:pt idx="391">
                  <c:v>106.999634</c:v>
                </c:pt>
                <c:pt idx="392">
                  <c:v>107.177719</c:v>
                </c:pt>
                <c:pt idx="393">
                  <c:v>107.355812</c:v>
                </c:pt>
                <c:pt idx="394">
                  <c:v>107.53392</c:v>
                </c:pt>
                <c:pt idx="395">
                  <c:v>107.712006</c:v>
                </c:pt>
                <c:pt idx="396">
                  <c:v>107.890091</c:v>
                </c:pt>
                <c:pt idx="397">
                  <c:v>108.068192</c:v>
                </c:pt>
                <c:pt idx="398">
                  <c:v>108.245926</c:v>
                </c:pt>
                <c:pt idx="399">
                  <c:v>108.421921</c:v>
                </c:pt>
                <c:pt idx="400">
                  <c:v>108.605682</c:v>
                </c:pt>
                <c:pt idx="401">
                  <c:v>108.811249</c:v>
                </c:pt>
                <c:pt idx="402">
                  <c:v>109.007645</c:v>
                </c:pt>
                <c:pt idx="403">
                  <c:v>109.203537</c:v>
                </c:pt>
                <c:pt idx="404">
                  <c:v>109.399414</c:v>
                </c:pt>
                <c:pt idx="405">
                  <c:v>109.595299</c:v>
                </c:pt>
                <c:pt idx="406">
                  <c:v>109.791183</c:v>
                </c:pt>
                <c:pt idx="407">
                  <c:v>109.987076</c:v>
                </c:pt>
                <c:pt idx="408">
                  <c:v>110.182953</c:v>
                </c:pt>
                <c:pt idx="409">
                  <c:v>110.378838</c:v>
                </c:pt>
                <c:pt idx="410">
                  <c:v>110.574722</c:v>
                </c:pt>
                <c:pt idx="411">
                  <c:v>110.770607</c:v>
                </c:pt>
                <c:pt idx="412">
                  <c:v>110.958435</c:v>
                </c:pt>
                <c:pt idx="413">
                  <c:v>111.133034</c:v>
                </c:pt>
                <c:pt idx="414">
                  <c:v>111.307632</c:v>
                </c:pt>
                <c:pt idx="415">
                  <c:v>111.482224</c:v>
                </c:pt>
                <c:pt idx="416">
                  <c:v>111.656815</c:v>
                </c:pt>
                <c:pt idx="417">
                  <c:v>111.831413</c:v>
                </c:pt>
                <c:pt idx="418">
                  <c:v>112.006004</c:v>
                </c:pt>
                <c:pt idx="419">
                  <c:v>112.180603</c:v>
                </c:pt>
                <c:pt idx="420">
                  <c:v>112.355194</c:v>
                </c:pt>
                <c:pt idx="421">
                  <c:v>112.529793</c:v>
                </c:pt>
                <c:pt idx="422">
                  <c:v>112.704391</c:v>
                </c:pt>
                <c:pt idx="423">
                  <c:v>112.878983</c:v>
                </c:pt>
                <c:pt idx="424">
                  <c:v>113.053131</c:v>
                </c:pt>
                <c:pt idx="425">
                  <c:v>113.225136</c:v>
                </c:pt>
                <c:pt idx="426">
                  <c:v>113.397133</c:v>
                </c:pt>
                <c:pt idx="427">
                  <c:v>113.517296</c:v>
                </c:pt>
                <c:pt idx="428">
                  <c:v>113.607544</c:v>
                </c:pt>
                <c:pt idx="429">
                  <c:v>113.695389</c:v>
                </c:pt>
                <c:pt idx="430">
                  <c:v>113.781609</c:v>
                </c:pt>
                <c:pt idx="431">
                  <c:v>113.867821</c:v>
                </c:pt>
                <c:pt idx="432">
                  <c:v>113.954033</c:v>
                </c:pt>
                <c:pt idx="433">
                  <c:v>114.040245</c:v>
                </c:pt>
                <c:pt idx="434">
                  <c:v>114.103645</c:v>
                </c:pt>
                <c:pt idx="435">
                  <c:v>114.157982</c:v>
                </c:pt>
                <c:pt idx="436">
                  <c:v>114.212326</c:v>
                </c:pt>
                <c:pt idx="437">
                  <c:v>114.397278</c:v>
                </c:pt>
                <c:pt idx="438">
                  <c:v>114.598701</c:v>
                </c:pt>
                <c:pt idx="439">
                  <c:v>114.803085</c:v>
                </c:pt>
                <c:pt idx="440">
                  <c:v>115.021652</c:v>
                </c:pt>
                <c:pt idx="441">
                  <c:v>115.240234</c:v>
                </c:pt>
                <c:pt idx="442">
                  <c:v>115.460754</c:v>
                </c:pt>
                <c:pt idx="443">
                  <c:v>115.688751</c:v>
                </c:pt>
                <c:pt idx="444">
                  <c:v>115.916962</c:v>
                </c:pt>
                <c:pt idx="445">
                  <c:v>116.145432</c:v>
                </c:pt>
                <c:pt idx="446">
                  <c:v>116.397675</c:v>
                </c:pt>
                <c:pt idx="447">
                  <c:v>116.654251</c:v>
                </c:pt>
                <c:pt idx="448">
                  <c:v>116.905327</c:v>
                </c:pt>
                <c:pt idx="449">
                  <c:v>117.169899</c:v>
                </c:pt>
                <c:pt idx="450">
                  <c:v>117.440491</c:v>
                </c:pt>
                <c:pt idx="451">
                  <c:v>117.709023</c:v>
                </c:pt>
                <c:pt idx="452">
                  <c:v>118.034767</c:v>
                </c:pt>
                <c:pt idx="453">
                  <c:v>118.385094</c:v>
                </c:pt>
                <c:pt idx="454">
                  <c:v>118.737137</c:v>
                </c:pt>
                <c:pt idx="455">
                  <c:v>119.27755</c:v>
                </c:pt>
                <c:pt idx="456">
                  <c:v>119.867638</c:v>
                </c:pt>
                <c:pt idx="457">
                  <c:v>120.456566</c:v>
                </c:pt>
                <c:pt idx="458">
                  <c:v>119.616486</c:v>
                </c:pt>
                <c:pt idx="459">
                  <c:v>118.692307</c:v>
                </c:pt>
                <c:pt idx="460">
                  <c:v>111.198853</c:v>
                </c:pt>
                <c:pt idx="461">
                  <c:v>100.186661</c:v>
                </c:pt>
                <c:pt idx="462">
                  <c:v>84.4829102</c:v>
                </c:pt>
                <c:pt idx="463">
                  <c:v>68.3614273</c:v>
                </c:pt>
                <c:pt idx="464">
                  <c:v>41.2233391</c:v>
                </c:pt>
                <c:pt idx="465">
                  <c:v>12.7778769</c:v>
                </c:pt>
                <c:pt idx="466">
                  <c:v>11.2966232</c:v>
                </c:pt>
                <c:pt idx="467">
                  <c:v>11.2506342</c:v>
                </c:pt>
                <c:pt idx="468">
                  <c:v>11.1728878</c:v>
                </c:pt>
                <c:pt idx="469">
                  <c:v>11.1087666</c:v>
                </c:pt>
                <c:pt idx="470">
                  <c:v>11.0592709</c:v>
                </c:pt>
                <c:pt idx="471">
                  <c:v>11.0255775</c:v>
                </c:pt>
                <c:pt idx="472">
                  <c:v>11.4671488</c:v>
                </c:pt>
                <c:pt idx="473">
                  <c:v>11.494894</c:v>
                </c:pt>
                <c:pt idx="474">
                  <c:v>11.0618639</c:v>
                </c:pt>
                <c:pt idx="475">
                  <c:v>11.3651228</c:v>
                </c:pt>
                <c:pt idx="476">
                  <c:v>16.3734894</c:v>
                </c:pt>
                <c:pt idx="477">
                  <c:v>21.1255836</c:v>
                </c:pt>
                <c:pt idx="478">
                  <c:v>22.1460648</c:v>
                </c:pt>
                <c:pt idx="479">
                  <c:v>22.6073895</c:v>
                </c:pt>
                <c:pt idx="480">
                  <c:v>22.9778233</c:v>
                </c:pt>
                <c:pt idx="481">
                  <c:v>22.9867058</c:v>
                </c:pt>
                <c:pt idx="482">
                  <c:v>22.9955845</c:v>
                </c:pt>
                <c:pt idx="483">
                  <c:v>22.9992485</c:v>
                </c:pt>
                <c:pt idx="484">
                  <c:v>22.9976196</c:v>
                </c:pt>
                <c:pt idx="485">
                  <c:v>22.9962006</c:v>
                </c:pt>
                <c:pt idx="486">
                  <c:v>22.9862976</c:v>
                </c:pt>
                <c:pt idx="487">
                  <c:v>22.9742107</c:v>
                </c:pt>
                <c:pt idx="488">
                  <c:v>22.96214289999999</c:v>
                </c:pt>
                <c:pt idx="489">
                  <c:v>22.9509163</c:v>
                </c:pt>
                <c:pt idx="490">
                  <c:v>22.9396896</c:v>
                </c:pt>
                <c:pt idx="491">
                  <c:v>22.9348717</c:v>
                </c:pt>
                <c:pt idx="492">
                  <c:v>22.9499435</c:v>
                </c:pt>
                <c:pt idx="493">
                  <c:v>22.9650269</c:v>
                </c:pt>
                <c:pt idx="494">
                  <c:v>22.9935875</c:v>
                </c:pt>
                <c:pt idx="495">
                  <c:v>23.0421524</c:v>
                </c:pt>
                <c:pt idx="496">
                  <c:v>23.0907516</c:v>
                </c:pt>
                <c:pt idx="497">
                  <c:v>22.9214935</c:v>
                </c:pt>
                <c:pt idx="498">
                  <c:v>22.5334015</c:v>
                </c:pt>
                <c:pt idx="499">
                  <c:v>22.1450939</c:v>
                </c:pt>
                <c:pt idx="500">
                  <c:v>21.0149593</c:v>
                </c:pt>
                <c:pt idx="501">
                  <c:v>18.8601627</c:v>
                </c:pt>
                <c:pt idx="502">
                  <c:v>16.087698</c:v>
                </c:pt>
                <c:pt idx="503">
                  <c:v>12.4990082</c:v>
                </c:pt>
                <c:pt idx="504">
                  <c:v>10.5582323</c:v>
                </c:pt>
                <c:pt idx="505">
                  <c:v>10.3972683</c:v>
                </c:pt>
                <c:pt idx="506">
                  <c:v>10.2919912</c:v>
                </c:pt>
                <c:pt idx="507">
                  <c:v>10.4455032</c:v>
                </c:pt>
                <c:pt idx="508">
                  <c:v>10.4145927</c:v>
                </c:pt>
                <c:pt idx="509">
                  <c:v>10.3723965</c:v>
                </c:pt>
                <c:pt idx="510">
                  <c:v>10.3298712</c:v>
                </c:pt>
                <c:pt idx="511">
                  <c:v>10.2924728</c:v>
                </c:pt>
                <c:pt idx="512">
                  <c:v>10.2586746</c:v>
                </c:pt>
                <c:pt idx="513">
                  <c:v>10.2247038</c:v>
                </c:pt>
                <c:pt idx="514">
                  <c:v>10.1877317</c:v>
                </c:pt>
                <c:pt idx="515">
                  <c:v>10.1478443</c:v>
                </c:pt>
                <c:pt idx="516">
                  <c:v>10.1078091</c:v>
                </c:pt>
                <c:pt idx="517">
                  <c:v>10.0530739</c:v>
                </c:pt>
                <c:pt idx="518">
                  <c:v>9.97015762</c:v>
                </c:pt>
                <c:pt idx="519">
                  <c:v>9.88723183</c:v>
                </c:pt>
                <c:pt idx="520">
                  <c:v>9.804288860000001</c:v>
                </c:pt>
                <c:pt idx="521">
                  <c:v>9.744112969999998</c:v>
                </c:pt>
                <c:pt idx="522">
                  <c:v>10.126049</c:v>
                </c:pt>
                <c:pt idx="523">
                  <c:v>10.4872398</c:v>
                </c:pt>
                <c:pt idx="524">
                  <c:v>10.8297062</c:v>
                </c:pt>
                <c:pt idx="525">
                  <c:v>10.636219</c:v>
                </c:pt>
                <c:pt idx="526">
                  <c:v>10.3433676</c:v>
                </c:pt>
                <c:pt idx="527">
                  <c:v>10.0402679</c:v>
                </c:pt>
                <c:pt idx="528">
                  <c:v>9.93843937</c:v>
                </c:pt>
                <c:pt idx="529">
                  <c:v>9.883582120000003</c:v>
                </c:pt>
                <c:pt idx="530">
                  <c:v>9.829547880000003</c:v>
                </c:pt>
                <c:pt idx="531">
                  <c:v>9.77524853</c:v>
                </c:pt>
                <c:pt idx="532">
                  <c:v>9.721680639999998</c:v>
                </c:pt>
                <c:pt idx="533">
                  <c:v>9.66973019</c:v>
                </c:pt>
                <c:pt idx="534">
                  <c:v>9.617601389999998</c:v>
                </c:pt>
                <c:pt idx="535">
                  <c:v>9.57045937</c:v>
                </c:pt>
                <c:pt idx="536">
                  <c:v>9.53402901</c:v>
                </c:pt>
                <c:pt idx="537">
                  <c:v>9.49743843</c:v>
                </c:pt>
                <c:pt idx="538">
                  <c:v>9.46188641</c:v>
                </c:pt>
                <c:pt idx="539">
                  <c:v>9.43126678</c:v>
                </c:pt>
                <c:pt idx="540">
                  <c:v>9.40050793</c:v>
                </c:pt>
                <c:pt idx="541">
                  <c:v>9.36974144</c:v>
                </c:pt>
                <c:pt idx="542">
                  <c:v>9.34104061</c:v>
                </c:pt>
                <c:pt idx="543">
                  <c:v>9.31221199</c:v>
                </c:pt>
                <c:pt idx="544">
                  <c:v>9.28317261</c:v>
                </c:pt>
                <c:pt idx="545">
                  <c:v>9.25540161</c:v>
                </c:pt>
                <c:pt idx="546">
                  <c:v>9.227513310000001</c:v>
                </c:pt>
                <c:pt idx="547">
                  <c:v>9.19939613</c:v>
                </c:pt>
                <c:pt idx="548">
                  <c:v>9.172565460000001</c:v>
                </c:pt>
                <c:pt idx="549">
                  <c:v>9.145624159999998</c:v>
                </c:pt>
                <c:pt idx="550">
                  <c:v>9.11850357</c:v>
                </c:pt>
                <c:pt idx="551">
                  <c:v>9.09328079</c:v>
                </c:pt>
                <c:pt idx="552">
                  <c:v>9.06794167</c:v>
                </c:pt>
                <c:pt idx="553">
                  <c:v>9.04213238</c:v>
                </c:pt>
                <c:pt idx="554">
                  <c:v>9.01449966</c:v>
                </c:pt>
                <c:pt idx="555">
                  <c:v>8.986781120000001</c:v>
                </c:pt>
                <c:pt idx="556">
                  <c:v>8.958591460000001</c:v>
                </c:pt>
                <c:pt idx="557">
                  <c:v>8.9285717</c:v>
                </c:pt>
                <c:pt idx="558">
                  <c:v>8.898465159999998</c:v>
                </c:pt>
                <c:pt idx="559">
                  <c:v>8.86657619</c:v>
                </c:pt>
                <c:pt idx="560">
                  <c:v>8.8224802</c:v>
                </c:pt>
                <c:pt idx="561">
                  <c:v>8.778291699999997</c:v>
                </c:pt>
                <c:pt idx="562">
                  <c:v>8.733127589999998</c:v>
                </c:pt>
                <c:pt idx="563">
                  <c:v>8.678680420000001</c:v>
                </c:pt>
                <c:pt idx="564">
                  <c:v>8.62464523</c:v>
                </c:pt>
                <c:pt idx="565">
                  <c:v>8.570499420000002</c:v>
                </c:pt>
                <c:pt idx="566">
                  <c:v>8.51346397</c:v>
                </c:pt>
                <c:pt idx="567">
                  <c:v>8.45585346</c:v>
                </c:pt>
                <c:pt idx="568">
                  <c:v>8.39836121</c:v>
                </c:pt>
                <c:pt idx="569">
                  <c:v>8.25386333</c:v>
                </c:pt>
                <c:pt idx="570">
                  <c:v>8.238200189999997</c:v>
                </c:pt>
                <c:pt idx="571">
                  <c:v>8.217127799999998</c:v>
                </c:pt>
                <c:pt idx="572">
                  <c:v>8.19086838</c:v>
                </c:pt>
                <c:pt idx="573">
                  <c:v>8.15779305</c:v>
                </c:pt>
                <c:pt idx="574">
                  <c:v>8.1223402</c:v>
                </c:pt>
                <c:pt idx="575">
                  <c:v>8.08505821</c:v>
                </c:pt>
                <c:pt idx="576">
                  <c:v>8.05903053</c:v>
                </c:pt>
                <c:pt idx="577">
                  <c:v>8.034450530000002</c:v>
                </c:pt>
                <c:pt idx="578">
                  <c:v>8.010347370000001</c:v>
                </c:pt>
                <c:pt idx="579">
                  <c:v>7.985551829999999</c:v>
                </c:pt>
                <c:pt idx="580">
                  <c:v>7.958912849999998</c:v>
                </c:pt>
                <c:pt idx="581">
                  <c:v>7.93057299</c:v>
                </c:pt>
                <c:pt idx="582">
                  <c:v>7.862907409999999</c:v>
                </c:pt>
                <c:pt idx="583">
                  <c:v>7.782934669999999</c:v>
                </c:pt>
                <c:pt idx="584">
                  <c:v>7.70062733</c:v>
                </c:pt>
                <c:pt idx="585">
                  <c:v>7.615046499999999</c:v>
                </c:pt>
                <c:pt idx="586">
                  <c:v>7.52605915</c:v>
                </c:pt>
                <c:pt idx="587">
                  <c:v>7.44775438</c:v>
                </c:pt>
                <c:pt idx="588">
                  <c:v>7.389523979999999</c:v>
                </c:pt>
                <c:pt idx="589">
                  <c:v>7.343424799999999</c:v>
                </c:pt>
                <c:pt idx="590">
                  <c:v>7.309820649999999</c:v>
                </c:pt>
                <c:pt idx="591">
                  <c:v>7.288736339999999</c:v>
                </c:pt>
                <c:pt idx="592">
                  <c:v>7.963650229999999</c:v>
                </c:pt>
                <c:pt idx="593">
                  <c:v>7.79516888</c:v>
                </c:pt>
                <c:pt idx="594">
                  <c:v>7.622878549999998</c:v>
                </c:pt>
                <c:pt idx="595">
                  <c:v>7.44932318</c:v>
                </c:pt>
                <c:pt idx="596">
                  <c:v>7.47319031</c:v>
                </c:pt>
                <c:pt idx="597">
                  <c:v>7.604847909999999</c:v>
                </c:pt>
                <c:pt idx="598">
                  <c:v>7.73411369</c:v>
                </c:pt>
                <c:pt idx="599">
                  <c:v>7.454591749999999</c:v>
                </c:pt>
                <c:pt idx="600">
                  <c:v>7.44261551</c:v>
                </c:pt>
                <c:pt idx="601">
                  <c:v>7.42737579</c:v>
                </c:pt>
                <c:pt idx="602">
                  <c:v>7.40887642</c:v>
                </c:pt>
                <c:pt idx="603">
                  <c:v>7.38562632</c:v>
                </c:pt>
                <c:pt idx="604">
                  <c:v>7.34226799</c:v>
                </c:pt>
                <c:pt idx="605">
                  <c:v>7.29870319</c:v>
                </c:pt>
                <c:pt idx="606">
                  <c:v>7.254936699999999</c:v>
                </c:pt>
                <c:pt idx="607">
                  <c:v>7.227375979999998</c:v>
                </c:pt>
                <c:pt idx="608">
                  <c:v>7.20279217</c:v>
                </c:pt>
                <c:pt idx="609">
                  <c:v>7.178158759999999</c:v>
                </c:pt>
                <c:pt idx="610">
                  <c:v>7.156006809999999</c:v>
                </c:pt>
                <c:pt idx="611">
                  <c:v>7.13594198</c:v>
                </c:pt>
                <c:pt idx="612">
                  <c:v>7.11586618</c:v>
                </c:pt>
                <c:pt idx="613">
                  <c:v>7.101528169999999</c:v>
                </c:pt>
                <c:pt idx="614">
                  <c:v>7.094666479999999</c:v>
                </c:pt>
                <c:pt idx="615">
                  <c:v>7.087846759999999</c:v>
                </c:pt>
                <c:pt idx="616">
                  <c:v>7.0786705</c:v>
                </c:pt>
                <c:pt idx="617">
                  <c:v>7.06140232</c:v>
                </c:pt>
                <c:pt idx="618">
                  <c:v>7.043554309999999</c:v>
                </c:pt>
                <c:pt idx="619">
                  <c:v>7.025138379999998</c:v>
                </c:pt>
                <c:pt idx="620">
                  <c:v>6.98775291</c:v>
                </c:pt>
                <c:pt idx="621">
                  <c:v>6.93516731</c:v>
                </c:pt>
                <c:pt idx="622">
                  <c:v>6.891087529999999</c:v>
                </c:pt>
                <c:pt idx="623">
                  <c:v>6.857433319999999</c:v>
                </c:pt>
                <c:pt idx="624">
                  <c:v>6.824560169999998</c:v>
                </c:pt>
                <c:pt idx="625">
                  <c:v>6.792438509999999</c:v>
                </c:pt>
                <c:pt idx="626">
                  <c:v>6.77450228</c:v>
                </c:pt>
                <c:pt idx="627">
                  <c:v>6.759719849999999</c:v>
                </c:pt>
                <c:pt idx="628">
                  <c:v>6.7448616</c:v>
                </c:pt>
                <c:pt idx="629">
                  <c:v>6.73583174</c:v>
                </c:pt>
                <c:pt idx="630">
                  <c:v>6.72886276</c:v>
                </c:pt>
                <c:pt idx="631">
                  <c:v>6.721811769999999</c:v>
                </c:pt>
                <c:pt idx="632">
                  <c:v>6.720671649999999</c:v>
                </c:pt>
                <c:pt idx="633">
                  <c:v>6.721554279999999</c:v>
                </c:pt>
                <c:pt idx="634">
                  <c:v>6.722389699999999</c:v>
                </c:pt>
                <c:pt idx="635">
                  <c:v>6.722643849999999</c:v>
                </c:pt>
                <c:pt idx="636">
                  <c:v>6.72262049</c:v>
                </c:pt>
                <c:pt idx="637">
                  <c:v>6.722456459999999</c:v>
                </c:pt>
                <c:pt idx="638">
                  <c:v>6.717830659999998</c:v>
                </c:pt>
                <c:pt idx="639">
                  <c:v>6.711987499999999</c:v>
                </c:pt>
                <c:pt idx="640">
                  <c:v>6.705907819999999</c:v>
                </c:pt>
                <c:pt idx="641">
                  <c:v>6.68690968</c:v>
                </c:pt>
                <c:pt idx="642">
                  <c:v>6.665536399999998</c:v>
                </c:pt>
                <c:pt idx="643">
                  <c:v>6.644068719999999</c:v>
                </c:pt>
                <c:pt idx="644">
                  <c:v>6.61007118</c:v>
                </c:pt>
                <c:pt idx="645">
                  <c:v>6.572680469999999</c:v>
                </c:pt>
                <c:pt idx="646">
                  <c:v>6.53559256</c:v>
                </c:pt>
                <c:pt idx="647">
                  <c:v>6.49633312</c:v>
                </c:pt>
                <c:pt idx="648">
                  <c:v>6.45522356</c:v>
                </c:pt>
                <c:pt idx="649">
                  <c:v>6.414078239999999</c:v>
                </c:pt>
                <c:pt idx="650">
                  <c:v>6.382933619999999</c:v>
                </c:pt>
                <c:pt idx="651">
                  <c:v>6.363101959999998</c:v>
                </c:pt>
                <c:pt idx="652">
                  <c:v>6.343189719999999</c:v>
                </c:pt>
                <c:pt idx="653">
                  <c:v>6.327261919999999</c:v>
                </c:pt>
                <c:pt idx="654">
                  <c:v>6.321066859999999</c:v>
                </c:pt>
                <c:pt idx="655">
                  <c:v>6.314069269999999</c:v>
                </c:pt>
                <c:pt idx="656">
                  <c:v>6.308337209999999</c:v>
                </c:pt>
                <c:pt idx="657">
                  <c:v>6.328024859999998</c:v>
                </c:pt>
                <c:pt idx="658">
                  <c:v>6.345954419999999</c:v>
                </c:pt>
                <c:pt idx="659">
                  <c:v>6.33542538</c:v>
                </c:pt>
                <c:pt idx="660">
                  <c:v>6.324454309999998</c:v>
                </c:pt>
                <c:pt idx="661">
                  <c:v>6.313125609999999</c:v>
                </c:pt>
                <c:pt idx="662">
                  <c:v>6.28189182</c:v>
                </c:pt>
                <c:pt idx="663">
                  <c:v>6.24603939</c:v>
                </c:pt>
                <c:pt idx="664">
                  <c:v>6.210333819999999</c:v>
                </c:pt>
                <c:pt idx="665">
                  <c:v>6.17621803</c:v>
                </c:pt>
                <c:pt idx="666">
                  <c:v>6.142688749999999</c:v>
                </c:pt>
                <c:pt idx="667">
                  <c:v>6.109176639999999</c:v>
                </c:pt>
                <c:pt idx="668">
                  <c:v>6.08637714</c:v>
                </c:pt>
                <c:pt idx="669">
                  <c:v>6.068150519999998</c:v>
                </c:pt>
                <c:pt idx="670">
                  <c:v>6.049904819999999</c:v>
                </c:pt>
                <c:pt idx="671">
                  <c:v>6.04003239</c:v>
                </c:pt>
                <c:pt idx="672">
                  <c:v>6.03426409</c:v>
                </c:pt>
                <c:pt idx="673">
                  <c:v>6.028035639999998</c:v>
                </c:pt>
                <c:pt idx="674">
                  <c:v>6.005154609999998</c:v>
                </c:pt>
                <c:pt idx="675">
                  <c:v>5.96542931</c:v>
                </c:pt>
                <c:pt idx="676">
                  <c:v>5.921174999999999</c:v>
                </c:pt>
                <c:pt idx="677">
                  <c:v>5.87137651</c:v>
                </c:pt>
                <c:pt idx="678">
                  <c:v>5.867044929999998</c:v>
                </c:pt>
                <c:pt idx="679">
                  <c:v>5.862010959999998</c:v>
                </c:pt>
                <c:pt idx="680">
                  <c:v>5.855054859999998</c:v>
                </c:pt>
                <c:pt idx="681">
                  <c:v>5.837003229999999</c:v>
                </c:pt>
                <c:pt idx="682">
                  <c:v>5.820118899999998</c:v>
                </c:pt>
                <c:pt idx="683">
                  <c:v>5.804938319999998</c:v>
                </c:pt>
                <c:pt idx="684">
                  <c:v>5.774321559999999</c:v>
                </c:pt>
                <c:pt idx="685">
                  <c:v>5.74069595</c:v>
                </c:pt>
                <c:pt idx="686">
                  <c:v>5.70949459</c:v>
                </c:pt>
                <c:pt idx="687">
                  <c:v>5.692088129999999</c:v>
                </c:pt>
                <c:pt idx="688">
                  <c:v>5.674858089999999</c:v>
                </c:pt>
                <c:pt idx="689">
                  <c:v>5.657811159999998</c:v>
                </c:pt>
                <c:pt idx="690">
                  <c:v>5.642444609999999</c:v>
                </c:pt>
                <c:pt idx="691">
                  <c:v>5.627740859999998</c:v>
                </c:pt>
                <c:pt idx="692">
                  <c:v>5.613034249999998</c:v>
                </c:pt>
                <c:pt idx="693">
                  <c:v>5.596613879999999</c:v>
                </c:pt>
                <c:pt idx="694">
                  <c:v>5.577141759999999</c:v>
                </c:pt>
                <c:pt idx="695">
                  <c:v>5.55773878</c:v>
                </c:pt>
                <c:pt idx="696">
                  <c:v>5.5384407</c:v>
                </c:pt>
                <c:pt idx="697">
                  <c:v>5.51965141</c:v>
                </c:pt>
                <c:pt idx="698">
                  <c:v>5.500904079999998</c:v>
                </c:pt>
                <c:pt idx="699">
                  <c:v>5.48219776</c:v>
                </c:pt>
                <c:pt idx="700">
                  <c:v>5.462539199999999</c:v>
                </c:pt>
                <c:pt idx="701">
                  <c:v>5.442542549999999</c:v>
                </c:pt>
                <c:pt idx="702">
                  <c:v>5.422514919999998</c:v>
                </c:pt>
                <c:pt idx="703">
                  <c:v>5.40631771</c:v>
                </c:pt>
                <c:pt idx="704">
                  <c:v>5.394426349999998</c:v>
                </c:pt>
                <c:pt idx="705">
                  <c:v>5.382444379999998</c:v>
                </c:pt>
                <c:pt idx="706">
                  <c:v>5.374639509999999</c:v>
                </c:pt>
                <c:pt idx="707">
                  <c:v>5.383140559999999</c:v>
                </c:pt>
                <c:pt idx="708">
                  <c:v>5.391632079999999</c:v>
                </c:pt>
                <c:pt idx="709">
                  <c:v>5.40011358</c:v>
                </c:pt>
                <c:pt idx="710">
                  <c:v>5.41327286</c:v>
                </c:pt>
                <c:pt idx="711">
                  <c:v>5.425556659999998</c:v>
                </c:pt>
                <c:pt idx="712">
                  <c:v>5.43663645</c:v>
                </c:pt>
                <c:pt idx="713">
                  <c:v>5.412838939999999</c:v>
                </c:pt>
                <c:pt idx="714">
                  <c:v>5.340120319999999</c:v>
                </c:pt>
                <c:pt idx="715">
                  <c:v>5.230116839999999</c:v>
                </c:pt>
                <c:pt idx="716">
                  <c:v>5.20529032</c:v>
                </c:pt>
                <c:pt idx="717">
                  <c:v>5.18146944</c:v>
                </c:pt>
                <c:pt idx="718">
                  <c:v>5.157809729999999</c:v>
                </c:pt>
                <c:pt idx="719">
                  <c:v>5.131584639999998</c:v>
                </c:pt>
                <c:pt idx="720">
                  <c:v>5.103344439999999</c:v>
                </c:pt>
                <c:pt idx="721">
                  <c:v>5.07305002</c:v>
                </c:pt>
                <c:pt idx="722">
                  <c:v>5.042320249999999</c:v>
                </c:pt>
                <c:pt idx="723">
                  <c:v>5.011510369999998</c:v>
                </c:pt>
                <c:pt idx="724">
                  <c:v>4.98443079</c:v>
                </c:pt>
                <c:pt idx="725">
                  <c:v>4.962074759999999</c:v>
                </c:pt>
                <c:pt idx="726">
                  <c:v>4.93979025</c:v>
                </c:pt>
                <c:pt idx="727">
                  <c:v>4.91822004</c:v>
                </c:pt>
                <c:pt idx="728">
                  <c:v>4.89971304</c:v>
                </c:pt>
                <c:pt idx="729">
                  <c:v>4.88122606</c:v>
                </c:pt>
                <c:pt idx="730">
                  <c:v>4.862710479999998</c:v>
                </c:pt>
                <c:pt idx="731">
                  <c:v>4.847393509999999</c:v>
                </c:pt>
                <c:pt idx="732">
                  <c:v>4.83184719</c:v>
                </c:pt>
                <c:pt idx="733">
                  <c:v>4.815938949999998</c:v>
                </c:pt>
                <c:pt idx="734">
                  <c:v>4.803280829999999</c:v>
                </c:pt>
                <c:pt idx="735">
                  <c:v>4.7948494</c:v>
                </c:pt>
                <c:pt idx="736">
                  <c:v>4.78671217</c:v>
                </c:pt>
                <c:pt idx="737">
                  <c:v>4.77880573</c:v>
                </c:pt>
                <c:pt idx="738">
                  <c:v>4.769336219999999</c:v>
                </c:pt>
                <c:pt idx="739">
                  <c:v>4.75963736</c:v>
                </c:pt>
                <c:pt idx="740">
                  <c:v>4.749717239999999</c:v>
                </c:pt>
                <c:pt idx="741">
                  <c:v>4.73776245</c:v>
                </c:pt>
                <c:pt idx="742">
                  <c:v>4.7184782</c:v>
                </c:pt>
                <c:pt idx="743">
                  <c:v>4.699479099999999</c:v>
                </c:pt>
                <c:pt idx="744">
                  <c:v>4.68032742</c:v>
                </c:pt>
                <c:pt idx="745">
                  <c:v>4.657450199999999</c:v>
                </c:pt>
                <c:pt idx="746">
                  <c:v>4.634576319999998</c:v>
                </c:pt>
                <c:pt idx="747">
                  <c:v>4.611683369999999</c:v>
                </c:pt>
                <c:pt idx="748">
                  <c:v>4.5884614</c:v>
                </c:pt>
                <c:pt idx="749">
                  <c:v>4.565179819999999</c:v>
                </c:pt>
                <c:pt idx="750">
                  <c:v>4.541903969999999</c:v>
                </c:pt>
                <c:pt idx="751">
                  <c:v>4.522956369999998</c:v>
                </c:pt>
                <c:pt idx="752">
                  <c:v>4.50566339</c:v>
                </c:pt>
                <c:pt idx="753">
                  <c:v>4.48834372</c:v>
                </c:pt>
                <c:pt idx="754">
                  <c:v>4.47529745</c:v>
                </c:pt>
                <c:pt idx="755">
                  <c:v>4.465383049999999</c:v>
                </c:pt>
                <c:pt idx="756">
                  <c:v>4.455512999999999</c:v>
                </c:pt>
                <c:pt idx="757">
                  <c:v>4.44679594</c:v>
                </c:pt>
                <c:pt idx="758">
                  <c:v>4.439512249999999</c:v>
                </c:pt>
                <c:pt idx="759">
                  <c:v>4.432476519999999</c:v>
                </c:pt>
                <c:pt idx="760">
                  <c:v>4.41946173</c:v>
                </c:pt>
                <c:pt idx="761">
                  <c:v>4.407680509999999</c:v>
                </c:pt>
                <c:pt idx="762">
                  <c:v>4.398769859999999</c:v>
                </c:pt>
                <c:pt idx="763">
                  <c:v>4.38975763</c:v>
                </c:pt>
                <c:pt idx="764">
                  <c:v>4.380115989999999</c:v>
                </c:pt>
                <c:pt idx="765">
                  <c:v>4.368027209999999</c:v>
                </c:pt>
                <c:pt idx="766">
                  <c:v>4.355927939999998</c:v>
                </c:pt>
                <c:pt idx="767">
                  <c:v>4.34304047</c:v>
                </c:pt>
                <c:pt idx="768">
                  <c:v>4.325003619999999</c:v>
                </c:pt>
                <c:pt idx="769">
                  <c:v>4.306976319999999</c:v>
                </c:pt>
                <c:pt idx="770">
                  <c:v>4.28969002</c:v>
                </c:pt>
                <c:pt idx="771">
                  <c:v>4.27651739</c:v>
                </c:pt>
                <c:pt idx="772">
                  <c:v>4.263424869999998</c:v>
                </c:pt>
                <c:pt idx="773">
                  <c:v>4.2502656</c:v>
                </c:pt>
                <c:pt idx="774">
                  <c:v>4.235959049999999</c:v>
                </c:pt>
                <c:pt idx="775">
                  <c:v>4.221635819999999</c:v>
                </c:pt>
                <c:pt idx="776">
                  <c:v>4.207211019999999</c:v>
                </c:pt>
                <c:pt idx="777">
                  <c:v>4.192107199999999</c:v>
                </c:pt>
                <c:pt idx="778">
                  <c:v>4.17699909</c:v>
                </c:pt>
                <c:pt idx="779">
                  <c:v>4.1617794</c:v>
                </c:pt>
                <c:pt idx="780">
                  <c:v>4.145885939999999</c:v>
                </c:pt>
                <c:pt idx="781">
                  <c:v>4.129994869999998</c:v>
                </c:pt>
                <c:pt idx="782">
                  <c:v>4.114139079999999</c:v>
                </c:pt>
                <c:pt idx="783">
                  <c:v>4.09846115</c:v>
                </c:pt>
                <c:pt idx="784">
                  <c:v>4.08277941</c:v>
                </c:pt>
                <c:pt idx="785">
                  <c:v>4.067231659999999</c:v>
                </c:pt>
                <c:pt idx="786">
                  <c:v>4.052186009999998</c:v>
                </c:pt>
                <c:pt idx="787">
                  <c:v>4.037152769999999</c:v>
                </c:pt>
                <c:pt idx="788">
                  <c:v>4.022298809999999</c:v>
                </c:pt>
                <c:pt idx="789">
                  <c:v>4.00800753</c:v>
                </c:pt>
                <c:pt idx="790">
                  <c:v>3.99371839</c:v>
                </c:pt>
                <c:pt idx="791">
                  <c:v>3.97949123</c:v>
                </c:pt>
                <c:pt idx="792">
                  <c:v>3.96549368</c:v>
                </c:pt>
                <c:pt idx="793">
                  <c:v>3.95152307</c:v>
                </c:pt>
                <c:pt idx="794">
                  <c:v>3.93800759</c:v>
                </c:pt>
                <c:pt idx="795">
                  <c:v>3.92743826</c:v>
                </c:pt>
                <c:pt idx="796">
                  <c:v>3.91671658</c:v>
                </c:pt>
                <c:pt idx="797">
                  <c:v>3.90587473</c:v>
                </c:pt>
                <c:pt idx="798">
                  <c:v>3.89941406</c:v>
                </c:pt>
                <c:pt idx="799">
                  <c:v>3.89003444</c:v>
                </c:pt>
                <c:pt idx="800">
                  <c:v>3.877765179999999</c:v>
                </c:pt>
                <c:pt idx="801">
                  <c:v>3.86514544</c:v>
                </c:pt>
                <c:pt idx="802">
                  <c:v>3.85150528</c:v>
                </c:pt>
                <c:pt idx="803">
                  <c:v>3.831855059999999</c:v>
                </c:pt>
                <c:pt idx="804">
                  <c:v>3.81219053</c:v>
                </c:pt>
                <c:pt idx="805">
                  <c:v>3.79253769</c:v>
                </c:pt>
                <c:pt idx="806">
                  <c:v>3.77406764</c:v>
                </c:pt>
                <c:pt idx="807">
                  <c:v>3.75560045</c:v>
                </c:pt>
                <c:pt idx="808">
                  <c:v>3.73725462</c:v>
                </c:pt>
                <c:pt idx="809">
                  <c:v>3.72219419</c:v>
                </c:pt>
                <c:pt idx="810">
                  <c:v>3.70717335</c:v>
                </c:pt>
                <c:pt idx="811">
                  <c:v>3.69249225</c:v>
                </c:pt>
                <c:pt idx="812">
                  <c:v>3.6809907</c:v>
                </c:pt>
                <c:pt idx="813">
                  <c:v>3.66949725</c:v>
                </c:pt>
                <c:pt idx="814">
                  <c:v>3.65734315</c:v>
                </c:pt>
                <c:pt idx="815">
                  <c:v>3.64277315</c:v>
                </c:pt>
                <c:pt idx="816">
                  <c:v>3.62818837</c:v>
                </c:pt>
                <c:pt idx="817">
                  <c:v>3.61108971</c:v>
                </c:pt>
                <c:pt idx="818">
                  <c:v>3.58933091</c:v>
                </c:pt>
                <c:pt idx="819">
                  <c:v>3.56755304</c:v>
                </c:pt>
                <c:pt idx="820">
                  <c:v>3.53956079</c:v>
                </c:pt>
                <c:pt idx="821">
                  <c:v>3.50341845</c:v>
                </c:pt>
                <c:pt idx="822">
                  <c:v>3.46538472</c:v>
                </c:pt>
                <c:pt idx="823">
                  <c:v>3.41409945</c:v>
                </c:pt>
                <c:pt idx="824">
                  <c:v>3.31785274</c:v>
                </c:pt>
                <c:pt idx="825">
                  <c:v>3.20666838</c:v>
                </c:pt>
                <c:pt idx="826">
                  <c:v>3.08300924</c:v>
                </c:pt>
                <c:pt idx="827">
                  <c:v>2.94107866</c:v>
                </c:pt>
                <c:pt idx="828">
                  <c:v>2.777865409999999</c:v>
                </c:pt>
                <c:pt idx="829">
                  <c:v>2.61436749</c:v>
                </c:pt>
                <c:pt idx="830">
                  <c:v>2.45032454</c:v>
                </c:pt>
                <c:pt idx="831">
                  <c:v>2.28167963</c:v>
                </c:pt>
                <c:pt idx="832">
                  <c:v>2.14859056</c:v>
                </c:pt>
                <c:pt idx="833">
                  <c:v>2.04358554</c:v>
                </c:pt>
                <c:pt idx="834">
                  <c:v>1.91839898</c:v>
                </c:pt>
                <c:pt idx="835">
                  <c:v>1.7664603</c:v>
                </c:pt>
                <c:pt idx="836">
                  <c:v>1.63075805</c:v>
                </c:pt>
                <c:pt idx="837">
                  <c:v>1.51175189</c:v>
                </c:pt>
                <c:pt idx="838">
                  <c:v>1.40800786</c:v>
                </c:pt>
                <c:pt idx="839">
                  <c:v>1.25730181</c:v>
                </c:pt>
                <c:pt idx="840">
                  <c:v>1.11631882</c:v>
                </c:pt>
                <c:pt idx="841">
                  <c:v>0.991519451</c:v>
                </c:pt>
                <c:pt idx="842">
                  <c:v>0.882691622</c:v>
                </c:pt>
                <c:pt idx="843">
                  <c:v>0.780854642</c:v>
                </c:pt>
                <c:pt idx="844">
                  <c:v>0.675733984</c:v>
                </c:pt>
                <c:pt idx="845">
                  <c:v>0.57059288</c:v>
                </c:pt>
                <c:pt idx="846">
                  <c:v>0.480186611</c:v>
                </c:pt>
                <c:pt idx="847">
                  <c:v>0.401874632</c:v>
                </c:pt>
                <c:pt idx="848">
                  <c:v>0.32710138</c:v>
                </c:pt>
                <c:pt idx="849">
                  <c:v>0.25446859</c:v>
                </c:pt>
                <c:pt idx="850">
                  <c:v>0.208550945</c:v>
                </c:pt>
                <c:pt idx="851">
                  <c:v>0.163581386</c:v>
                </c:pt>
                <c:pt idx="852">
                  <c:v>0.119543366</c:v>
                </c:pt>
                <c:pt idx="853">
                  <c:v>0.0844324678</c:v>
                </c:pt>
                <c:pt idx="854">
                  <c:v>0.0627543256</c:v>
                </c:pt>
                <c:pt idx="855">
                  <c:v>0.0412010886</c:v>
                </c:pt>
                <c:pt idx="856">
                  <c:v>0.0244724918</c:v>
                </c:pt>
                <c:pt idx="857">
                  <c:v>0.0177624673</c:v>
                </c:pt>
                <c:pt idx="858">
                  <c:v>0.0110565033</c:v>
                </c:pt>
                <c:pt idx="859">
                  <c:v>0.00753802573</c:v>
                </c:pt>
                <c:pt idx="860">
                  <c:v>0.00721815042</c:v>
                </c:pt>
                <c:pt idx="861">
                  <c:v>0.00689827558</c:v>
                </c:pt>
                <c:pt idx="862">
                  <c:v>0.00655842572</c:v>
                </c:pt>
                <c:pt idx="863">
                  <c:v>0.00601441925</c:v>
                </c:pt>
                <c:pt idx="864">
                  <c:v>0.00547041371</c:v>
                </c:pt>
                <c:pt idx="865">
                  <c:v>0.00492640724</c:v>
                </c:pt>
                <c:pt idx="866">
                  <c:v>0.0043824017</c:v>
                </c:pt>
                <c:pt idx="867">
                  <c:v>0.00383839617</c:v>
                </c:pt>
                <c:pt idx="868">
                  <c:v>0.00329438993</c:v>
                </c:pt>
                <c:pt idx="869">
                  <c:v>0.00275038416</c:v>
                </c:pt>
                <c:pt idx="870">
                  <c:v>0.00220637838</c:v>
                </c:pt>
                <c:pt idx="871">
                  <c:v>0.00166237238</c:v>
                </c:pt>
                <c:pt idx="872">
                  <c:v>0.00111836661</c:v>
                </c:pt>
                <c:pt idx="873">
                  <c:v>0.000574360369</c:v>
                </c:pt>
                <c:pt idx="874">
                  <c:v>3.03545967E-5</c:v>
                </c:pt>
                <c:pt idx="875">
                  <c:v>-0.000513651059</c:v>
                </c:pt>
                <c:pt idx="876">
                  <c:v>-0.00105765718</c:v>
                </c:pt>
                <c:pt idx="877">
                  <c:v>-0.00160166295</c:v>
                </c:pt>
                <c:pt idx="878">
                  <c:v>-0.00214566849</c:v>
                </c:pt>
                <c:pt idx="879">
                  <c:v>-0.00268967496</c:v>
                </c:pt>
                <c:pt idx="880">
                  <c:v>-0.00316362316</c:v>
                </c:pt>
                <c:pt idx="881">
                  <c:v>-0.00361162866</c:v>
                </c:pt>
                <c:pt idx="882">
                  <c:v>-0.004059623</c:v>
                </c:pt>
                <c:pt idx="883">
                  <c:v>-0.00450761802</c:v>
                </c:pt>
                <c:pt idx="884">
                  <c:v>-0.00495561259</c:v>
                </c:pt>
                <c:pt idx="885">
                  <c:v>-0.00540360715</c:v>
                </c:pt>
                <c:pt idx="886">
                  <c:v>-0.00585160172</c:v>
                </c:pt>
                <c:pt idx="887">
                  <c:v>-0.00629959628</c:v>
                </c:pt>
                <c:pt idx="888">
                  <c:v>-0.00674759177</c:v>
                </c:pt>
                <c:pt idx="889">
                  <c:v>-0.00719558587</c:v>
                </c:pt>
                <c:pt idx="890">
                  <c:v>-0.00764357951</c:v>
                </c:pt>
                <c:pt idx="891">
                  <c:v>-0.00809157453</c:v>
                </c:pt>
                <c:pt idx="892">
                  <c:v>-0.00853956956</c:v>
                </c:pt>
                <c:pt idx="893">
                  <c:v>-0.00898756273</c:v>
                </c:pt>
                <c:pt idx="894">
                  <c:v>-0.00943555869</c:v>
                </c:pt>
                <c:pt idx="895">
                  <c:v>-0.00988355372</c:v>
                </c:pt>
                <c:pt idx="896">
                  <c:v>-0.0103315469</c:v>
                </c:pt>
                <c:pt idx="897">
                  <c:v>-0.0105153676</c:v>
                </c:pt>
                <c:pt idx="898">
                  <c:v>-0.0102499528</c:v>
                </c:pt>
                <c:pt idx="899">
                  <c:v>-0.00998453703</c:v>
                </c:pt>
                <c:pt idx="900">
                  <c:v>-0.00971912127</c:v>
                </c:pt>
                <c:pt idx="901">
                  <c:v>-0.00945370644</c:v>
                </c:pt>
                <c:pt idx="902">
                  <c:v>-0.00918829069</c:v>
                </c:pt>
                <c:pt idx="903">
                  <c:v>-0.00892287493</c:v>
                </c:pt>
                <c:pt idx="904">
                  <c:v>-0.00865745917</c:v>
                </c:pt>
                <c:pt idx="905">
                  <c:v>-0.00839204434</c:v>
                </c:pt>
                <c:pt idx="906">
                  <c:v>-0.00812662859</c:v>
                </c:pt>
                <c:pt idx="907">
                  <c:v>-0.00786121283</c:v>
                </c:pt>
                <c:pt idx="908">
                  <c:v>-0.00759579754</c:v>
                </c:pt>
                <c:pt idx="909">
                  <c:v>-0.00733038224</c:v>
                </c:pt>
                <c:pt idx="910">
                  <c:v>-0.00706496648</c:v>
                </c:pt>
                <c:pt idx="911">
                  <c:v>-0.00679955119</c:v>
                </c:pt>
                <c:pt idx="912">
                  <c:v>-0.00653413543</c:v>
                </c:pt>
                <c:pt idx="913">
                  <c:v>-0.00626872014</c:v>
                </c:pt>
                <c:pt idx="914">
                  <c:v>-0.00600543432</c:v>
                </c:pt>
                <c:pt idx="915">
                  <c:v>-0.00593613135</c:v>
                </c:pt>
                <c:pt idx="916">
                  <c:v>-0.00586682837</c:v>
                </c:pt>
                <c:pt idx="917">
                  <c:v>-0.00579752401</c:v>
                </c:pt>
                <c:pt idx="918">
                  <c:v>-0.00572822103</c:v>
                </c:pt>
                <c:pt idx="919">
                  <c:v>-0.00565891806</c:v>
                </c:pt>
                <c:pt idx="920">
                  <c:v>-0.00558961462</c:v>
                </c:pt>
                <c:pt idx="921">
                  <c:v>-0.00552031165</c:v>
                </c:pt>
                <c:pt idx="922">
                  <c:v>-0.00545100821</c:v>
                </c:pt>
                <c:pt idx="923">
                  <c:v>-0.00538170524</c:v>
                </c:pt>
                <c:pt idx="924">
                  <c:v>-0.0053124018</c:v>
                </c:pt>
                <c:pt idx="925">
                  <c:v>-0.00524309836</c:v>
                </c:pt>
                <c:pt idx="926">
                  <c:v>-0.00517379539</c:v>
                </c:pt>
                <c:pt idx="927">
                  <c:v>-0.00510449195</c:v>
                </c:pt>
                <c:pt idx="928">
                  <c:v>-0.00503518898</c:v>
                </c:pt>
                <c:pt idx="929">
                  <c:v>-0.00496588554</c:v>
                </c:pt>
                <c:pt idx="930">
                  <c:v>-0.0048965821</c:v>
                </c:pt>
                <c:pt idx="931">
                  <c:v>-0.0048272782</c:v>
                </c:pt>
                <c:pt idx="932">
                  <c:v>-0.00479552848</c:v>
                </c:pt>
                <c:pt idx="933">
                  <c:v>-0.00478386786</c:v>
                </c:pt>
                <c:pt idx="934">
                  <c:v>-0.00477220723</c:v>
                </c:pt>
                <c:pt idx="935">
                  <c:v>-0.00476054661</c:v>
                </c:pt>
                <c:pt idx="936">
                  <c:v>-0.00474888645</c:v>
                </c:pt>
                <c:pt idx="937">
                  <c:v>-0.00473722536</c:v>
                </c:pt>
                <c:pt idx="938">
                  <c:v>-0.0047255652</c:v>
                </c:pt>
                <c:pt idx="939">
                  <c:v>-0.00471390411</c:v>
                </c:pt>
                <c:pt idx="940">
                  <c:v>-0.00470224395</c:v>
                </c:pt>
                <c:pt idx="941">
                  <c:v>-0.00469058333</c:v>
                </c:pt>
                <c:pt idx="942">
                  <c:v>-0.00467892271</c:v>
                </c:pt>
                <c:pt idx="943">
                  <c:v>-0.00466726255</c:v>
                </c:pt>
                <c:pt idx="944">
                  <c:v>-0.00465560192</c:v>
                </c:pt>
                <c:pt idx="945">
                  <c:v>-0.00464394083</c:v>
                </c:pt>
                <c:pt idx="946">
                  <c:v>-0.00463228021</c:v>
                </c:pt>
                <c:pt idx="947">
                  <c:v>-0.00462062005</c:v>
                </c:pt>
                <c:pt idx="948">
                  <c:v>-0.00460895943</c:v>
                </c:pt>
                <c:pt idx="949">
                  <c:v>-0.00457081944</c:v>
                </c:pt>
                <c:pt idx="950">
                  <c:v>-0.00446850574</c:v>
                </c:pt>
                <c:pt idx="951">
                  <c:v>-0.00436619204</c:v>
                </c:pt>
                <c:pt idx="952">
                  <c:v>-0.00426387833</c:v>
                </c:pt>
                <c:pt idx="953">
                  <c:v>-0.00416156463</c:v>
                </c:pt>
                <c:pt idx="954">
                  <c:v>-0.00405925047</c:v>
                </c:pt>
                <c:pt idx="955">
                  <c:v>-0.00395693723</c:v>
                </c:pt>
                <c:pt idx="956">
                  <c:v>-0.00385462306</c:v>
                </c:pt>
                <c:pt idx="957">
                  <c:v>-0.00375230936</c:v>
                </c:pt>
                <c:pt idx="958">
                  <c:v>-0.00364999566</c:v>
                </c:pt>
                <c:pt idx="959">
                  <c:v>-0.00354768173</c:v>
                </c:pt>
                <c:pt idx="960">
                  <c:v>-0.00344536803</c:v>
                </c:pt>
                <c:pt idx="961">
                  <c:v>-0.00334305433</c:v>
                </c:pt>
                <c:pt idx="962">
                  <c:v>-0.00324074039</c:v>
                </c:pt>
                <c:pt idx="963">
                  <c:v>-0.00313842669</c:v>
                </c:pt>
                <c:pt idx="964">
                  <c:v>-0.00303611299</c:v>
                </c:pt>
                <c:pt idx="965">
                  <c:v>-0.00293379906</c:v>
                </c:pt>
                <c:pt idx="966">
                  <c:v>-0.00283148512</c:v>
                </c:pt>
                <c:pt idx="967">
                  <c:v>-0.00408985</c:v>
                </c:pt>
                <c:pt idx="968">
                  <c:v>-0.00544646103</c:v>
                </c:pt>
                <c:pt idx="969">
                  <c:v>-0.00680307159</c:v>
                </c:pt>
                <c:pt idx="970">
                  <c:v>-0.00815968215</c:v>
                </c:pt>
                <c:pt idx="971">
                  <c:v>-0.00951629132</c:v>
                </c:pt>
                <c:pt idx="972">
                  <c:v>-0.0108729023</c:v>
                </c:pt>
                <c:pt idx="973">
                  <c:v>-0.0122295134</c:v>
                </c:pt>
                <c:pt idx="974">
                  <c:v>-0.0135861244</c:v>
                </c:pt>
                <c:pt idx="975">
                  <c:v>-0.0149427336</c:v>
                </c:pt>
                <c:pt idx="976">
                  <c:v>-0.0162993446</c:v>
                </c:pt>
                <c:pt idx="977">
                  <c:v>-0.0176559538</c:v>
                </c:pt>
                <c:pt idx="978">
                  <c:v>-0.0190125629</c:v>
                </c:pt>
                <c:pt idx="979">
                  <c:v>-0.0203691721</c:v>
                </c:pt>
                <c:pt idx="980">
                  <c:v>-0.021725785</c:v>
                </c:pt>
                <c:pt idx="981">
                  <c:v>-0.0230823942</c:v>
                </c:pt>
                <c:pt idx="982">
                  <c:v>-0.0244390052</c:v>
                </c:pt>
                <c:pt idx="983">
                  <c:v>-0.0257956162</c:v>
                </c:pt>
                <c:pt idx="984">
                  <c:v>-0.0263597518</c:v>
                </c:pt>
                <c:pt idx="985">
                  <c:v>-0.0263340026</c:v>
                </c:pt>
                <c:pt idx="986">
                  <c:v>-0.0263082515</c:v>
                </c:pt>
                <c:pt idx="987">
                  <c:v>-0.0262825005</c:v>
                </c:pt>
                <c:pt idx="988">
                  <c:v>-0.0262567494</c:v>
                </c:pt>
                <c:pt idx="989">
                  <c:v>-0.0262309983</c:v>
                </c:pt>
                <c:pt idx="990">
                  <c:v>-0.0262052491</c:v>
                </c:pt>
                <c:pt idx="991">
                  <c:v>-0.0261794962</c:v>
                </c:pt>
                <c:pt idx="992">
                  <c:v>-0.026153747</c:v>
                </c:pt>
                <c:pt idx="993">
                  <c:v>-0.0261279959</c:v>
                </c:pt>
                <c:pt idx="994">
                  <c:v>-0.0261022467</c:v>
                </c:pt>
                <c:pt idx="995">
                  <c:v>-0.0260764938</c:v>
                </c:pt>
                <c:pt idx="996">
                  <c:v>-0.0260507427</c:v>
                </c:pt>
                <c:pt idx="997">
                  <c:v>-0.0260249916</c:v>
                </c:pt>
                <c:pt idx="998">
                  <c:v>-0.0259992406</c:v>
                </c:pt>
                <c:pt idx="999">
                  <c:v>-0.0259734914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0619704"/>
        <c:axId val="-2090757400"/>
      </c:scatterChart>
      <c:valAx>
        <c:axId val="-2090619704"/>
        <c:scaling>
          <c:orientation val="minMax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Along Axis [cm]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-2090757400"/>
        <c:crosses val="autoZero"/>
        <c:crossBetween val="midCat"/>
      </c:valAx>
      <c:valAx>
        <c:axId val="-2090757400"/>
        <c:scaling>
          <c:orientation val="minMax"/>
          <c:max val="16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Pressure [Pa]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-209061970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Pressure Along Axis - Filter With Baffle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'[pAxialCL-4cfm_axial_square_with_Baffle.xlsx]pPleatCL-4cfm_axial_square_with'!$F$5</c:f>
              <c:strCache>
                <c:ptCount val="1"/>
                <c:pt idx="0">
                  <c:v>Z axis</c:v>
                </c:pt>
              </c:strCache>
            </c:strRef>
          </c:tx>
          <c:spPr>
            <a:ln w="22225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'[pAxialCL-4cfm_axial_square_with_Baffle.xlsx]pPleatCL-4cfm_axial_square_with'!$E$6:$E$1005</c:f>
              <c:numCache>
                <c:formatCode>0.000</c:formatCode>
                <c:ptCount val="1000"/>
                <c:pt idx="0">
                  <c:v>-1.79999999794234E-7</c:v>
                </c:pt>
                <c:pt idx="1">
                  <c:v>0.0074071800000004</c:v>
                </c:pt>
                <c:pt idx="2">
                  <c:v>0.0148145500000001</c:v>
                </c:pt>
                <c:pt idx="3">
                  <c:v>0.0222219200000002</c:v>
                </c:pt>
                <c:pt idx="4">
                  <c:v>0.0296292799999995</c:v>
                </c:pt>
                <c:pt idx="5">
                  <c:v>0.0370366500000001</c:v>
                </c:pt>
                <c:pt idx="6">
                  <c:v>0.0444440199999998</c:v>
                </c:pt>
                <c:pt idx="7">
                  <c:v>0.0518513899999999</c:v>
                </c:pt>
                <c:pt idx="8">
                  <c:v>0.0592587500000001</c:v>
                </c:pt>
                <c:pt idx="9">
                  <c:v>0.0666661199999998</c:v>
                </c:pt>
                <c:pt idx="10">
                  <c:v>0.07407349</c:v>
                </c:pt>
                <c:pt idx="11">
                  <c:v>0.0814808499999997</c:v>
                </c:pt>
                <c:pt idx="12">
                  <c:v>0.0888882199999998</c:v>
                </c:pt>
                <c:pt idx="13">
                  <c:v>0.0962955899999995</c:v>
                </c:pt>
                <c:pt idx="14">
                  <c:v>0.10370296</c:v>
                </c:pt>
                <c:pt idx="15">
                  <c:v>0.11111032</c:v>
                </c:pt>
                <c:pt idx="16">
                  <c:v>0.11851769</c:v>
                </c:pt>
                <c:pt idx="17">
                  <c:v>0.12592506</c:v>
                </c:pt>
                <c:pt idx="18">
                  <c:v>0.13333243</c:v>
                </c:pt>
                <c:pt idx="19">
                  <c:v>0.14073979</c:v>
                </c:pt>
                <c:pt idx="20">
                  <c:v>0.14814716</c:v>
                </c:pt>
                <c:pt idx="21">
                  <c:v>0.15555453</c:v>
                </c:pt>
                <c:pt idx="22">
                  <c:v>0.16296189</c:v>
                </c:pt>
                <c:pt idx="23">
                  <c:v>0.17036926</c:v>
                </c:pt>
                <c:pt idx="24">
                  <c:v>0.17777663</c:v>
                </c:pt>
                <c:pt idx="25">
                  <c:v>0.185184</c:v>
                </c:pt>
                <c:pt idx="26">
                  <c:v>0.19259136</c:v>
                </c:pt>
                <c:pt idx="27">
                  <c:v>0.19999873</c:v>
                </c:pt>
                <c:pt idx="28">
                  <c:v>0.2074061</c:v>
                </c:pt>
                <c:pt idx="29">
                  <c:v>0.21481346</c:v>
                </c:pt>
                <c:pt idx="30">
                  <c:v>0.22222083</c:v>
                </c:pt>
                <c:pt idx="31">
                  <c:v>0.2296282</c:v>
                </c:pt>
                <c:pt idx="32">
                  <c:v>0.23703557</c:v>
                </c:pt>
                <c:pt idx="33">
                  <c:v>0.24444293</c:v>
                </c:pt>
                <c:pt idx="34">
                  <c:v>0.2518503</c:v>
                </c:pt>
                <c:pt idx="35">
                  <c:v>0.25925767</c:v>
                </c:pt>
                <c:pt idx="36">
                  <c:v>0.26666504</c:v>
                </c:pt>
                <c:pt idx="37">
                  <c:v>0.2740724</c:v>
                </c:pt>
                <c:pt idx="38">
                  <c:v>0.28147977</c:v>
                </c:pt>
                <c:pt idx="39">
                  <c:v>0.28888714</c:v>
                </c:pt>
                <c:pt idx="40">
                  <c:v>0.2962945</c:v>
                </c:pt>
                <c:pt idx="41">
                  <c:v>0.30370187</c:v>
                </c:pt>
                <c:pt idx="42">
                  <c:v>0.31110924</c:v>
                </c:pt>
                <c:pt idx="43">
                  <c:v>0.31851661</c:v>
                </c:pt>
                <c:pt idx="44">
                  <c:v>0.32592397</c:v>
                </c:pt>
                <c:pt idx="45">
                  <c:v>0.33333134</c:v>
                </c:pt>
                <c:pt idx="46">
                  <c:v>0.34073871</c:v>
                </c:pt>
                <c:pt idx="47">
                  <c:v>0.34814608</c:v>
                </c:pt>
                <c:pt idx="48">
                  <c:v>0.35555344</c:v>
                </c:pt>
                <c:pt idx="49">
                  <c:v>0.36296081</c:v>
                </c:pt>
                <c:pt idx="50">
                  <c:v>0.37036818</c:v>
                </c:pt>
                <c:pt idx="51">
                  <c:v>0.37777554</c:v>
                </c:pt>
                <c:pt idx="52">
                  <c:v>0.38518291</c:v>
                </c:pt>
                <c:pt idx="53">
                  <c:v>0.39259028</c:v>
                </c:pt>
                <c:pt idx="54">
                  <c:v>0.39999765</c:v>
                </c:pt>
                <c:pt idx="55">
                  <c:v>0.40740501</c:v>
                </c:pt>
                <c:pt idx="56">
                  <c:v>0.41481238</c:v>
                </c:pt>
                <c:pt idx="57">
                  <c:v>0.42221975</c:v>
                </c:pt>
                <c:pt idx="58">
                  <c:v>0.42962711</c:v>
                </c:pt>
                <c:pt idx="59">
                  <c:v>0.43703448</c:v>
                </c:pt>
                <c:pt idx="60">
                  <c:v>0.44444185</c:v>
                </c:pt>
                <c:pt idx="61">
                  <c:v>0.45184922</c:v>
                </c:pt>
                <c:pt idx="62">
                  <c:v>0.45925658</c:v>
                </c:pt>
                <c:pt idx="63">
                  <c:v>0.46666395</c:v>
                </c:pt>
                <c:pt idx="64">
                  <c:v>0.47407132</c:v>
                </c:pt>
                <c:pt idx="65">
                  <c:v>0.48147869</c:v>
                </c:pt>
                <c:pt idx="66">
                  <c:v>0.48888605</c:v>
                </c:pt>
                <c:pt idx="67">
                  <c:v>0.49629342</c:v>
                </c:pt>
                <c:pt idx="68">
                  <c:v>0.50370079</c:v>
                </c:pt>
                <c:pt idx="69">
                  <c:v>0.51110815</c:v>
                </c:pt>
                <c:pt idx="70">
                  <c:v>0.51851552</c:v>
                </c:pt>
                <c:pt idx="71">
                  <c:v>0.52592289</c:v>
                </c:pt>
                <c:pt idx="72">
                  <c:v>0.53333026</c:v>
                </c:pt>
                <c:pt idx="73">
                  <c:v>0.54073762</c:v>
                </c:pt>
                <c:pt idx="74">
                  <c:v>0.54814499</c:v>
                </c:pt>
                <c:pt idx="75">
                  <c:v>0.555552359999999</c:v>
                </c:pt>
                <c:pt idx="76">
                  <c:v>0.56295972</c:v>
                </c:pt>
                <c:pt idx="77">
                  <c:v>0.57036709</c:v>
                </c:pt>
                <c:pt idx="78">
                  <c:v>0.57777446</c:v>
                </c:pt>
                <c:pt idx="79">
                  <c:v>0.58518183</c:v>
                </c:pt>
                <c:pt idx="80">
                  <c:v>0.592589189999999</c:v>
                </c:pt>
                <c:pt idx="81">
                  <c:v>0.59999656</c:v>
                </c:pt>
                <c:pt idx="82">
                  <c:v>0.60740393</c:v>
                </c:pt>
                <c:pt idx="83">
                  <c:v>0.6148113</c:v>
                </c:pt>
                <c:pt idx="84">
                  <c:v>0.62221866</c:v>
                </c:pt>
                <c:pt idx="85">
                  <c:v>0.62962603</c:v>
                </c:pt>
                <c:pt idx="86">
                  <c:v>0.6370334</c:v>
                </c:pt>
                <c:pt idx="87">
                  <c:v>0.64444076</c:v>
                </c:pt>
                <c:pt idx="88">
                  <c:v>0.65184813</c:v>
                </c:pt>
                <c:pt idx="89">
                  <c:v>0.6592555</c:v>
                </c:pt>
                <c:pt idx="90">
                  <c:v>0.66666287</c:v>
                </c:pt>
                <c:pt idx="91">
                  <c:v>0.67407023</c:v>
                </c:pt>
                <c:pt idx="92">
                  <c:v>0.6814776</c:v>
                </c:pt>
                <c:pt idx="93">
                  <c:v>0.68888497</c:v>
                </c:pt>
                <c:pt idx="94">
                  <c:v>0.69629233</c:v>
                </c:pt>
                <c:pt idx="95">
                  <c:v>0.7036997</c:v>
                </c:pt>
                <c:pt idx="96">
                  <c:v>0.71110707</c:v>
                </c:pt>
                <c:pt idx="97">
                  <c:v>0.71851444</c:v>
                </c:pt>
                <c:pt idx="98">
                  <c:v>0.7259218</c:v>
                </c:pt>
                <c:pt idx="99">
                  <c:v>0.73332917</c:v>
                </c:pt>
                <c:pt idx="100">
                  <c:v>0.74073654</c:v>
                </c:pt>
                <c:pt idx="101">
                  <c:v>0.74814391</c:v>
                </c:pt>
                <c:pt idx="102">
                  <c:v>0.75555127</c:v>
                </c:pt>
                <c:pt idx="103">
                  <c:v>0.76295864</c:v>
                </c:pt>
                <c:pt idx="104">
                  <c:v>0.77036601</c:v>
                </c:pt>
                <c:pt idx="105">
                  <c:v>0.77777337</c:v>
                </c:pt>
                <c:pt idx="106">
                  <c:v>0.78518074</c:v>
                </c:pt>
                <c:pt idx="107">
                  <c:v>0.79258811</c:v>
                </c:pt>
                <c:pt idx="108">
                  <c:v>0.79999548</c:v>
                </c:pt>
                <c:pt idx="109">
                  <c:v>0.80740284</c:v>
                </c:pt>
                <c:pt idx="110">
                  <c:v>0.81481021</c:v>
                </c:pt>
                <c:pt idx="111">
                  <c:v>0.82221758</c:v>
                </c:pt>
                <c:pt idx="112">
                  <c:v>0.82962494</c:v>
                </c:pt>
                <c:pt idx="113">
                  <c:v>0.83703231</c:v>
                </c:pt>
                <c:pt idx="114">
                  <c:v>0.84443968</c:v>
                </c:pt>
                <c:pt idx="115">
                  <c:v>0.85184705</c:v>
                </c:pt>
                <c:pt idx="116">
                  <c:v>0.85925441</c:v>
                </c:pt>
                <c:pt idx="117">
                  <c:v>0.86666178</c:v>
                </c:pt>
                <c:pt idx="118">
                  <c:v>0.87406915</c:v>
                </c:pt>
                <c:pt idx="119">
                  <c:v>0.881476519999999</c:v>
                </c:pt>
                <c:pt idx="120">
                  <c:v>0.88888388</c:v>
                </c:pt>
                <c:pt idx="121">
                  <c:v>0.89629125</c:v>
                </c:pt>
                <c:pt idx="122">
                  <c:v>0.90369862</c:v>
                </c:pt>
                <c:pt idx="123">
                  <c:v>0.91110598</c:v>
                </c:pt>
                <c:pt idx="124">
                  <c:v>0.91851335</c:v>
                </c:pt>
                <c:pt idx="125">
                  <c:v>0.92592072</c:v>
                </c:pt>
                <c:pt idx="126">
                  <c:v>0.93332809</c:v>
                </c:pt>
                <c:pt idx="127">
                  <c:v>0.94073545</c:v>
                </c:pt>
                <c:pt idx="128">
                  <c:v>0.94814282</c:v>
                </c:pt>
                <c:pt idx="129">
                  <c:v>0.95555019</c:v>
                </c:pt>
                <c:pt idx="130">
                  <c:v>0.96295756</c:v>
                </c:pt>
                <c:pt idx="131">
                  <c:v>0.970364919999999</c:v>
                </c:pt>
                <c:pt idx="132">
                  <c:v>0.97777229</c:v>
                </c:pt>
                <c:pt idx="133">
                  <c:v>0.98517966</c:v>
                </c:pt>
                <c:pt idx="134">
                  <c:v>0.99258702</c:v>
                </c:pt>
                <c:pt idx="135">
                  <c:v>0.99999439</c:v>
                </c:pt>
                <c:pt idx="136">
                  <c:v>1.00740176</c:v>
                </c:pt>
                <c:pt idx="137">
                  <c:v>1.01480913</c:v>
                </c:pt>
                <c:pt idx="138">
                  <c:v>1.02221649</c:v>
                </c:pt>
                <c:pt idx="139">
                  <c:v>1.02962386</c:v>
                </c:pt>
                <c:pt idx="140">
                  <c:v>1.03703123</c:v>
                </c:pt>
                <c:pt idx="141">
                  <c:v>1.04443859</c:v>
                </c:pt>
                <c:pt idx="142">
                  <c:v>1.05184596</c:v>
                </c:pt>
                <c:pt idx="143">
                  <c:v>1.05925333</c:v>
                </c:pt>
                <c:pt idx="144">
                  <c:v>1.0666607</c:v>
                </c:pt>
                <c:pt idx="145">
                  <c:v>1.07406806</c:v>
                </c:pt>
                <c:pt idx="146">
                  <c:v>1.08147543</c:v>
                </c:pt>
                <c:pt idx="147">
                  <c:v>1.0888828</c:v>
                </c:pt>
                <c:pt idx="148">
                  <c:v>1.09629017</c:v>
                </c:pt>
                <c:pt idx="149">
                  <c:v>1.10369753</c:v>
                </c:pt>
                <c:pt idx="150">
                  <c:v>1.1111049</c:v>
                </c:pt>
                <c:pt idx="151">
                  <c:v>1.11851227</c:v>
                </c:pt>
                <c:pt idx="152">
                  <c:v>1.12591963</c:v>
                </c:pt>
                <c:pt idx="153">
                  <c:v>1.133327</c:v>
                </c:pt>
                <c:pt idx="154">
                  <c:v>1.14073437</c:v>
                </c:pt>
                <c:pt idx="155">
                  <c:v>1.14814174</c:v>
                </c:pt>
                <c:pt idx="156">
                  <c:v>1.1555491</c:v>
                </c:pt>
                <c:pt idx="157">
                  <c:v>1.16295647</c:v>
                </c:pt>
                <c:pt idx="158">
                  <c:v>1.17036384</c:v>
                </c:pt>
                <c:pt idx="159">
                  <c:v>1.1777712</c:v>
                </c:pt>
                <c:pt idx="160">
                  <c:v>1.18517857</c:v>
                </c:pt>
                <c:pt idx="161">
                  <c:v>1.19258594</c:v>
                </c:pt>
                <c:pt idx="162">
                  <c:v>1.19999331</c:v>
                </c:pt>
                <c:pt idx="163">
                  <c:v>1.20740067</c:v>
                </c:pt>
                <c:pt idx="164">
                  <c:v>1.21480804</c:v>
                </c:pt>
                <c:pt idx="165">
                  <c:v>1.22221541</c:v>
                </c:pt>
                <c:pt idx="166">
                  <c:v>1.22962278</c:v>
                </c:pt>
                <c:pt idx="167">
                  <c:v>1.23703014</c:v>
                </c:pt>
                <c:pt idx="168">
                  <c:v>1.24443751</c:v>
                </c:pt>
                <c:pt idx="169">
                  <c:v>1.251844879999999</c:v>
                </c:pt>
                <c:pt idx="170">
                  <c:v>1.25925224</c:v>
                </c:pt>
                <c:pt idx="171">
                  <c:v>1.26665961</c:v>
                </c:pt>
                <c:pt idx="172">
                  <c:v>1.27406698</c:v>
                </c:pt>
                <c:pt idx="173">
                  <c:v>1.28147435</c:v>
                </c:pt>
                <c:pt idx="174">
                  <c:v>1.28888171</c:v>
                </c:pt>
                <c:pt idx="175">
                  <c:v>1.29628908</c:v>
                </c:pt>
                <c:pt idx="176">
                  <c:v>1.30369645</c:v>
                </c:pt>
                <c:pt idx="177">
                  <c:v>1.31110381</c:v>
                </c:pt>
                <c:pt idx="178">
                  <c:v>1.31851118</c:v>
                </c:pt>
                <c:pt idx="179">
                  <c:v>1.32591855</c:v>
                </c:pt>
                <c:pt idx="180">
                  <c:v>1.33332592</c:v>
                </c:pt>
                <c:pt idx="181">
                  <c:v>1.34073328</c:v>
                </c:pt>
                <c:pt idx="182">
                  <c:v>1.34814065</c:v>
                </c:pt>
                <c:pt idx="183">
                  <c:v>1.35554802</c:v>
                </c:pt>
                <c:pt idx="184">
                  <c:v>1.36295539</c:v>
                </c:pt>
                <c:pt idx="185">
                  <c:v>1.37036275</c:v>
                </c:pt>
                <c:pt idx="186">
                  <c:v>1.37777012</c:v>
                </c:pt>
                <c:pt idx="187">
                  <c:v>1.38517749</c:v>
                </c:pt>
                <c:pt idx="188">
                  <c:v>1.392584849999999</c:v>
                </c:pt>
                <c:pt idx="189">
                  <c:v>1.39999222</c:v>
                </c:pt>
                <c:pt idx="190">
                  <c:v>1.40739959</c:v>
                </c:pt>
                <c:pt idx="191">
                  <c:v>1.41480696</c:v>
                </c:pt>
                <c:pt idx="192">
                  <c:v>1.42221432</c:v>
                </c:pt>
                <c:pt idx="193">
                  <c:v>1.429621689999999</c:v>
                </c:pt>
                <c:pt idx="194">
                  <c:v>1.43702906</c:v>
                </c:pt>
                <c:pt idx="195">
                  <c:v>1.44443642</c:v>
                </c:pt>
                <c:pt idx="196">
                  <c:v>1.45184379</c:v>
                </c:pt>
                <c:pt idx="197">
                  <c:v>1.45925116</c:v>
                </c:pt>
                <c:pt idx="198">
                  <c:v>1.46665853</c:v>
                </c:pt>
                <c:pt idx="199">
                  <c:v>1.47406589</c:v>
                </c:pt>
                <c:pt idx="200">
                  <c:v>1.48147326</c:v>
                </c:pt>
                <c:pt idx="201">
                  <c:v>1.48888063</c:v>
                </c:pt>
                <c:pt idx="202">
                  <c:v>1.496288</c:v>
                </c:pt>
                <c:pt idx="203">
                  <c:v>1.50369536</c:v>
                </c:pt>
                <c:pt idx="204">
                  <c:v>1.51110273</c:v>
                </c:pt>
                <c:pt idx="205">
                  <c:v>1.5185101</c:v>
                </c:pt>
                <c:pt idx="206">
                  <c:v>1.52591746</c:v>
                </c:pt>
                <c:pt idx="207">
                  <c:v>1.53332483</c:v>
                </c:pt>
                <c:pt idx="208">
                  <c:v>1.5407322</c:v>
                </c:pt>
                <c:pt idx="209">
                  <c:v>1.54813957</c:v>
                </c:pt>
                <c:pt idx="210">
                  <c:v>1.55554693</c:v>
                </c:pt>
                <c:pt idx="211">
                  <c:v>1.5629543</c:v>
                </c:pt>
                <c:pt idx="212">
                  <c:v>1.57036167</c:v>
                </c:pt>
                <c:pt idx="213">
                  <c:v>1.57776904</c:v>
                </c:pt>
                <c:pt idx="214">
                  <c:v>1.585176399999999</c:v>
                </c:pt>
                <c:pt idx="215">
                  <c:v>1.59258377</c:v>
                </c:pt>
                <c:pt idx="216">
                  <c:v>1.59999114</c:v>
                </c:pt>
                <c:pt idx="217">
                  <c:v>1.6073985</c:v>
                </c:pt>
                <c:pt idx="218">
                  <c:v>1.61480587</c:v>
                </c:pt>
                <c:pt idx="219">
                  <c:v>1.62221324</c:v>
                </c:pt>
                <c:pt idx="220">
                  <c:v>1.62962061</c:v>
                </c:pt>
                <c:pt idx="221">
                  <c:v>1.63702797</c:v>
                </c:pt>
                <c:pt idx="222">
                  <c:v>1.64443534</c:v>
                </c:pt>
                <c:pt idx="223">
                  <c:v>1.65184271</c:v>
                </c:pt>
                <c:pt idx="224">
                  <c:v>1.65925007</c:v>
                </c:pt>
                <c:pt idx="225">
                  <c:v>1.66665744</c:v>
                </c:pt>
                <c:pt idx="226">
                  <c:v>1.67406481</c:v>
                </c:pt>
                <c:pt idx="227">
                  <c:v>1.68147218</c:v>
                </c:pt>
                <c:pt idx="228">
                  <c:v>1.68887954</c:v>
                </c:pt>
                <c:pt idx="229">
                  <c:v>1.69628691</c:v>
                </c:pt>
                <c:pt idx="230">
                  <c:v>1.70369428</c:v>
                </c:pt>
                <c:pt idx="231">
                  <c:v>1.71110165</c:v>
                </c:pt>
                <c:pt idx="232">
                  <c:v>1.71850901</c:v>
                </c:pt>
                <c:pt idx="233">
                  <c:v>1.72591638</c:v>
                </c:pt>
                <c:pt idx="234">
                  <c:v>1.73332375</c:v>
                </c:pt>
                <c:pt idx="235">
                  <c:v>1.74073111</c:v>
                </c:pt>
                <c:pt idx="236">
                  <c:v>1.74813848</c:v>
                </c:pt>
                <c:pt idx="237">
                  <c:v>1.75554585</c:v>
                </c:pt>
                <c:pt idx="238">
                  <c:v>1.76295322</c:v>
                </c:pt>
                <c:pt idx="239">
                  <c:v>1.77036058</c:v>
                </c:pt>
                <c:pt idx="240">
                  <c:v>1.77776795</c:v>
                </c:pt>
                <c:pt idx="241">
                  <c:v>1.78517532</c:v>
                </c:pt>
                <c:pt idx="242">
                  <c:v>1.79258268</c:v>
                </c:pt>
                <c:pt idx="243">
                  <c:v>1.79999005</c:v>
                </c:pt>
                <c:pt idx="244">
                  <c:v>1.80739742</c:v>
                </c:pt>
                <c:pt idx="245">
                  <c:v>1.81480479</c:v>
                </c:pt>
                <c:pt idx="246">
                  <c:v>1.82221215</c:v>
                </c:pt>
                <c:pt idx="247">
                  <c:v>1.82961952</c:v>
                </c:pt>
                <c:pt idx="248">
                  <c:v>1.83702689</c:v>
                </c:pt>
                <c:pt idx="249">
                  <c:v>1.84443426</c:v>
                </c:pt>
                <c:pt idx="250">
                  <c:v>1.85184162</c:v>
                </c:pt>
                <c:pt idx="251">
                  <c:v>1.85924899</c:v>
                </c:pt>
                <c:pt idx="252">
                  <c:v>1.86665636</c:v>
                </c:pt>
                <c:pt idx="253">
                  <c:v>1.87406372</c:v>
                </c:pt>
                <c:pt idx="254">
                  <c:v>1.88147109</c:v>
                </c:pt>
                <c:pt idx="255">
                  <c:v>1.88887846</c:v>
                </c:pt>
                <c:pt idx="256">
                  <c:v>1.89628583</c:v>
                </c:pt>
                <c:pt idx="257">
                  <c:v>1.90369319</c:v>
                </c:pt>
                <c:pt idx="258">
                  <c:v>1.91110056</c:v>
                </c:pt>
                <c:pt idx="259">
                  <c:v>1.91850793</c:v>
                </c:pt>
                <c:pt idx="260">
                  <c:v>1.92591529</c:v>
                </c:pt>
                <c:pt idx="261">
                  <c:v>1.93332266</c:v>
                </c:pt>
                <c:pt idx="262">
                  <c:v>1.94073003</c:v>
                </c:pt>
                <c:pt idx="263">
                  <c:v>1.9481374</c:v>
                </c:pt>
                <c:pt idx="264">
                  <c:v>1.95554476</c:v>
                </c:pt>
                <c:pt idx="265">
                  <c:v>1.96295213</c:v>
                </c:pt>
                <c:pt idx="266">
                  <c:v>1.9703595</c:v>
                </c:pt>
                <c:pt idx="267">
                  <c:v>1.97776687</c:v>
                </c:pt>
                <c:pt idx="268">
                  <c:v>1.98517423</c:v>
                </c:pt>
                <c:pt idx="269">
                  <c:v>1.9925816</c:v>
                </c:pt>
                <c:pt idx="270">
                  <c:v>1.99998897</c:v>
                </c:pt>
                <c:pt idx="271">
                  <c:v>2.00739633</c:v>
                </c:pt>
                <c:pt idx="272">
                  <c:v>2.014803699999999</c:v>
                </c:pt>
                <c:pt idx="273">
                  <c:v>2.02221107</c:v>
                </c:pt>
                <c:pt idx="274">
                  <c:v>2.02961844</c:v>
                </c:pt>
                <c:pt idx="275">
                  <c:v>2.0370258</c:v>
                </c:pt>
                <c:pt idx="276">
                  <c:v>2.04443317</c:v>
                </c:pt>
                <c:pt idx="277">
                  <c:v>2.051840539999999</c:v>
                </c:pt>
                <c:pt idx="278">
                  <c:v>2.059247909999999</c:v>
                </c:pt>
                <c:pt idx="279">
                  <c:v>2.06665527</c:v>
                </c:pt>
                <c:pt idx="280">
                  <c:v>2.074062639999999</c:v>
                </c:pt>
                <c:pt idx="281">
                  <c:v>2.08147001</c:v>
                </c:pt>
                <c:pt idx="282">
                  <c:v>2.08887737</c:v>
                </c:pt>
                <c:pt idx="283">
                  <c:v>2.09628474</c:v>
                </c:pt>
                <c:pt idx="284">
                  <c:v>2.10369211</c:v>
                </c:pt>
                <c:pt idx="285">
                  <c:v>2.11109948</c:v>
                </c:pt>
                <c:pt idx="286">
                  <c:v>2.11850684</c:v>
                </c:pt>
                <c:pt idx="287">
                  <c:v>2.12591421</c:v>
                </c:pt>
                <c:pt idx="288">
                  <c:v>2.13332158</c:v>
                </c:pt>
                <c:pt idx="289">
                  <c:v>2.14072894</c:v>
                </c:pt>
                <c:pt idx="290">
                  <c:v>2.14813631</c:v>
                </c:pt>
                <c:pt idx="291">
                  <c:v>2.15554368</c:v>
                </c:pt>
                <c:pt idx="292">
                  <c:v>2.16295105</c:v>
                </c:pt>
                <c:pt idx="293">
                  <c:v>2.17035841</c:v>
                </c:pt>
                <c:pt idx="294">
                  <c:v>2.17776578</c:v>
                </c:pt>
                <c:pt idx="295">
                  <c:v>2.18517315</c:v>
                </c:pt>
                <c:pt idx="296">
                  <c:v>2.19258052</c:v>
                </c:pt>
                <c:pt idx="297">
                  <c:v>2.19998788</c:v>
                </c:pt>
                <c:pt idx="298">
                  <c:v>2.20739525</c:v>
                </c:pt>
                <c:pt idx="299">
                  <c:v>2.214802619999999</c:v>
                </c:pt>
                <c:pt idx="300">
                  <c:v>2.22220998</c:v>
                </c:pt>
                <c:pt idx="301">
                  <c:v>2.22961735</c:v>
                </c:pt>
                <c:pt idx="302">
                  <c:v>2.23702472</c:v>
                </c:pt>
                <c:pt idx="303">
                  <c:v>2.24443209</c:v>
                </c:pt>
                <c:pt idx="304">
                  <c:v>2.25183945</c:v>
                </c:pt>
                <c:pt idx="305">
                  <c:v>2.259246819999999</c:v>
                </c:pt>
                <c:pt idx="306">
                  <c:v>2.26665419</c:v>
                </c:pt>
                <c:pt idx="307">
                  <c:v>2.27406155</c:v>
                </c:pt>
                <c:pt idx="308">
                  <c:v>2.28146892</c:v>
                </c:pt>
                <c:pt idx="309">
                  <c:v>2.28887629</c:v>
                </c:pt>
                <c:pt idx="310">
                  <c:v>2.29628366</c:v>
                </c:pt>
                <c:pt idx="311">
                  <c:v>2.30369102</c:v>
                </c:pt>
                <c:pt idx="312">
                  <c:v>2.311098389999999</c:v>
                </c:pt>
                <c:pt idx="313">
                  <c:v>2.31850576</c:v>
                </c:pt>
                <c:pt idx="314">
                  <c:v>2.32591313</c:v>
                </c:pt>
                <c:pt idx="315">
                  <c:v>2.33332049</c:v>
                </c:pt>
                <c:pt idx="316">
                  <c:v>2.34072786</c:v>
                </c:pt>
                <c:pt idx="317">
                  <c:v>2.34813523</c:v>
                </c:pt>
                <c:pt idx="318">
                  <c:v>2.355542589999999</c:v>
                </c:pt>
                <c:pt idx="319">
                  <c:v>2.362949959999999</c:v>
                </c:pt>
                <c:pt idx="320">
                  <c:v>2.37035733</c:v>
                </c:pt>
                <c:pt idx="321">
                  <c:v>2.3777647</c:v>
                </c:pt>
                <c:pt idx="322">
                  <c:v>2.38517206</c:v>
                </c:pt>
                <c:pt idx="323">
                  <c:v>2.392579429999999</c:v>
                </c:pt>
                <c:pt idx="324">
                  <c:v>2.3999868</c:v>
                </c:pt>
                <c:pt idx="325">
                  <c:v>2.407394165</c:v>
                </c:pt>
                <c:pt idx="326">
                  <c:v>2.414801532</c:v>
                </c:pt>
                <c:pt idx="327">
                  <c:v>2.422208898999999</c:v>
                </c:pt>
                <c:pt idx="328">
                  <c:v>2.429616266</c:v>
                </c:pt>
                <c:pt idx="329">
                  <c:v>2.437023634</c:v>
                </c:pt>
                <c:pt idx="330">
                  <c:v>2.444431001</c:v>
                </c:pt>
                <c:pt idx="331">
                  <c:v>2.451838368</c:v>
                </c:pt>
                <c:pt idx="332">
                  <c:v>2.459245734999999</c:v>
                </c:pt>
                <c:pt idx="333">
                  <c:v>2.466653102999999</c:v>
                </c:pt>
                <c:pt idx="334">
                  <c:v>2.474060469999999</c:v>
                </c:pt>
                <c:pt idx="335">
                  <c:v>2.481467837</c:v>
                </c:pt>
                <c:pt idx="336">
                  <c:v>2.488875204</c:v>
                </c:pt>
                <c:pt idx="337">
                  <c:v>2.496282572</c:v>
                </c:pt>
                <c:pt idx="338">
                  <c:v>2.503689939</c:v>
                </c:pt>
                <c:pt idx="339">
                  <c:v>2.511097306</c:v>
                </c:pt>
                <c:pt idx="340">
                  <c:v>2.518504673</c:v>
                </c:pt>
                <c:pt idx="341">
                  <c:v>2.52591204</c:v>
                </c:pt>
                <c:pt idx="342">
                  <c:v>2.533319408</c:v>
                </c:pt>
                <c:pt idx="343">
                  <c:v>2.540726775</c:v>
                </c:pt>
                <c:pt idx="344">
                  <c:v>2.548134142</c:v>
                </c:pt>
                <c:pt idx="345">
                  <c:v>2.555541509</c:v>
                </c:pt>
                <c:pt idx="346">
                  <c:v>2.562948877</c:v>
                </c:pt>
                <c:pt idx="347">
                  <c:v>2.570356244</c:v>
                </c:pt>
                <c:pt idx="348">
                  <c:v>2.577763611</c:v>
                </c:pt>
                <c:pt idx="349">
                  <c:v>2.585170978</c:v>
                </c:pt>
                <c:pt idx="350">
                  <c:v>2.592578346</c:v>
                </c:pt>
                <c:pt idx="351">
                  <c:v>2.599985713</c:v>
                </c:pt>
                <c:pt idx="352">
                  <c:v>2.60739308</c:v>
                </c:pt>
                <c:pt idx="353">
                  <c:v>2.614800447</c:v>
                </c:pt>
                <c:pt idx="354">
                  <c:v>2.622207861</c:v>
                </c:pt>
                <c:pt idx="355">
                  <c:v>2.629615275</c:v>
                </c:pt>
                <c:pt idx="356">
                  <c:v>2.637022689</c:v>
                </c:pt>
                <c:pt idx="357">
                  <c:v>2.644430102</c:v>
                </c:pt>
                <c:pt idx="358">
                  <c:v>2.651837516</c:v>
                </c:pt>
                <c:pt idx="359">
                  <c:v>2.659244929999999</c:v>
                </c:pt>
                <c:pt idx="360">
                  <c:v>2.666652344</c:v>
                </c:pt>
                <c:pt idx="361">
                  <c:v>2.674059758</c:v>
                </c:pt>
                <c:pt idx="362">
                  <c:v>2.681467171</c:v>
                </c:pt>
                <c:pt idx="363">
                  <c:v>2.688874585</c:v>
                </c:pt>
                <c:pt idx="364">
                  <c:v>2.696281998999999</c:v>
                </c:pt>
                <c:pt idx="365">
                  <c:v>2.703689413</c:v>
                </c:pt>
                <c:pt idx="366">
                  <c:v>2.711096827</c:v>
                </c:pt>
                <c:pt idx="367">
                  <c:v>2.71850424</c:v>
                </c:pt>
                <c:pt idx="368">
                  <c:v>2.725911654</c:v>
                </c:pt>
                <c:pt idx="369">
                  <c:v>2.733319068</c:v>
                </c:pt>
                <c:pt idx="371">
                  <c:v>2.888874758</c:v>
                </c:pt>
                <c:pt idx="372">
                  <c:v>2.896282170999999</c:v>
                </c:pt>
                <c:pt idx="373">
                  <c:v>2.903689585</c:v>
                </c:pt>
                <c:pt idx="374">
                  <c:v>2.911096999</c:v>
                </c:pt>
                <c:pt idx="375">
                  <c:v>2.918504412999999</c:v>
                </c:pt>
                <c:pt idx="376">
                  <c:v>2.925911827</c:v>
                </c:pt>
                <c:pt idx="377">
                  <c:v>2.93331924</c:v>
                </c:pt>
                <c:pt idx="378">
                  <c:v>2.940726654</c:v>
                </c:pt>
                <c:pt idx="379">
                  <c:v>2.948134068</c:v>
                </c:pt>
                <c:pt idx="380">
                  <c:v>2.955541482</c:v>
                </c:pt>
                <c:pt idx="381">
                  <c:v>2.962948895999999</c:v>
                </c:pt>
                <c:pt idx="382">
                  <c:v>2.970356309</c:v>
                </c:pt>
                <c:pt idx="383">
                  <c:v>2.977763723</c:v>
                </c:pt>
                <c:pt idx="384">
                  <c:v>2.985171137</c:v>
                </c:pt>
                <c:pt idx="385">
                  <c:v>2.992578551</c:v>
                </c:pt>
                <c:pt idx="386">
                  <c:v>2.999985965</c:v>
                </c:pt>
                <c:pt idx="387">
                  <c:v>3.007393378</c:v>
                </c:pt>
                <c:pt idx="388">
                  <c:v>3.014800792</c:v>
                </c:pt>
                <c:pt idx="389">
                  <c:v>3.022208206</c:v>
                </c:pt>
                <c:pt idx="390">
                  <c:v>3.02961562</c:v>
                </c:pt>
                <c:pt idx="391">
                  <c:v>3.037023034</c:v>
                </c:pt>
                <c:pt idx="392">
                  <c:v>3.044430447</c:v>
                </c:pt>
                <c:pt idx="393">
                  <c:v>3.051837861</c:v>
                </c:pt>
                <c:pt idx="394">
                  <c:v>3.059245274999999</c:v>
                </c:pt>
                <c:pt idx="395">
                  <c:v>3.066652688999999</c:v>
                </c:pt>
                <c:pt idx="396">
                  <c:v>3.074060103</c:v>
                </c:pt>
                <c:pt idx="397">
                  <c:v>3.081467516</c:v>
                </c:pt>
                <c:pt idx="398">
                  <c:v>3.08887493</c:v>
                </c:pt>
                <c:pt idx="399">
                  <c:v>3.096282344</c:v>
                </c:pt>
                <c:pt idx="400">
                  <c:v>3.103689758</c:v>
                </c:pt>
                <c:pt idx="401">
                  <c:v>3.111097172</c:v>
                </c:pt>
                <c:pt idx="402">
                  <c:v>3.118504585</c:v>
                </c:pt>
                <c:pt idx="403">
                  <c:v>3.125911999</c:v>
                </c:pt>
                <c:pt idx="404">
                  <c:v>3.133319413</c:v>
                </c:pt>
                <c:pt idx="405">
                  <c:v>3.140726827</c:v>
                </c:pt>
                <c:pt idx="406">
                  <c:v>3.148134241</c:v>
                </c:pt>
                <c:pt idx="407">
                  <c:v>3.155541654</c:v>
                </c:pt>
                <c:pt idx="408">
                  <c:v>3.162949068</c:v>
                </c:pt>
                <c:pt idx="409">
                  <c:v>3.170356482</c:v>
                </c:pt>
                <c:pt idx="410">
                  <c:v>3.177763896</c:v>
                </c:pt>
                <c:pt idx="411">
                  <c:v>3.185171309000001</c:v>
                </c:pt>
                <c:pt idx="412">
                  <c:v>3.192578723</c:v>
                </c:pt>
                <c:pt idx="413">
                  <c:v>3.199986137</c:v>
                </c:pt>
                <c:pt idx="414">
                  <c:v>3.207393539000001</c:v>
                </c:pt>
                <c:pt idx="415">
                  <c:v>3.214800941</c:v>
                </c:pt>
                <c:pt idx="416">
                  <c:v>3.222208344</c:v>
                </c:pt>
                <c:pt idx="417">
                  <c:v>3.229615746</c:v>
                </c:pt>
                <c:pt idx="418">
                  <c:v>3.237023148</c:v>
                </c:pt>
                <c:pt idx="419">
                  <c:v>3.24443055</c:v>
                </c:pt>
                <c:pt idx="420">
                  <c:v>3.251837952</c:v>
                </c:pt>
                <c:pt idx="421">
                  <c:v>3.259245353999999</c:v>
                </c:pt>
                <c:pt idx="422">
                  <c:v>3.266652756</c:v>
                </c:pt>
                <c:pt idx="423">
                  <c:v>3.274060159</c:v>
                </c:pt>
                <c:pt idx="424">
                  <c:v>3.281467561</c:v>
                </c:pt>
                <c:pt idx="425">
                  <c:v>3.288874963</c:v>
                </c:pt>
                <c:pt idx="426">
                  <c:v>3.296282365</c:v>
                </c:pt>
                <c:pt idx="427">
                  <c:v>3.3036897731</c:v>
                </c:pt>
                <c:pt idx="428">
                  <c:v>3.311097181</c:v>
                </c:pt>
                <c:pt idx="429">
                  <c:v>3.318504589</c:v>
                </c:pt>
                <c:pt idx="430">
                  <c:v>3.325911997</c:v>
                </c:pt>
                <c:pt idx="431">
                  <c:v>3.333319405</c:v>
                </c:pt>
                <c:pt idx="432">
                  <c:v>3.3407268129</c:v>
                </c:pt>
                <c:pt idx="433">
                  <c:v>3.3481342209</c:v>
                </c:pt>
                <c:pt idx="434">
                  <c:v>3.3555416289</c:v>
                </c:pt>
                <c:pt idx="435">
                  <c:v>3.362949036899999</c:v>
                </c:pt>
                <c:pt idx="436">
                  <c:v>3.3703564448</c:v>
                </c:pt>
                <c:pt idx="437">
                  <c:v>3.3777638528</c:v>
                </c:pt>
                <c:pt idx="438">
                  <c:v>3.3851712608</c:v>
                </c:pt>
                <c:pt idx="439">
                  <c:v>3.39257866803</c:v>
                </c:pt>
                <c:pt idx="440">
                  <c:v>3.3999860752723</c:v>
                </c:pt>
                <c:pt idx="441">
                  <c:v>3.40739348252</c:v>
                </c:pt>
                <c:pt idx="442">
                  <c:v>3.414800889799999</c:v>
                </c:pt>
                <c:pt idx="443">
                  <c:v>3.4222082977</c:v>
                </c:pt>
                <c:pt idx="444">
                  <c:v>3.4296157057</c:v>
                </c:pt>
                <c:pt idx="445">
                  <c:v>3.4370231137</c:v>
                </c:pt>
                <c:pt idx="446">
                  <c:v>3.4444305217</c:v>
                </c:pt>
                <c:pt idx="447">
                  <c:v>3.4518379267</c:v>
                </c:pt>
                <c:pt idx="448">
                  <c:v>3.459245334699999</c:v>
                </c:pt>
                <c:pt idx="449">
                  <c:v>3.4666527427</c:v>
                </c:pt>
                <c:pt idx="450">
                  <c:v>3.4740601507</c:v>
                </c:pt>
                <c:pt idx="451">
                  <c:v>3.4814675586</c:v>
                </c:pt>
                <c:pt idx="452">
                  <c:v>3.4888749666</c:v>
                </c:pt>
                <c:pt idx="453">
                  <c:v>3.496282374599999</c:v>
                </c:pt>
                <c:pt idx="454">
                  <c:v>3.503689777</c:v>
                </c:pt>
                <c:pt idx="455">
                  <c:v>3.511097179</c:v>
                </c:pt>
                <c:pt idx="456">
                  <c:v>3.518504581</c:v>
                </c:pt>
                <c:pt idx="457">
                  <c:v>3.525911983</c:v>
                </c:pt>
                <c:pt idx="458">
                  <c:v>3.533319385</c:v>
                </c:pt>
                <c:pt idx="459">
                  <c:v>3.540726788</c:v>
                </c:pt>
                <c:pt idx="460">
                  <c:v>3.54813419</c:v>
                </c:pt>
                <c:pt idx="461">
                  <c:v>3.555541592</c:v>
                </c:pt>
                <c:pt idx="462">
                  <c:v>3.562948993999999</c:v>
                </c:pt>
                <c:pt idx="463">
                  <c:v>3.570356396</c:v>
                </c:pt>
                <c:pt idx="464">
                  <c:v>3.577763798</c:v>
                </c:pt>
                <c:pt idx="465">
                  <c:v>3.5851712</c:v>
                </c:pt>
                <c:pt idx="466">
                  <c:v>3.592578603</c:v>
                </c:pt>
                <c:pt idx="467">
                  <c:v>3.599986016</c:v>
                </c:pt>
                <c:pt idx="468">
                  <c:v>3.60739343</c:v>
                </c:pt>
                <c:pt idx="469">
                  <c:v>3.614800844</c:v>
                </c:pt>
                <c:pt idx="470">
                  <c:v>3.622208258</c:v>
                </c:pt>
                <c:pt idx="471">
                  <c:v>3.629615672</c:v>
                </c:pt>
                <c:pt idx="472">
                  <c:v>3.637023085</c:v>
                </c:pt>
                <c:pt idx="473">
                  <c:v>3.644430499</c:v>
                </c:pt>
                <c:pt idx="474">
                  <c:v>3.651837913</c:v>
                </c:pt>
                <c:pt idx="475">
                  <c:v>3.659245326999999</c:v>
                </c:pt>
                <c:pt idx="476">
                  <c:v>3.666652741</c:v>
                </c:pt>
                <c:pt idx="477">
                  <c:v>3.674060154</c:v>
                </c:pt>
                <c:pt idx="478">
                  <c:v>3.681467568</c:v>
                </c:pt>
                <c:pt idx="479">
                  <c:v>3.688874982</c:v>
                </c:pt>
                <c:pt idx="480">
                  <c:v>3.696282395999999</c:v>
                </c:pt>
                <c:pt idx="481">
                  <c:v>3.70368981</c:v>
                </c:pt>
                <c:pt idx="482">
                  <c:v>3.711097223</c:v>
                </c:pt>
                <c:pt idx="483">
                  <c:v>3.718504637</c:v>
                </c:pt>
                <c:pt idx="484">
                  <c:v>3.725912051</c:v>
                </c:pt>
                <c:pt idx="485">
                  <c:v>3.733319465</c:v>
                </c:pt>
                <c:pt idx="486">
                  <c:v>3.740726878</c:v>
                </c:pt>
                <c:pt idx="487">
                  <c:v>3.748134292</c:v>
                </c:pt>
                <c:pt idx="488">
                  <c:v>3.755541706</c:v>
                </c:pt>
                <c:pt idx="489">
                  <c:v>3.76294912</c:v>
                </c:pt>
                <c:pt idx="490">
                  <c:v>3.770356534</c:v>
                </c:pt>
                <c:pt idx="491">
                  <c:v>3.777763947</c:v>
                </c:pt>
                <c:pt idx="492">
                  <c:v>3.785171361</c:v>
                </c:pt>
                <c:pt idx="493">
                  <c:v>3.792578775</c:v>
                </c:pt>
                <c:pt idx="494">
                  <c:v>3.799986189</c:v>
                </c:pt>
                <c:pt idx="495">
                  <c:v>3.807393603</c:v>
                </c:pt>
                <c:pt idx="496">
                  <c:v>3.814801016</c:v>
                </c:pt>
                <c:pt idx="497">
                  <c:v>3.822208429999999</c:v>
                </c:pt>
                <c:pt idx="498">
                  <c:v>3.829615844</c:v>
                </c:pt>
                <c:pt idx="499">
                  <c:v>3.837023258</c:v>
                </c:pt>
                <c:pt idx="500">
                  <c:v>3.844430672</c:v>
                </c:pt>
                <c:pt idx="501">
                  <c:v>3.851838084999999</c:v>
                </c:pt>
                <c:pt idx="502">
                  <c:v>3.859245498999999</c:v>
                </c:pt>
                <c:pt idx="503">
                  <c:v>3.866652912999999</c:v>
                </c:pt>
                <c:pt idx="504">
                  <c:v>3.874060327</c:v>
                </c:pt>
                <c:pt idx="505">
                  <c:v>3.881467741</c:v>
                </c:pt>
                <c:pt idx="506">
                  <c:v>3.888875153999999</c:v>
                </c:pt>
                <c:pt idx="507">
                  <c:v>3.896282568</c:v>
                </c:pt>
                <c:pt idx="508">
                  <c:v>3.903689982</c:v>
                </c:pt>
                <c:pt idx="509">
                  <c:v>3.911097396</c:v>
                </c:pt>
                <c:pt idx="510">
                  <c:v>3.91850481</c:v>
                </c:pt>
                <c:pt idx="511">
                  <c:v>3.925912223</c:v>
                </c:pt>
                <c:pt idx="512">
                  <c:v>3.933319637</c:v>
                </c:pt>
                <c:pt idx="513">
                  <c:v>3.940727051</c:v>
                </c:pt>
                <c:pt idx="514">
                  <c:v>3.948134465</c:v>
                </c:pt>
                <c:pt idx="515">
                  <c:v>3.955541879</c:v>
                </c:pt>
                <c:pt idx="516">
                  <c:v>3.962949292</c:v>
                </c:pt>
                <c:pt idx="517">
                  <c:v>3.970356706</c:v>
                </c:pt>
                <c:pt idx="518">
                  <c:v>3.97776412</c:v>
                </c:pt>
                <c:pt idx="519">
                  <c:v>3.985171534</c:v>
                </c:pt>
                <c:pt idx="520">
                  <c:v>3.992578948</c:v>
                </c:pt>
                <c:pt idx="521">
                  <c:v>3.999986361</c:v>
                </c:pt>
                <c:pt idx="522">
                  <c:v>4.007393775</c:v>
                </c:pt>
                <c:pt idx="523">
                  <c:v>4.014801188999999</c:v>
                </c:pt>
                <c:pt idx="524">
                  <c:v>4.022208603</c:v>
                </c:pt>
                <c:pt idx="525">
                  <c:v>4.029616016999999</c:v>
                </c:pt>
                <c:pt idx="526">
                  <c:v>4.03702343</c:v>
                </c:pt>
                <c:pt idx="527">
                  <c:v>4.044430843999998</c:v>
                </c:pt>
                <c:pt idx="528">
                  <c:v>4.051838257999999</c:v>
                </c:pt>
                <c:pt idx="529">
                  <c:v>4.059245671999999</c:v>
                </c:pt>
                <c:pt idx="530">
                  <c:v>4.066653086</c:v>
                </c:pt>
                <c:pt idx="531">
                  <c:v>4.074060499</c:v>
                </c:pt>
                <c:pt idx="532">
                  <c:v>4.081467913</c:v>
                </c:pt>
                <c:pt idx="533">
                  <c:v>4.088875326999999</c:v>
                </c:pt>
                <c:pt idx="534">
                  <c:v>4.096282741</c:v>
                </c:pt>
                <c:pt idx="535">
                  <c:v>4.103690154</c:v>
                </c:pt>
                <c:pt idx="536">
                  <c:v>4.111097567999998</c:v>
                </c:pt>
                <c:pt idx="537">
                  <c:v>4.118504981999999</c:v>
                </c:pt>
                <c:pt idx="538">
                  <c:v>4.125912395999999</c:v>
                </c:pt>
                <c:pt idx="539">
                  <c:v>4.133319809999999</c:v>
                </c:pt>
                <c:pt idx="540">
                  <c:v>4.140727222999999</c:v>
                </c:pt>
                <c:pt idx="541">
                  <c:v>4.148134636999998</c:v>
                </c:pt>
                <c:pt idx="542">
                  <c:v>4.155542050999998</c:v>
                </c:pt>
                <c:pt idx="543">
                  <c:v>4.162949464999999</c:v>
                </c:pt>
                <c:pt idx="544">
                  <c:v>4.170356878999998</c:v>
                </c:pt>
                <c:pt idx="545">
                  <c:v>4.177764292</c:v>
                </c:pt>
                <c:pt idx="546">
                  <c:v>4.185171705999999</c:v>
                </c:pt>
                <c:pt idx="547">
                  <c:v>4.192579072999999</c:v>
                </c:pt>
                <c:pt idx="548">
                  <c:v>4.199986440999999</c:v>
                </c:pt>
                <c:pt idx="549">
                  <c:v>4.207393808</c:v>
                </c:pt>
                <c:pt idx="550">
                  <c:v>4.214801174999999</c:v>
                </c:pt>
                <c:pt idx="551">
                  <c:v>4.222208541999999</c:v>
                </c:pt>
                <c:pt idx="552">
                  <c:v>4.229615909999999</c:v>
                </c:pt>
                <c:pt idx="553">
                  <c:v>4.237023276999999</c:v>
                </c:pt>
                <c:pt idx="554">
                  <c:v>4.244430643999999</c:v>
                </c:pt>
                <c:pt idx="555">
                  <c:v>4.251838011</c:v>
                </c:pt>
                <c:pt idx="556">
                  <c:v>4.259245379</c:v>
                </c:pt>
                <c:pt idx="557">
                  <c:v>4.266652746</c:v>
                </c:pt>
                <c:pt idx="558">
                  <c:v>4.274060113</c:v>
                </c:pt>
                <c:pt idx="559">
                  <c:v>4.28146748</c:v>
                </c:pt>
                <c:pt idx="560">
                  <c:v>4.288874846999998</c:v>
                </c:pt>
                <c:pt idx="561">
                  <c:v>4.296282215</c:v>
                </c:pt>
                <c:pt idx="562">
                  <c:v>4.303689582</c:v>
                </c:pt>
                <c:pt idx="563">
                  <c:v>4.311096948999999</c:v>
                </c:pt>
                <c:pt idx="564">
                  <c:v>4.318504315999998</c:v>
                </c:pt>
                <c:pt idx="565">
                  <c:v>4.325911683999999</c:v>
                </c:pt>
                <c:pt idx="566">
                  <c:v>4.333319051</c:v>
                </c:pt>
                <c:pt idx="567">
                  <c:v>4.340726418</c:v>
                </c:pt>
                <c:pt idx="568">
                  <c:v>4.348133785</c:v>
                </c:pt>
                <c:pt idx="569">
                  <c:v>4.355541152999999</c:v>
                </c:pt>
                <c:pt idx="570">
                  <c:v>4.362948519999998</c:v>
                </c:pt>
                <c:pt idx="571">
                  <c:v>4.370355886999999</c:v>
                </c:pt>
                <c:pt idx="572">
                  <c:v>4.377763253999999</c:v>
                </c:pt>
                <c:pt idx="573">
                  <c:v>4.385170620999999</c:v>
                </c:pt>
                <c:pt idx="574">
                  <c:v>4.392577988999998</c:v>
                </c:pt>
                <c:pt idx="575">
                  <c:v>4.399985355999998</c:v>
                </c:pt>
                <c:pt idx="576">
                  <c:v>4.40739272</c:v>
                </c:pt>
                <c:pt idx="577">
                  <c:v>4.41480009</c:v>
                </c:pt>
                <c:pt idx="578">
                  <c:v>4.42220746</c:v>
                </c:pt>
                <c:pt idx="579">
                  <c:v>4.429614819999999</c:v>
                </c:pt>
                <c:pt idx="580">
                  <c:v>4.43702219</c:v>
                </c:pt>
                <c:pt idx="581">
                  <c:v>4.444429559999999</c:v>
                </c:pt>
                <c:pt idx="582">
                  <c:v>4.451836929999999</c:v>
                </c:pt>
                <c:pt idx="583">
                  <c:v>4.45924429</c:v>
                </c:pt>
                <c:pt idx="584">
                  <c:v>4.46665166</c:v>
                </c:pt>
                <c:pt idx="585">
                  <c:v>4.474059029999998</c:v>
                </c:pt>
                <c:pt idx="586">
                  <c:v>4.4814664</c:v>
                </c:pt>
                <c:pt idx="587">
                  <c:v>4.48887376</c:v>
                </c:pt>
                <c:pt idx="588">
                  <c:v>4.49628113</c:v>
                </c:pt>
                <c:pt idx="589">
                  <c:v>4.5036885</c:v>
                </c:pt>
                <c:pt idx="590">
                  <c:v>4.511095859999999</c:v>
                </c:pt>
                <c:pt idx="591">
                  <c:v>4.518503229999999</c:v>
                </c:pt>
                <c:pt idx="592">
                  <c:v>4.525910599999998</c:v>
                </c:pt>
                <c:pt idx="593">
                  <c:v>4.533317969999999</c:v>
                </c:pt>
                <c:pt idx="594">
                  <c:v>4.540725329999999</c:v>
                </c:pt>
                <c:pt idx="595">
                  <c:v>4.5481327</c:v>
                </c:pt>
                <c:pt idx="596">
                  <c:v>4.555540069999999</c:v>
                </c:pt>
                <c:pt idx="597">
                  <c:v>4.562947429999999</c:v>
                </c:pt>
                <c:pt idx="598">
                  <c:v>4.5703548</c:v>
                </c:pt>
                <c:pt idx="599">
                  <c:v>4.57776217</c:v>
                </c:pt>
                <c:pt idx="600">
                  <c:v>4.585169539999999</c:v>
                </c:pt>
                <c:pt idx="601">
                  <c:v>4.592576899999999</c:v>
                </c:pt>
                <c:pt idx="602">
                  <c:v>4.599984269999998</c:v>
                </c:pt>
                <c:pt idx="603">
                  <c:v>4.607391639999998</c:v>
                </c:pt>
                <c:pt idx="604">
                  <c:v>4.61479901</c:v>
                </c:pt>
                <c:pt idx="605">
                  <c:v>4.622206369999998</c:v>
                </c:pt>
                <c:pt idx="606">
                  <c:v>4.629613739999999</c:v>
                </c:pt>
                <c:pt idx="607">
                  <c:v>4.63702111</c:v>
                </c:pt>
                <c:pt idx="608">
                  <c:v>4.644428469999999</c:v>
                </c:pt>
                <c:pt idx="609">
                  <c:v>4.651835839999999</c:v>
                </c:pt>
                <c:pt idx="610">
                  <c:v>4.65924321</c:v>
                </c:pt>
                <c:pt idx="611">
                  <c:v>4.666650579999998</c:v>
                </c:pt>
                <c:pt idx="612">
                  <c:v>4.674057939999999</c:v>
                </c:pt>
                <c:pt idx="613">
                  <c:v>4.68146531</c:v>
                </c:pt>
                <c:pt idx="614">
                  <c:v>4.688872679999997</c:v>
                </c:pt>
                <c:pt idx="615">
                  <c:v>4.696280049999999</c:v>
                </c:pt>
                <c:pt idx="616">
                  <c:v>4.70368741</c:v>
                </c:pt>
                <c:pt idx="617">
                  <c:v>4.711094779999999</c:v>
                </c:pt>
                <c:pt idx="618">
                  <c:v>4.71850215</c:v>
                </c:pt>
                <c:pt idx="619">
                  <c:v>4.725909509999999</c:v>
                </c:pt>
                <c:pt idx="620">
                  <c:v>4.73331688</c:v>
                </c:pt>
                <c:pt idx="621">
                  <c:v>4.740724249999999</c:v>
                </c:pt>
                <c:pt idx="622">
                  <c:v>4.748131619999999</c:v>
                </c:pt>
                <c:pt idx="623">
                  <c:v>4.755538979999998</c:v>
                </c:pt>
                <c:pt idx="624">
                  <c:v>4.762946349999999</c:v>
                </c:pt>
                <c:pt idx="625">
                  <c:v>4.77035372</c:v>
                </c:pt>
                <c:pt idx="626">
                  <c:v>4.777761079999998</c:v>
                </c:pt>
                <c:pt idx="627">
                  <c:v>4.785168449999999</c:v>
                </c:pt>
                <c:pt idx="628">
                  <c:v>4.792575819999998</c:v>
                </c:pt>
                <c:pt idx="629">
                  <c:v>4.79998319</c:v>
                </c:pt>
                <c:pt idx="630">
                  <c:v>4.807390549999999</c:v>
                </c:pt>
                <c:pt idx="631">
                  <c:v>4.814797919999999</c:v>
                </c:pt>
                <c:pt idx="632">
                  <c:v>4.822205289999998</c:v>
                </c:pt>
                <c:pt idx="633">
                  <c:v>4.82961266</c:v>
                </c:pt>
                <c:pt idx="634">
                  <c:v>4.837020019999999</c:v>
                </c:pt>
                <c:pt idx="635">
                  <c:v>4.844427389999999</c:v>
                </c:pt>
                <c:pt idx="636">
                  <c:v>4.851834759999999</c:v>
                </c:pt>
                <c:pt idx="637">
                  <c:v>4.85924212</c:v>
                </c:pt>
                <c:pt idx="638">
                  <c:v>4.86664949</c:v>
                </c:pt>
                <c:pt idx="639">
                  <c:v>4.874056859999998</c:v>
                </c:pt>
                <c:pt idx="640">
                  <c:v>4.881464229999999</c:v>
                </c:pt>
                <c:pt idx="641">
                  <c:v>4.888871589999999</c:v>
                </c:pt>
                <c:pt idx="642">
                  <c:v>4.89627896</c:v>
                </c:pt>
                <c:pt idx="643">
                  <c:v>4.90368633</c:v>
                </c:pt>
                <c:pt idx="644">
                  <c:v>4.91109369</c:v>
                </c:pt>
                <c:pt idx="645">
                  <c:v>4.918501059999999</c:v>
                </c:pt>
                <c:pt idx="646">
                  <c:v>4.925908429999999</c:v>
                </c:pt>
                <c:pt idx="647">
                  <c:v>4.9333158</c:v>
                </c:pt>
                <c:pt idx="648">
                  <c:v>4.94072316</c:v>
                </c:pt>
                <c:pt idx="649">
                  <c:v>4.948130529999999</c:v>
                </c:pt>
                <c:pt idx="650">
                  <c:v>4.955537899999999</c:v>
                </c:pt>
                <c:pt idx="651">
                  <c:v>4.962945359999999</c:v>
                </c:pt>
                <c:pt idx="652">
                  <c:v>4.97035273</c:v>
                </c:pt>
                <c:pt idx="653">
                  <c:v>4.97776009</c:v>
                </c:pt>
                <c:pt idx="654">
                  <c:v>4.98516746</c:v>
                </c:pt>
                <c:pt idx="655">
                  <c:v>4.992574829999998</c:v>
                </c:pt>
                <c:pt idx="656">
                  <c:v>4.99998219</c:v>
                </c:pt>
                <c:pt idx="657">
                  <c:v>5.007389559999999</c:v>
                </c:pt>
                <c:pt idx="658">
                  <c:v>5.014796929999997</c:v>
                </c:pt>
                <c:pt idx="659">
                  <c:v>5.022204299999999</c:v>
                </c:pt>
                <c:pt idx="660">
                  <c:v>5.02961166</c:v>
                </c:pt>
                <c:pt idx="661">
                  <c:v>5.037019029999999</c:v>
                </c:pt>
                <c:pt idx="662">
                  <c:v>5.044426399999999</c:v>
                </c:pt>
                <c:pt idx="663">
                  <c:v>5.05183377</c:v>
                </c:pt>
                <c:pt idx="664">
                  <c:v>5.05924113</c:v>
                </c:pt>
                <c:pt idx="665">
                  <c:v>5.0666485</c:v>
                </c:pt>
                <c:pt idx="666">
                  <c:v>5.07405587</c:v>
                </c:pt>
                <c:pt idx="667">
                  <c:v>5.08146323</c:v>
                </c:pt>
                <c:pt idx="668">
                  <c:v>5.088870599999999</c:v>
                </c:pt>
                <c:pt idx="669">
                  <c:v>5.09627797</c:v>
                </c:pt>
                <c:pt idx="670">
                  <c:v>5.103685339999999</c:v>
                </c:pt>
                <c:pt idx="671">
                  <c:v>5.1110927</c:v>
                </c:pt>
                <c:pt idx="672">
                  <c:v>5.118500069999998</c:v>
                </c:pt>
                <c:pt idx="673">
                  <c:v>5.125907439999998</c:v>
                </c:pt>
                <c:pt idx="674">
                  <c:v>5.133314799999999</c:v>
                </c:pt>
                <c:pt idx="675">
                  <c:v>5.14072217</c:v>
                </c:pt>
                <c:pt idx="676">
                  <c:v>5.148129539999998</c:v>
                </c:pt>
                <c:pt idx="677">
                  <c:v>5.155536909999999</c:v>
                </c:pt>
                <c:pt idx="678">
                  <c:v>5.162944269999999</c:v>
                </c:pt>
                <c:pt idx="679">
                  <c:v>5.170351639999999</c:v>
                </c:pt>
                <c:pt idx="680">
                  <c:v>5.177759009999999</c:v>
                </c:pt>
                <c:pt idx="681">
                  <c:v>5.18516638</c:v>
                </c:pt>
                <c:pt idx="682">
                  <c:v>5.192573739999999</c:v>
                </c:pt>
                <c:pt idx="683">
                  <c:v>5.199981109999999</c:v>
                </c:pt>
                <c:pt idx="684">
                  <c:v>5.207388479999999</c:v>
                </c:pt>
                <c:pt idx="685">
                  <c:v>5.214795839999998</c:v>
                </c:pt>
                <c:pt idx="686">
                  <c:v>5.22220321</c:v>
                </c:pt>
                <c:pt idx="687">
                  <c:v>5.22961058</c:v>
                </c:pt>
                <c:pt idx="688">
                  <c:v>5.237017949999999</c:v>
                </c:pt>
                <c:pt idx="689">
                  <c:v>5.244425309999999</c:v>
                </c:pt>
                <c:pt idx="690">
                  <c:v>5.251832679999999</c:v>
                </c:pt>
                <c:pt idx="691">
                  <c:v>5.25924005</c:v>
                </c:pt>
                <c:pt idx="692">
                  <c:v>5.26664741</c:v>
                </c:pt>
                <c:pt idx="693">
                  <c:v>5.27405478</c:v>
                </c:pt>
                <c:pt idx="694">
                  <c:v>5.28146215</c:v>
                </c:pt>
                <c:pt idx="695">
                  <c:v>5.28886952</c:v>
                </c:pt>
                <c:pt idx="696">
                  <c:v>5.296276880000001</c:v>
                </c:pt>
                <c:pt idx="697">
                  <c:v>5.303684249999998</c:v>
                </c:pt>
                <c:pt idx="698">
                  <c:v>5.31109162</c:v>
                </c:pt>
                <c:pt idx="699">
                  <c:v>5.31849899</c:v>
                </c:pt>
                <c:pt idx="700">
                  <c:v>5.325906349999999</c:v>
                </c:pt>
                <c:pt idx="701">
                  <c:v>5.33331372</c:v>
                </c:pt>
                <c:pt idx="702">
                  <c:v>5.34072109</c:v>
                </c:pt>
                <c:pt idx="703">
                  <c:v>5.348128449999999</c:v>
                </c:pt>
                <c:pt idx="704">
                  <c:v>5.355535819999998</c:v>
                </c:pt>
                <c:pt idx="705">
                  <c:v>5.36294319</c:v>
                </c:pt>
                <c:pt idx="706">
                  <c:v>5.370350559999999</c:v>
                </c:pt>
                <c:pt idx="707">
                  <c:v>5.377757919999999</c:v>
                </c:pt>
                <c:pt idx="708">
                  <c:v>5.385165289999999</c:v>
                </c:pt>
                <c:pt idx="709">
                  <c:v>5.392572659999998</c:v>
                </c:pt>
                <c:pt idx="710">
                  <c:v>5.399980019999999</c:v>
                </c:pt>
                <c:pt idx="711">
                  <c:v>5.40738739</c:v>
                </c:pt>
                <c:pt idx="712">
                  <c:v>5.414794759999999</c:v>
                </c:pt>
                <c:pt idx="713">
                  <c:v>5.422202130000001</c:v>
                </c:pt>
                <c:pt idx="714">
                  <c:v>5.42960949</c:v>
                </c:pt>
                <c:pt idx="715">
                  <c:v>5.437016859999999</c:v>
                </c:pt>
                <c:pt idx="716">
                  <c:v>5.444424229999997</c:v>
                </c:pt>
                <c:pt idx="717">
                  <c:v>5.4518316</c:v>
                </c:pt>
                <c:pt idx="718">
                  <c:v>5.45923896</c:v>
                </c:pt>
                <c:pt idx="719">
                  <c:v>5.46664633</c:v>
                </c:pt>
                <c:pt idx="720">
                  <c:v>5.4740537</c:v>
                </c:pt>
                <c:pt idx="721">
                  <c:v>5.48146106</c:v>
                </c:pt>
                <c:pt idx="722">
                  <c:v>5.48886843</c:v>
                </c:pt>
                <c:pt idx="723">
                  <c:v>5.4962758</c:v>
                </c:pt>
                <c:pt idx="724">
                  <c:v>5.50368317</c:v>
                </c:pt>
                <c:pt idx="725">
                  <c:v>5.511090529999999</c:v>
                </c:pt>
                <c:pt idx="726">
                  <c:v>5.518497899999999</c:v>
                </c:pt>
                <c:pt idx="727">
                  <c:v>5.525905269999998</c:v>
                </c:pt>
                <c:pt idx="728">
                  <c:v>5.53331264</c:v>
                </c:pt>
                <c:pt idx="729">
                  <c:v>5.54072</c:v>
                </c:pt>
                <c:pt idx="730">
                  <c:v>5.548127369999999</c:v>
                </c:pt>
                <c:pt idx="731">
                  <c:v>5.55553474</c:v>
                </c:pt>
                <c:pt idx="732">
                  <c:v>5.562942099999999</c:v>
                </c:pt>
                <c:pt idx="733">
                  <c:v>5.57034947</c:v>
                </c:pt>
                <c:pt idx="734">
                  <c:v>5.577756839999997</c:v>
                </c:pt>
                <c:pt idx="735">
                  <c:v>5.585164209999999</c:v>
                </c:pt>
                <c:pt idx="736">
                  <c:v>5.59257157</c:v>
                </c:pt>
                <c:pt idx="737">
                  <c:v>5.599978939999999</c:v>
                </c:pt>
                <c:pt idx="738">
                  <c:v>5.607386309999998</c:v>
                </c:pt>
                <c:pt idx="739">
                  <c:v>5.614793669999997</c:v>
                </c:pt>
                <c:pt idx="740">
                  <c:v>5.622201039999999</c:v>
                </c:pt>
                <c:pt idx="741">
                  <c:v>5.629608409999999</c:v>
                </c:pt>
                <c:pt idx="742">
                  <c:v>5.637015779999998</c:v>
                </c:pt>
                <c:pt idx="743">
                  <c:v>5.644423139999999</c:v>
                </c:pt>
                <c:pt idx="744">
                  <c:v>5.651830509999998</c:v>
                </c:pt>
                <c:pt idx="745">
                  <c:v>5.65923788</c:v>
                </c:pt>
                <c:pt idx="746">
                  <c:v>5.666645249999999</c:v>
                </c:pt>
                <c:pt idx="747">
                  <c:v>5.674052609999999</c:v>
                </c:pt>
                <c:pt idx="748">
                  <c:v>5.681459979999999</c:v>
                </c:pt>
                <c:pt idx="749">
                  <c:v>5.688867350000001</c:v>
                </c:pt>
                <c:pt idx="750">
                  <c:v>5.69627471</c:v>
                </c:pt>
                <c:pt idx="751">
                  <c:v>5.70368208</c:v>
                </c:pt>
                <c:pt idx="752">
                  <c:v>5.711089449999998</c:v>
                </c:pt>
                <c:pt idx="753">
                  <c:v>5.718496819999999</c:v>
                </c:pt>
                <c:pt idx="754">
                  <c:v>5.72590418</c:v>
                </c:pt>
                <c:pt idx="755">
                  <c:v>5.733311549999999</c:v>
                </c:pt>
                <c:pt idx="756">
                  <c:v>5.740718919999999</c:v>
                </c:pt>
                <c:pt idx="757">
                  <c:v>5.748126279999997</c:v>
                </c:pt>
                <c:pt idx="758">
                  <c:v>5.755533649999999</c:v>
                </c:pt>
                <c:pt idx="759">
                  <c:v>5.762941019999999</c:v>
                </c:pt>
                <c:pt idx="760">
                  <c:v>5.77034839</c:v>
                </c:pt>
                <c:pt idx="761">
                  <c:v>5.777755749999999</c:v>
                </c:pt>
                <c:pt idx="762">
                  <c:v>5.78516312</c:v>
                </c:pt>
                <c:pt idx="763">
                  <c:v>5.79257049</c:v>
                </c:pt>
                <c:pt idx="764">
                  <c:v>5.799977859999999</c:v>
                </c:pt>
                <c:pt idx="765">
                  <c:v>5.80738522</c:v>
                </c:pt>
                <c:pt idx="766">
                  <c:v>5.814792589999999</c:v>
                </c:pt>
                <c:pt idx="767">
                  <c:v>5.822199959999998</c:v>
                </c:pt>
                <c:pt idx="768">
                  <c:v>5.82960732</c:v>
                </c:pt>
                <c:pt idx="769">
                  <c:v>5.837014689999999</c:v>
                </c:pt>
                <c:pt idx="770">
                  <c:v>5.844422059999998</c:v>
                </c:pt>
                <c:pt idx="771">
                  <c:v>5.85182943</c:v>
                </c:pt>
                <c:pt idx="772">
                  <c:v>5.85923679</c:v>
                </c:pt>
                <c:pt idx="773">
                  <c:v>5.866644159999999</c:v>
                </c:pt>
                <c:pt idx="774">
                  <c:v>5.874051529999999</c:v>
                </c:pt>
                <c:pt idx="775">
                  <c:v>5.881458889999998</c:v>
                </c:pt>
                <c:pt idx="776">
                  <c:v>5.888866259999999</c:v>
                </c:pt>
                <c:pt idx="777">
                  <c:v>5.89627363</c:v>
                </c:pt>
                <c:pt idx="778">
                  <c:v>5.903681</c:v>
                </c:pt>
                <c:pt idx="779">
                  <c:v>5.911088359999999</c:v>
                </c:pt>
                <c:pt idx="780">
                  <c:v>5.91849573</c:v>
                </c:pt>
                <c:pt idx="781">
                  <c:v>5.9259031</c:v>
                </c:pt>
                <c:pt idx="782">
                  <c:v>5.93331047</c:v>
                </c:pt>
                <c:pt idx="783">
                  <c:v>5.940717830000001</c:v>
                </c:pt>
                <c:pt idx="784">
                  <c:v>5.9481252</c:v>
                </c:pt>
                <c:pt idx="785">
                  <c:v>5.955532569999998</c:v>
                </c:pt>
                <c:pt idx="786">
                  <c:v>5.962939929999999</c:v>
                </c:pt>
                <c:pt idx="787">
                  <c:v>5.9703473</c:v>
                </c:pt>
                <c:pt idx="788">
                  <c:v>5.977754669999999</c:v>
                </c:pt>
                <c:pt idx="789">
                  <c:v>5.985162040000001</c:v>
                </c:pt>
                <c:pt idx="790">
                  <c:v>5.9925694</c:v>
                </c:pt>
                <c:pt idx="791">
                  <c:v>5.99997677</c:v>
                </c:pt>
                <c:pt idx="792">
                  <c:v>6.007384139999997</c:v>
                </c:pt>
                <c:pt idx="793">
                  <c:v>6.014791509999999</c:v>
                </c:pt>
                <c:pt idx="794">
                  <c:v>6.022198869999999</c:v>
                </c:pt>
                <c:pt idx="795">
                  <c:v>6.029606239999999</c:v>
                </c:pt>
                <c:pt idx="796">
                  <c:v>6.037013609999999</c:v>
                </c:pt>
                <c:pt idx="797">
                  <c:v>6.044420969999997</c:v>
                </c:pt>
                <c:pt idx="798">
                  <c:v>6.05182834</c:v>
                </c:pt>
                <c:pt idx="799">
                  <c:v>6.059235709999998</c:v>
                </c:pt>
                <c:pt idx="800">
                  <c:v>6.06664308</c:v>
                </c:pt>
                <c:pt idx="801">
                  <c:v>6.074050439999999</c:v>
                </c:pt>
                <c:pt idx="802">
                  <c:v>6.081457809999999</c:v>
                </c:pt>
                <c:pt idx="803">
                  <c:v>6.08886518</c:v>
                </c:pt>
                <c:pt idx="804">
                  <c:v>6.096272539999998</c:v>
                </c:pt>
                <c:pt idx="805">
                  <c:v>6.10367991</c:v>
                </c:pt>
                <c:pt idx="806">
                  <c:v>6.111087279999998</c:v>
                </c:pt>
                <c:pt idx="807">
                  <c:v>6.11849465</c:v>
                </c:pt>
                <c:pt idx="808">
                  <c:v>6.125902009999998</c:v>
                </c:pt>
                <c:pt idx="809">
                  <c:v>6.13330938</c:v>
                </c:pt>
                <c:pt idx="810">
                  <c:v>6.140716749999997</c:v>
                </c:pt>
                <c:pt idx="811">
                  <c:v>6.148124119999999</c:v>
                </c:pt>
                <c:pt idx="812">
                  <c:v>6.15553148</c:v>
                </c:pt>
                <c:pt idx="813">
                  <c:v>6.162938849999997</c:v>
                </c:pt>
                <c:pt idx="814">
                  <c:v>6.170346219999999</c:v>
                </c:pt>
                <c:pt idx="815">
                  <c:v>6.177753579999997</c:v>
                </c:pt>
                <c:pt idx="816">
                  <c:v>6.185160949999999</c:v>
                </c:pt>
                <c:pt idx="817">
                  <c:v>6.192568319999999</c:v>
                </c:pt>
                <c:pt idx="818">
                  <c:v>6.199975689999999</c:v>
                </c:pt>
                <c:pt idx="819">
                  <c:v>6.207383049999999</c:v>
                </c:pt>
                <c:pt idx="820">
                  <c:v>6.214790419999999</c:v>
                </c:pt>
                <c:pt idx="821">
                  <c:v>6.22219779</c:v>
                </c:pt>
                <c:pt idx="822">
                  <c:v>6.229605149999998</c:v>
                </c:pt>
                <c:pt idx="823">
                  <c:v>6.237012519999999</c:v>
                </c:pt>
                <c:pt idx="824">
                  <c:v>6.244419889999999</c:v>
                </c:pt>
                <c:pt idx="825">
                  <c:v>6.251827259999999</c:v>
                </c:pt>
                <c:pt idx="826">
                  <c:v>6.25923462</c:v>
                </c:pt>
                <c:pt idx="827">
                  <c:v>6.26664199</c:v>
                </c:pt>
                <c:pt idx="828">
                  <c:v>6.274049359999998</c:v>
                </c:pt>
                <c:pt idx="829">
                  <c:v>6.28145673</c:v>
                </c:pt>
                <c:pt idx="830">
                  <c:v>6.28886409</c:v>
                </c:pt>
                <c:pt idx="831">
                  <c:v>6.29627146</c:v>
                </c:pt>
                <c:pt idx="832">
                  <c:v>6.30367883</c:v>
                </c:pt>
                <c:pt idx="833">
                  <c:v>6.311086189999998</c:v>
                </c:pt>
                <c:pt idx="834">
                  <c:v>6.318493559999999</c:v>
                </c:pt>
                <c:pt idx="835">
                  <c:v>6.325900929999998</c:v>
                </c:pt>
                <c:pt idx="836">
                  <c:v>6.3333083</c:v>
                </c:pt>
                <c:pt idx="837">
                  <c:v>6.340715659999998</c:v>
                </c:pt>
                <c:pt idx="838">
                  <c:v>6.34812303</c:v>
                </c:pt>
                <c:pt idx="839">
                  <c:v>6.355530399999999</c:v>
                </c:pt>
                <c:pt idx="840">
                  <c:v>6.362937759999997</c:v>
                </c:pt>
                <c:pt idx="841">
                  <c:v>6.370345130000001</c:v>
                </c:pt>
                <c:pt idx="842">
                  <c:v>6.3777525</c:v>
                </c:pt>
                <c:pt idx="843">
                  <c:v>6.385159869999998</c:v>
                </c:pt>
                <c:pt idx="844">
                  <c:v>6.392567229999999</c:v>
                </c:pt>
                <c:pt idx="845">
                  <c:v>6.399974599999999</c:v>
                </c:pt>
                <c:pt idx="846">
                  <c:v>6.407381969999998</c:v>
                </c:pt>
                <c:pt idx="847">
                  <c:v>6.41478934</c:v>
                </c:pt>
                <c:pt idx="848">
                  <c:v>6.422196699999999</c:v>
                </c:pt>
                <c:pt idx="849">
                  <c:v>6.429604069999999</c:v>
                </c:pt>
                <c:pt idx="850">
                  <c:v>6.437011439999998</c:v>
                </c:pt>
                <c:pt idx="851">
                  <c:v>6.444418799999998</c:v>
                </c:pt>
                <c:pt idx="852">
                  <c:v>6.45182617</c:v>
                </c:pt>
                <c:pt idx="853">
                  <c:v>6.45923354</c:v>
                </c:pt>
                <c:pt idx="854">
                  <c:v>6.46664091</c:v>
                </c:pt>
                <c:pt idx="855">
                  <c:v>6.474048269999999</c:v>
                </c:pt>
                <c:pt idx="856">
                  <c:v>6.48145564</c:v>
                </c:pt>
                <c:pt idx="857">
                  <c:v>6.48886301</c:v>
                </c:pt>
                <c:pt idx="858">
                  <c:v>6.496270369999999</c:v>
                </c:pt>
                <c:pt idx="859">
                  <c:v>6.503677740000001</c:v>
                </c:pt>
                <c:pt idx="860">
                  <c:v>6.511085109999999</c:v>
                </c:pt>
                <c:pt idx="861">
                  <c:v>6.518492479999999</c:v>
                </c:pt>
                <c:pt idx="862">
                  <c:v>6.525900029999998</c:v>
                </c:pt>
                <c:pt idx="863">
                  <c:v>6.5333074</c:v>
                </c:pt>
                <c:pt idx="864">
                  <c:v>6.540714759999999</c:v>
                </c:pt>
                <c:pt idx="865">
                  <c:v>6.548122129999999</c:v>
                </c:pt>
                <c:pt idx="866">
                  <c:v>6.5555295</c:v>
                </c:pt>
                <c:pt idx="867">
                  <c:v>6.562936869999997</c:v>
                </c:pt>
                <c:pt idx="868">
                  <c:v>6.570344229999999</c:v>
                </c:pt>
                <c:pt idx="869">
                  <c:v>6.577751599999998</c:v>
                </c:pt>
                <c:pt idx="870">
                  <c:v>6.585158969999999</c:v>
                </c:pt>
                <c:pt idx="871">
                  <c:v>6.592566339999998</c:v>
                </c:pt>
                <c:pt idx="872">
                  <c:v>6.5999737</c:v>
                </c:pt>
                <c:pt idx="873">
                  <c:v>6.607381069999998</c:v>
                </c:pt>
                <c:pt idx="874">
                  <c:v>6.614788439999998</c:v>
                </c:pt>
                <c:pt idx="875">
                  <c:v>6.622195799999998</c:v>
                </c:pt>
                <c:pt idx="876">
                  <c:v>6.629603169999998</c:v>
                </c:pt>
                <c:pt idx="877">
                  <c:v>6.637010539999998</c:v>
                </c:pt>
                <c:pt idx="878">
                  <c:v>6.644417909999998</c:v>
                </c:pt>
                <c:pt idx="879">
                  <c:v>6.651825269999998</c:v>
                </c:pt>
                <c:pt idx="880">
                  <c:v>6.659232640000001</c:v>
                </c:pt>
                <c:pt idx="881">
                  <c:v>6.66664001</c:v>
                </c:pt>
                <c:pt idx="882">
                  <c:v>6.674047369999999</c:v>
                </c:pt>
                <c:pt idx="883">
                  <c:v>6.681454739999999</c:v>
                </c:pt>
                <c:pt idx="884">
                  <c:v>6.688862110000001</c:v>
                </c:pt>
                <c:pt idx="885">
                  <c:v>6.69626948</c:v>
                </c:pt>
                <c:pt idx="886">
                  <c:v>6.70367684</c:v>
                </c:pt>
                <c:pt idx="887">
                  <c:v>6.711084209999999</c:v>
                </c:pt>
                <c:pt idx="888">
                  <c:v>6.71849158</c:v>
                </c:pt>
                <c:pt idx="889">
                  <c:v>6.725898949999999</c:v>
                </c:pt>
                <c:pt idx="890">
                  <c:v>6.73330631</c:v>
                </c:pt>
                <c:pt idx="891">
                  <c:v>6.740713679999999</c:v>
                </c:pt>
                <c:pt idx="892">
                  <c:v>6.74812105</c:v>
                </c:pt>
                <c:pt idx="893">
                  <c:v>6.75552841</c:v>
                </c:pt>
                <c:pt idx="894">
                  <c:v>6.762935779999999</c:v>
                </c:pt>
                <c:pt idx="895">
                  <c:v>6.77034315</c:v>
                </c:pt>
                <c:pt idx="896">
                  <c:v>6.777750519999999</c:v>
                </c:pt>
                <c:pt idx="897">
                  <c:v>6.785157879999998</c:v>
                </c:pt>
                <c:pt idx="898">
                  <c:v>6.792565249999999</c:v>
                </c:pt>
                <c:pt idx="899">
                  <c:v>6.79997262</c:v>
                </c:pt>
                <c:pt idx="900">
                  <c:v>6.80737998</c:v>
                </c:pt>
                <c:pt idx="901">
                  <c:v>6.814787349999998</c:v>
                </c:pt>
                <c:pt idx="902">
                  <c:v>6.822194719999998</c:v>
                </c:pt>
                <c:pt idx="903">
                  <c:v>6.82960209</c:v>
                </c:pt>
                <c:pt idx="904">
                  <c:v>6.83700945</c:v>
                </c:pt>
                <c:pt idx="905">
                  <c:v>6.844416819999997</c:v>
                </c:pt>
                <c:pt idx="906">
                  <c:v>6.85182419</c:v>
                </c:pt>
                <c:pt idx="907">
                  <c:v>6.859231559999999</c:v>
                </c:pt>
                <c:pt idx="908">
                  <c:v>6.866638919999999</c:v>
                </c:pt>
                <c:pt idx="909">
                  <c:v>6.874046289999999</c:v>
                </c:pt>
                <c:pt idx="910">
                  <c:v>6.88145366</c:v>
                </c:pt>
                <c:pt idx="911">
                  <c:v>6.88886102</c:v>
                </c:pt>
                <c:pt idx="912">
                  <c:v>6.89626839</c:v>
                </c:pt>
                <c:pt idx="913">
                  <c:v>6.903675760000001</c:v>
                </c:pt>
                <c:pt idx="914">
                  <c:v>6.91108313</c:v>
                </c:pt>
                <c:pt idx="915">
                  <c:v>6.91849049</c:v>
                </c:pt>
                <c:pt idx="916">
                  <c:v>6.925897859999997</c:v>
                </c:pt>
                <c:pt idx="917">
                  <c:v>6.93330523</c:v>
                </c:pt>
                <c:pt idx="918">
                  <c:v>6.94071259</c:v>
                </c:pt>
                <c:pt idx="919">
                  <c:v>6.948119959999999</c:v>
                </c:pt>
                <c:pt idx="920">
                  <c:v>6.955527330000001</c:v>
                </c:pt>
                <c:pt idx="921">
                  <c:v>6.962934699999998</c:v>
                </c:pt>
                <c:pt idx="922">
                  <c:v>6.97034206</c:v>
                </c:pt>
                <c:pt idx="923">
                  <c:v>6.97774943</c:v>
                </c:pt>
                <c:pt idx="924">
                  <c:v>6.985156799999999</c:v>
                </c:pt>
                <c:pt idx="925">
                  <c:v>6.992564169999999</c:v>
                </c:pt>
                <c:pt idx="926">
                  <c:v>6.999971529999999</c:v>
                </c:pt>
                <c:pt idx="927">
                  <c:v>7.0073789</c:v>
                </c:pt>
                <c:pt idx="928">
                  <c:v>7.014786269999998</c:v>
                </c:pt>
                <c:pt idx="929">
                  <c:v>7.022193629999999</c:v>
                </c:pt>
                <c:pt idx="930">
                  <c:v>7.029601</c:v>
                </c:pt>
                <c:pt idx="931">
                  <c:v>7.037008370000001</c:v>
                </c:pt>
                <c:pt idx="932">
                  <c:v>7.044415739999998</c:v>
                </c:pt>
                <c:pt idx="933">
                  <c:v>7.0518231</c:v>
                </c:pt>
                <c:pt idx="934">
                  <c:v>7.05923047</c:v>
                </c:pt>
                <c:pt idx="935">
                  <c:v>7.066637839999999</c:v>
                </c:pt>
                <c:pt idx="936">
                  <c:v>7.074045209999999</c:v>
                </c:pt>
                <c:pt idx="937">
                  <c:v>7.081452569999999</c:v>
                </c:pt>
                <c:pt idx="938">
                  <c:v>7.088859939999999</c:v>
                </c:pt>
                <c:pt idx="939">
                  <c:v>7.09626731</c:v>
                </c:pt>
                <c:pt idx="940">
                  <c:v>7.103674669999999</c:v>
                </c:pt>
                <c:pt idx="941">
                  <c:v>7.111082039999998</c:v>
                </c:pt>
                <c:pt idx="942">
                  <c:v>7.118489409999999</c:v>
                </c:pt>
                <c:pt idx="943">
                  <c:v>7.125896779999998</c:v>
                </c:pt>
                <c:pt idx="944">
                  <c:v>7.133304139999999</c:v>
                </c:pt>
                <c:pt idx="945">
                  <c:v>7.140711509999997</c:v>
                </c:pt>
                <c:pt idx="946">
                  <c:v>7.148118879999999</c:v>
                </c:pt>
                <c:pt idx="947">
                  <c:v>7.155526239999998</c:v>
                </c:pt>
                <c:pt idx="948">
                  <c:v>7.162933609999998</c:v>
                </c:pt>
                <c:pt idx="949">
                  <c:v>7.170340979999999</c:v>
                </c:pt>
                <c:pt idx="950">
                  <c:v>7.177748349999999</c:v>
                </c:pt>
                <c:pt idx="951">
                  <c:v>7.185155709999999</c:v>
                </c:pt>
                <c:pt idx="952">
                  <c:v>7.192563079999998</c:v>
                </c:pt>
                <c:pt idx="953">
                  <c:v>7.199970449999999</c:v>
                </c:pt>
                <c:pt idx="954">
                  <c:v>7.207377819999999</c:v>
                </c:pt>
                <c:pt idx="955">
                  <c:v>7.214785179999998</c:v>
                </c:pt>
                <c:pt idx="956">
                  <c:v>7.222192549999997</c:v>
                </c:pt>
                <c:pt idx="957">
                  <c:v>7.22959992</c:v>
                </c:pt>
                <c:pt idx="958">
                  <c:v>7.23700728</c:v>
                </c:pt>
                <c:pt idx="959">
                  <c:v>7.244414649999998</c:v>
                </c:pt>
                <c:pt idx="960">
                  <c:v>7.251822020000001</c:v>
                </c:pt>
                <c:pt idx="961">
                  <c:v>7.25922939</c:v>
                </c:pt>
                <c:pt idx="962">
                  <c:v>7.26663675</c:v>
                </c:pt>
                <c:pt idx="963">
                  <c:v>7.27404412</c:v>
                </c:pt>
                <c:pt idx="964">
                  <c:v>7.28145149</c:v>
                </c:pt>
                <c:pt idx="965">
                  <c:v>7.28885885</c:v>
                </c:pt>
                <c:pt idx="966">
                  <c:v>7.29626622</c:v>
                </c:pt>
                <c:pt idx="967">
                  <c:v>7.30367359</c:v>
                </c:pt>
                <c:pt idx="968">
                  <c:v>7.311080959999999</c:v>
                </c:pt>
                <c:pt idx="969">
                  <c:v>7.318488319999999</c:v>
                </c:pt>
                <c:pt idx="970">
                  <c:v>7.325895689999999</c:v>
                </c:pt>
                <c:pt idx="971">
                  <c:v>7.33330306</c:v>
                </c:pt>
                <c:pt idx="972">
                  <c:v>7.340710429999999</c:v>
                </c:pt>
                <c:pt idx="973">
                  <c:v>7.348117789999999</c:v>
                </c:pt>
                <c:pt idx="974">
                  <c:v>7.355525159999999</c:v>
                </c:pt>
                <c:pt idx="975">
                  <c:v>7.362932529999998</c:v>
                </c:pt>
                <c:pt idx="976">
                  <c:v>7.37033989</c:v>
                </c:pt>
                <c:pt idx="977">
                  <c:v>7.377747259999999</c:v>
                </c:pt>
                <c:pt idx="978">
                  <c:v>7.385154629999998</c:v>
                </c:pt>
                <c:pt idx="979">
                  <c:v>7.392561999999999</c:v>
                </c:pt>
                <c:pt idx="980">
                  <c:v>7.39996936</c:v>
                </c:pt>
              </c:numCache>
            </c:numRef>
          </c:xVal>
          <c:yVal>
            <c:numRef>
              <c:f>'[pAxialCL-4cfm_axial_square_with_Baffle.xlsx]pPleatCL-4cfm_axial_square_with'!$F$6:$F$1005</c:f>
              <c:numCache>
                <c:formatCode>0</c:formatCode>
                <c:ptCount val="1000"/>
                <c:pt idx="0">
                  <c:v>141.349075</c:v>
                </c:pt>
                <c:pt idx="1">
                  <c:v>141.347824</c:v>
                </c:pt>
                <c:pt idx="2">
                  <c:v>141.346558</c:v>
                </c:pt>
                <c:pt idx="3">
                  <c:v>141.344574</c:v>
                </c:pt>
                <c:pt idx="4">
                  <c:v>141.341934</c:v>
                </c:pt>
                <c:pt idx="5">
                  <c:v>141.339325</c:v>
                </c:pt>
                <c:pt idx="6">
                  <c:v>141.336685</c:v>
                </c:pt>
                <c:pt idx="7">
                  <c:v>141.334045</c:v>
                </c:pt>
                <c:pt idx="8">
                  <c:v>141.331421</c:v>
                </c:pt>
                <c:pt idx="9">
                  <c:v>141.328796</c:v>
                </c:pt>
                <c:pt idx="10">
                  <c:v>141.326141</c:v>
                </c:pt>
                <c:pt idx="11">
                  <c:v>141.323517</c:v>
                </c:pt>
                <c:pt idx="12">
                  <c:v>141.320892</c:v>
                </c:pt>
                <c:pt idx="13">
                  <c:v>141.318268</c:v>
                </c:pt>
                <c:pt idx="14">
                  <c:v>141.315186</c:v>
                </c:pt>
                <c:pt idx="15">
                  <c:v>141.311234</c:v>
                </c:pt>
                <c:pt idx="16">
                  <c:v>141.307297</c:v>
                </c:pt>
                <c:pt idx="17">
                  <c:v>141.303375</c:v>
                </c:pt>
                <c:pt idx="18">
                  <c:v>141.299408</c:v>
                </c:pt>
                <c:pt idx="19">
                  <c:v>141.295502</c:v>
                </c:pt>
                <c:pt idx="20">
                  <c:v>141.291565</c:v>
                </c:pt>
                <c:pt idx="21">
                  <c:v>141.287613</c:v>
                </c:pt>
                <c:pt idx="22">
                  <c:v>141.283691</c:v>
                </c:pt>
                <c:pt idx="23">
                  <c:v>141.2797549999999</c:v>
                </c:pt>
                <c:pt idx="24">
                  <c:v>141.275833</c:v>
                </c:pt>
                <c:pt idx="25">
                  <c:v>141.27121</c:v>
                </c:pt>
                <c:pt idx="26">
                  <c:v>141.266006</c:v>
                </c:pt>
                <c:pt idx="27">
                  <c:v>141.260818</c:v>
                </c:pt>
                <c:pt idx="28">
                  <c:v>141.255646</c:v>
                </c:pt>
                <c:pt idx="29">
                  <c:v>141.250473</c:v>
                </c:pt>
                <c:pt idx="30">
                  <c:v>141.24527</c:v>
                </c:pt>
                <c:pt idx="31">
                  <c:v>141.240067</c:v>
                </c:pt>
                <c:pt idx="32">
                  <c:v>141.234879</c:v>
                </c:pt>
                <c:pt idx="33">
                  <c:v>141.229675</c:v>
                </c:pt>
                <c:pt idx="34">
                  <c:v>141.224503</c:v>
                </c:pt>
                <c:pt idx="35">
                  <c:v>141.219208</c:v>
                </c:pt>
                <c:pt idx="36">
                  <c:v>141.212982</c:v>
                </c:pt>
                <c:pt idx="37">
                  <c:v>141.206741</c:v>
                </c:pt>
                <c:pt idx="38">
                  <c:v>141.200516</c:v>
                </c:pt>
                <c:pt idx="39">
                  <c:v>141.19426</c:v>
                </c:pt>
                <c:pt idx="40">
                  <c:v>141.188019</c:v>
                </c:pt>
                <c:pt idx="41">
                  <c:v>141.181793</c:v>
                </c:pt>
                <c:pt idx="42">
                  <c:v>141.175552</c:v>
                </c:pt>
                <c:pt idx="43">
                  <c:v>141.169327</c:v>
                </c:pt>
                <c:pt idx="44">
                  <c:v>141.163086</c:v>
                </c:pt>
                <c:pt idx="45">
                  <c:v>141.15686</c:v>
                </c:pt>
                <c:pt idx="46">
                  <c:v>141.149887</c:v>
                </c:pt>
                <c:pt idx="47">
                  <c:v>141.142883</c:v>
                </c:pt>
                <c:pt idx="48">
                  <c:v>141.135895</c:v>
                </c:pt>
                <c:pt idx="49">
                  <c:v>141.128906</c:v>
                </c:pt>
                <c:pt idx="50">
                  <c:v>141.121918</c:v>
                </c:pt>
                <c:pt idx="51">
                  <c:v>141.114914</c:v>
                </c:pt>
                <c:pt idx="52">
                  <c:v>141.107941</c:v>
                </c:pt>
                <c:pt idx="53">
                  <c:v>141.100937</c:v>
                </c:pt>
                <c:pt idx="54">
                  <c:v>141.093964</c:v>
                </c:pt>
                <c:pt idx="55">
                  <c:v>141.086884</c:v>
                </c:pt>
                <c:pt idx="56">
                  <c:v>141.079437</c:v>
                </c:pt>
                <c:pt idx="57">
                  <c:v>141.071976</c:v>
                </c:pt>
                <c:pt idx="58">
                  <c:v>141.064529</c:v>
                </c:pt>
                <c:pt idx="59">
                  <c:v>141.057053</c:v>
                </c:pt>
                <c:pt idx="60">
                  <c:v>141.049606</c:v>
                </c:pt>
                <c:pt idx="61">
                  <c:v>141.042175</c:v>
                </c:pt>
                <c:pt idx="62">
                  <c:v>141.034714</c:v>
                </c:pt>
                <c:pt idx="63">
                  <c:v>141.027237</c:v>
                </c:pt>
                <c:pt idx="64">
                  <c:v>141.019821</c:v>
                </c:pt>
                <c:pt idx="65">
                  <c:v>141.012222</c:v>
                </c:pt>
                <c:pt idx="66">
                  <c:v>141.004608</c:v>
                </c:pt>
                <c:pt idx="67">
                  <c:v>140.996964</c:v>
                </c:pt>
                <c:pt idx="68">
                  <c:v>140.989349</c:v>
                </c:pt>
                <c:pt idx="69">
                  <c:v>140.98172</c:v>
                </c:pt>
                <c:pt idx="70">
                  <c:v>140.974091</c:v>
                </c:pt>
                <c:pt idx="71">
                  <c:v>140.966461</c:v>
                </c:pt>
                <c:pt idx="72">
                  <c:v>140.958847</c:v>
                </c:pt>
                <c:pt idx="73">
                  <c:v>140.951233</c:v>
                </c:pt>
                <c:pt idx="74">
                  <c:v>140.943649</c:v>
                </c:pt>
                <c:pt idx="75">
                  <c:v>140.936142</c:v>
                </c:pt>
                <c:pt idx="76">
                  <c:v>140.928619</c:v>
                </c:pt>
                <c:pt idx="77">
                  <c:v>140.921097</c:v>
                </c:pt>
                <c:pt idx="78">
                  <c:v>140.913605</c:v>
                </c:pt>
                <c:pt idx="79">
                  <c:v>140.906067</c:v>
                </c:pt>
                <c:pt idx="80">
                  <c:v>140.898544</c:v>
                </c:pt>
                <c:pt idx="81">
                  <c:v>140.891006</c:v>
                </c:pt>
                <c:pt idx="82">
                  <c:v>140.883514</c:v>
                </c:pt>
                <c:pt idx="83">
                  <c:v>140.876266</c:v>
                </c:pt>
                <c:pt idx="84">
                  <c:v>140.869141</c:v>
                </c:pt>
                <c:pt idx="85">
                  <c:v>140.862015</c:v>
                </c:pt>
                <c:pt idx="86">
                  <c:v>140.854919</c:v>
                </c:pt>
                <c:pt idx="87">
                  <c:v>140.847794</c:v>
                </c:pt>
                <c:pt idx="88">
                  <c:v>140.840668</c:v>
                </c:pt>
                <c:pt idx="89">
                  <c:v>140.833572</c:v>
                </c:pt>
                <c:pt idx="90">
                  <c:v>140.826447</c:v>
                </c:pt>
                <c:pt idx="91">
                  <c:v>140.819382</c:v>
                </c:pt>
                <c:pt idx="92">
                  <c:v>140.812958</c:v>
                </c:pt>
                <c:pt idx="93">
                  <c:v>140.806534</c:v>
                </c:pt>
                <c:pt idx="94">
                  <c:v>140.800095</c:v>
                </c:pt>
                <c:pt idx="95">
                  <c:v>140.793671</c:v>
                </c:pt>
                <c:pt idx="96">
                  <c:v>140.787231</c:v>
                </c:pt>
                <c:pt idx="97">
                  <c:v>140.780807</c:v>
                </c:pt>
                <c:pt idx="98">
                  <c:v>140.774368</c:v>
                </c:pt>
                <c:pt idx="99">
                  <c:v>140.767944</c:v>
                </c:pt>
                <c:pt idx="100">
                  <c:v>140.762268</c:v>
                </c:pt>
                <c:pt idx="101">
                  <c:v>140.756821</c:v>
                </c:pt>
                <c:pt idx="102">
                  <c:v>140.751404</c:v>
                </c:pt>
                <c:pt idx="103">
                  <c:v>140.745956</c:v>
                </c:pt>
                <c:pt idx="104">
                  <c:v>140.740524</c:v>
                </c:pt>
                <c:pt idx="105">
                  <c:v>140.735092</c:v>
                </c:pt>
                <c:pt idx="106">
                  <c:v>140.72966</c:v>
                </c:pt>
                <c:pt idx="107">
                  <c:v>140.724213</c:v>
                </c:pt>
                <c:pt idx="108">
                  <c:v>140.719788</c:v>
                </c:pt>
                <c:pt idx="109">
                  <c:v>140.715729</c:v>
                </c:pt>
                <c:pt idx="110">
                  <c:v>140.7117</c:v>
                </c:pt>
                <c:pt idx="111">
                  <c:v>140.707642</c:v>
                </c:pt>
                <c:pt idx="112">
                  <c:v>140.703598</c:v>
                </c:pt>
                <c:pt idx="113">
                  <c:v>140.6995539999999</c:v>
                </c:pt>
                <c:pt idx="114">
                  <c:v>140.695496</c:v>
                </c:pt>
                <c:pt idx="115">
                  <c:v>140.691452</c:v>
                </c:pt>
                <c:pt idx="116">
                  <c:v>140.688736</c:v>
                </c:pt>
                <c:pt idx="117">
                  <c:v>140.686127</c:v>
                </c:pt>
                <c:pt idx="118">
                  <c:v>140.683487</c:v>
                </c:pt>
                <c:pt idx="119">
                  <c:v>140.680862</c:v>
                </c:pt>
                <c:pt idx="120">
                  <c:v>140.678238</c:v>
                </c:pt>
                <c:pt idx="121">
                  <c:v>140.675598</c:v>
                </c:pt>
                <c:pt idx="122">
                  <c:v>140.672989</c:v>
                </c:pt>
                <c:pt idx="123">
                  <c:v>140.671082</c:v>
                </c:pt>
                <c:pt idx="124">
                  <c:v>140.670242</c:v>
                </c:pt>
                <c:pt idx="125">
                  <c:v>140.669418</c:v>
                </c:pt>
                <c:pt idx="126">
                  <c:v>140.66861</c:v>
                </c:pt>
                <c:pt idx="127">
                  <c:v>140.66777</c:v>
                </c:pt>
                <c:pt idx="128">
                  <c:v>140.666946</c:v>
                </c:pt>
                <c:pt idx="129">
                  <c:v>140.666122</c:v>
                </c:pt>
                <c:pt idx="130">
                  <c:v>140.665588</c:v>
                </c:pt>
                <c:pt idx="131">
                  <c:v>140.667328</c:v>
                </c:pt>
                <c:pt idx="132">
                  <c:v>140.669067</c:v>
                </c:pt>
                <c:pt idx="133">
                  <c:v>140.670822</c:v>
                </c:pt>
                <c:pt idx="134">
                  <c:v>140.672562</c:v>
                </c:pt>
                <c:pt idx="135">
                  <c:v>140.674332</c:v>
                </c:pt>
                <c:pt idx="136">
                  <c:v>140.676056</c:v>
                </c:pt>
                <c:pt idx="137">
                  <c:v>140.677994</c:v>
                </c:pt>
                <c:pt idx="138">
                  <c:v>140.682785</c:v>
                </c:pt>
                <c:pt idx="139">
                  <c:v>140.687546</c:v>
                </c:pt>
                <c:pt idx="140">
                  <c:v>140.692322</c:v>
                </c:pt>
                <c:pt idx="141">
                  <c:v>140.697098</c:v>
                </c:pt>
                <c:pt idx="142">
                  <c:v>140.701889</c:v>
                </c:pt>
                <c:pt idx="143">
                  <c:v>140.706635</c:v>
                </c:pt>
                <c:pt idx="144">
                  <c:v>140.712234</c:v>
                </c:pt>
                <c:pt idx="145">
                  <c:v>140.720367</c:v>
                </c:pt>
                <c:pt idx="146">
                  <c:v>140.7285</c:v>
                </c:pt>
                <c:pt idx="147">
                  <c:v>140.736633</c:v>
                </c:pt>
                <c:pt idx="148">
                  <c:v>140.744766</c:v>
                </c:pt>
                <c:pt idx="149">
                  <c:v>140.752899</c:v>
                </c:pt>
                <c:pt idx="150">
                  <c:v>140.761063</c:v>
                </c:pt>
                <c:pt idx="151">
                  <c:v>140.771606</c:v>
                </c:pt>
                <c:pt idx="152">
                  <c:v>140.783539</c:v>
                </c:pt>
                <c:pt idx="153">
                  <c:v>140.795456</c:v>
                </c:pt>
                <c:pt idx="154">
                  <c:v>140.807388</c:v>
                </c:pt>
                <c:pt idx="155">
                  <c:v>140.819336</c:v>
                </c:pt>
                <c:pt idx="156">
                  <c:v>140.831253</c:v>
                </c:pt>
                <c:pt idx="157">
                  <c:v>140.844299</c:v>
                </c:pt>
                <c:pt idx="158">
                  <c:v>140.860657</c:v>
                </c:pt>
                <c:pt idx="159">
                  <c:v>140.877014</c:v>
                </c:pt>
                <c:pt idx="160">
                  <c:v>140.893372</c:v>
                </c:pt>
                <c:pt idx="161">
                  <c:v>140.909714</c:v>
                </c:pt>
                <c:pt idx="162">
                  <c:v>140.926071</c:v>
                </c:pt>
                <c:pt idx="163">
                  <c:v>140.942749</c:v>
                </c:pt>
                <c:pt idx="164">
                  <c:v>140.964081</c:v>
                </c:pt>
                <c:pt idx="165">
                  <c:v>140.985352</c:v>
                </c:pt>
                <c:pt idx="166">
                  <c:v>141.006683</c:v>
                </c:pt>
                <c:pt idx="167">
                  <c:v>141.027969</c:v>
                </c:pt>
                <c:pt idx="168">
                  <c:v>141.049301</c:v>
                </c:pt>
                <c:pt idx="169">
                  <c:v>141.071075</c:v>
                </c:pt>
                <c:pt idx="170">
                  <c:v>141.098114</c:v>
                </c:pt>
                <c:pt idx="171">
                  <c:v>141.125137</c:v>
                </c:pt>
                <c:pt idx="172">
                  <c:v>141.152191</c:v>
                </c:pt>
                <c:pt idx="173">
                  <c:v>141.17923</c:v>
                </c:pt>
                <c:pt idx="174">
                  <c:v>141.206268</c:v>
                </c:pt>
                <c:pt idx="175">
                  <c:v>141.235184</c:v>
                </c:pt>
                <c:pt idx="176">
                  <c:v>141.268692</c:v>
                </c:pt>
                <c:pt idx="177">
                  <c:v>141.302155</c:v>
                </c:pt>
                <c:pt idx="178">
                  <c:v>141.335617</c:v>
                </c:pt>
                <c:pt idx="179">
                  <c:v>141.36911</c:v>
                </c:pt>
                <c:pt idx="180">
                  <c:v>141.402588</c:v>
                </c:pt>
                <c:pt idx="181">
                  <c:v>141.440842</c:v>
                </c:pt>
                <c:pt idx="182">
                  <c:v>141.481232</c:v>
                </c:pt>
                <c:pt idx="183">
                  <c:v>141.521622</c:v>
                </c:pt>
                <c:pt idx="184">
                  <c:v>141.561996</c:v>
                </c:pt>
                <c:pt idx="185">
                  <c:v>141.602402</c:v>
                </c:pt>
                <c:pt idx="186">
                  <c:v>141.644836</c:v>
                </c:pt>
                <c:pt idx="187">
                  <c:v>141.69278</c:v>
                </c:pt>
                <c:pt idx="188">
                  <c:v>141.740723</c:v>
                </c:pt>
                <c:pt idx="189">
                  <c:v>141.788681</c:v>
                </c:pt>
                <c:pt idx="190">
                  <c:v>141.836624</c:v>
                </c:pt>
                <c:pt idx="191">
                  <c:v>141.884766</c:v>
                </c:pt>
                <c:pt idx="192">
                  <c:v>141.940964</c:v>
                </c:pt>
                <c:pt idx="193">
                  <c:v>141.997147</c:v>
                </c:pt>
                <c:pt idx="194">
                  <c:v>142.053345</c:v>
                </c:pt>
                <c:pt idx="195">
                  <c:v>142.109543</c:v>
                </c:pt>
                <c:pt idx="196">
                  <c:v>142.165756</c:v>
                </c:pt>
                <c:pt idx="197">
                  <c:v>142.230331</c:v>
                </c:pt>
                <c:pt idx="198">
                  <c:v>142.295441</c:v>
                </c:pt>
                <c:pt idx="199">
                  <c:v>142.360519</c:v>
                </c:pt>
                <c:pt idx="200">
                  <c:v>142.425583</c:v>
                </c:pt>
                <c:pt idx="201">
                  <c:v>142.490967</c:v>
                </c:pt>
                <c:pt idx="202">
                  <c:v>142.565521</c:v>
                </c:pt>
                <c:pt idx="203">
                  <c:v>142.640076</c:v>
                </c:pt>
                <c:pt idx="204">
                  <c:v>142.7146</c:v>
                </c:pt>
                <c:pt idx="205">
                  <c:v>142.789169</c:v>
                </c:pt>
                <c:pt idx="206">
                  <c:v>142.86647</c:v>
                </c:pt>
                <c:pt idx="207">
                  <c:v>142.951004</c:v>
                </c:pt>
                <c:pt idx="208">
                  <c:v>143.035507</c:v>
                </c:pt>
                <c:pt idx="209">
                  <c:v>143.120026</c:v>
                </c:pt>
                <c:pt idx="210">
                  <c:v>143.204529</c:v>
                </c:pt>
                <c:pt idx="211">
                  <c:v>143.296097</c:v>
                </c:pt>
                <c:pt idx="212">
                  <c:v>143.391022</c:v>
                </c:pt>
                <c:pt idx="213">
                  <c:v>143.485977</c:v>
                </c:pt>
                <c:pt idx="214">
                  <c:v>143.580917</c:v>
                </c:pt>
                <c:pt idx="215">
                  <c:v>143.678329</c:v>
                </c:pt>
                <c:pt idx="216">
                  <c:v>143.784164</c:v>
                </c:pt>
                <c:pt idx="217">
                  <c:v>143.89003</c:v>
                </c:pt>
                <c:pt idx="218">
                  <c:v>143.995865</c:v>
                </c:pt>
                <c:pt idx="219">
                  <c:v>144.101715</c:v>
                </c:pt>
                <c:pt idx="220">
                  <c:v>144.217957</c:v>
                </c:pt>
                <c:pt idx="221">
                  <c:v>144.335083</c:v>
                </c:pt>
                <c:pt idx="222">
                  <c:v>144.45224</c:v>
                </c:pt>
                <c:pt idx="223">
                  <c:v>144.569397</c:v>
                </c:pt>
                <c:pt idx="224">
                  <c:v>144.695145</c:v>
                </c:pt>
                <c:pt idx="225">
                  <c:v>144.823776</c:v>
                </c:pt>
                <c:pt idx="226">
                  <c:v>144.952423</c:v>
                </c:pt>
                <c:pt idx="227">
                  <c:v>145.081039</c:v>
                </c:pt>
                <c:pt idx="228">
                  <c:v>145.217957</c:v>
                </c:pt>
                <c:pt idx="229">
                  <c:v>145.35817</c:v>
                </c:pt>
                <c:pt idx="230">
                  <c:v>145.498428</c:v>
                </c:pt>
                <c:pt idx="231">
                  <c:v>145.638672</c:v>
                </c:pt>
                <c:pt idx="232">
                  <c:v>145.788315</c:v>
                </c:pt>
                <c:pt idx="233">
                  <c:v>145.940155</c:v>
                </c:pt>
                <c:pt idx="234">
                  <c:v>146.091995</c:v>
                </c:pt>
                <c:pt idx="235">
                  <c:v>146.244217</c:v>
                </c:pt>
                <c:pt idx="236">
                  <c:v>146.407623</c:v>
                </c:pt>
                <c:pt idx="237">
                  <c:v>146.57103</c:v>
                </c:pt>
                <c:pt idx="238">
                  <c:v>146.734436</c:v>
                </c:pt>
                <c:pt idx="239">
                  <c:v>146.902084</c:v>
                </c:pt>
                <c:pt idx="240">
                  <c:v>147.076797</c:v>
                </c:pt>
                <c:pt idx="241">
                  <c:v>147.251465</c:v>
                </c:pt>
                <c:pt idx="242">
                  <c:v>147.426178</c:v>
                </c:pt>
                <c:pt idx="243">
                  <c:v>147.610077</c:v>
                </c:pt>
                <c:pt idx="244">
                  <c:v>147.7957</c:v>
                </c:pt>
                <c:pt idx="245">
                  <c:v>147.981339</c:v>
                </c:pt>
                <c:pt idx="246">
                  <c:v>148.17131</c:v>
                </c:pt>
                <c:pt idx="247">
                  <c:v>148.36734</c:v>
                </c:pt>
                <c:pt idx="248">
                  <c:v>148.563324</c:v>
                </c:pt>
                <c:pt idx="249">
                  <c:v>148.76033</c:v>
                </c:pt>
                <c:pt idx="250">
                  <c:v>148.965866</c:v>
                </c:pt>
                <c:pt idx="251">
                  <c:v>149.171402</c:v>
                </c:pt>
                <c:pt idx="252">
                  <c:v>149.376923</c:v>
                </c:pt>
                <c:pt idx="253">
                  <c:v>149.59024</c:v>
                </c:pt>
                <c:pt idx="254">
                  <c:v>149.804413</c:v>
                </c:pt>
                <c:pt idx="255">
                  <c:v>150.0186</c:v>
                </c:pt>
                <c:pt idx="256">
                  <c:v>150.238937</c:v>
                </c:pt>
                <c:pt idx="257">
                  <c:v>150.460846</c:v>
                </c:pt>
                <c:pt idx="258">
                  <c:v>150.682739</c:v>
                </c:pt>
                <c:pt idx="259">
                  <c:v>150.909943</c:v>
                </c:pt>
                <c:pt idx="260">
                  <c:v>151.138519</c:v>
                </c:pt>
                <c:pt idx="261">
                  <c:v>151.367081</c:v>
                </c:pt>
                <c:pt idx="262">
                  <c:v>151.598511</c:v>
                </c:pt>
                <c:pt idx="263">
                  <c:v>151.830292</c:v>
                </c:pt>
                <c:pt idx="264">
                  <c:v>152.060776</c:v>
                </c:pt>
                <c:pt idx="265">
                  <c:v>152.276001</c:v>
                </c:pt>
                <c:pt idx="266">
                  <c:v>152.491257</c:v>
                </c:pt>
                <c:pt idx="267">
                  <c:v>152.678726</c:v>
                </c:pt>
                <c:pt idx="268">
                  <c:v>152.816528</c:v>
                </c:pt>
                <c:pt idx="269">
                  <c:v>152.95433</c:v>
                </c:pt>
                <c:pt idx="270">
                  <c:v>152.952621</c:v>
                </c:pt>
                <c:pt idx="271">
                  <c:v>152.898361</c:v>
                </c:pt>
                <c:pt idx="272">
                  <c:v>152.789795</c:v>
                </c:pt>
                <c:pt idx="273">
                  <c:v>152.432434</c:v>
                </c:pt>
                <c:pt idx="274">
                  <c:v>152.075058</c:v>
                </c:pt>
                <c:pt idx="275">
                  <c:v>151.614075</c:v>
                </c:pt>
                <c:pt idx="276">
                  <c:v>151.111649</c:v>
                </c:pt>
                <c:pt idx="277">
                  <c:v>150.813217</c:v>
                </c:pt>
                <c:pt idx="278">
                  <c:v>150.930664</c:v>
                </c:pt>
                <c:pt idx="279">
                  <c:v>151.047562</c:v>
                </c:pt>
                <c:pt idx="280">
                  <c:v>151.139633</c:v>
                </c:pt>
                <c:pt idx="281">
                  <c:v>151.231674</c:v>
                </c:pt>
                <c:pt idx="282">
                  <c:v>151.323715</c:v>
                </c:pt>
                <c:pt idx="283">
                  <c:v>151.415802</c:v>
                </c:pt>
                <c:pt idx="284">
                  <c:v>151.354034</c:v>
                </c:pt>
                <c:pt idx="285">
                  <c:v>151.150497</c:v>
                </c:pt>
                <c:pt idx="286">
                  <c:v>150.946991</c:v>
                </c:pt>
                <c:pt idx="287">
                  <c:v>150.743454</c:v>
                </c:pt>
                <c:pt idx="288">
                  <c:v>150.539917</c:v>
                </c:pt>
                <c:pt idx="289">
                  <c:v>150.335358</c:v>
                </c:pt>
                <c:pt idx="290">
                  <c:v>150.130783</c:v>
                </c:pt>
                <c:pt idx="291">
                  <c:v>149.926224</c:v>
                </c:pt>
                <c:pt idx="292">
                  <c:v>149.721649</c:v>
                </c:pt>
                <c:pt idx="293">
                  <c:v>149.537308</c:v>
                </c:pt>
                <c:pt idx="294">
                  <c:v>149.371674</c:v>
                </c:pt>
                <c:pt idx="295">
                  <c:v>149.206055</c:v>
                </c:pt>
                <c:pt idx="296">
                  <c:v>149.040436</c:v>
                </c:pt>
                <c:pt idx="297">
                  <c:v>148.875412</c:v>
                </c:pt>
                <c:pt idx="298">
                  <c:v>148.742249</c:v>
                </c:pt>
                <c:pt idx="299">
                  <c:v>148.6091</c:v>
                </c:pt>
                <c:pt idx="300">
                  <c:v>148.475952</c:v>
                </c:pt>
                <c:pt idx="301">
                  <c:v>148.342819</c:v>
                </c:pt>
                <c:pt idx="302">
                  <c:v>148.222748</c:v>
                </c:pt>
                <c:pt idx="303">
                  <c:v>148.114853</c:v>
                </c:pt>
                <c:pt idx="304">
                  <c:v>148.006958</c:v>
                </c:pt>
                <c:pt idx="305">
                  <c:v>147.899063</c:v>
                </c:pt>
                <c:pt idx="306">
                  <c:v>147.791519</c:v>
                </c:pt>
                <c:pt idx="307">
                  <c:v>147.702545</c:v>
                </c:pt>
                <c:pt idx="308">
                  <c:v>147.6135559999999</c:v>
                </c:pt>
                <c:pt idx="309">
                  <c:v>147.524597</c:v>
                </c:pt>
                <c:pt idx="310">
                  <c:v>147.435638</c:v>
                </c:pt>
                <c:pt idx="311">
                  <c:v>147.355164</c:v>
                </c:pt>
                <c:pt idx="312">
                  <c:v>147.282684</c:v>
                </c:pt>
                <c:pt idx="313">
                  <c:v>147.210159</c:v>
                </c:pt>
                <c:pt idx="314">
                  <c:v>147.137665</c:v>
                </c:pt>
                <c:pt idx="315">
                  <c:v>147.065399</c:v>
                </c:pt>
                <c:pt idx="316">
                  <c:v>147.008087</c:v>
                </c:pt>
                <c:pt idx="317">
                  <c:v>146.950775</c:v>
                </c:pt>
                <c:pt idx="318">
                  <c:v>146.893478</c:v>
                </c:pt>
                <c:pt idx="319">
                  <c:v>146.836166</c:v>
                </c:pt>
                <c:pt idx="320">
                  <c:v>146.783539</c:v>
                </c:pt>
                <c:pt idx="321">
                  <c:v>146.735306</c:v>
                </c:pt>
                <c:pt idx="322">
                  <c:v>146.687073</c:v>
                </c:pt>
                <c:pt idx="323">
                  <c:v>146.638855</c:v>
                </c:pt>
                <c:pt idx="324">
                  <c:v>146.590759</c:v>
                </c:pt>
                <c:pt idx="325">
                  <c:v>146.551468</c:v>
                </c:pt>
                <c:pt idx="326">
                  <c:v>146.512161</c:v>
                </c:pt>
                <c:pt idx="327">
                  <c:v>146.47287</c:v>
                </c:pt>
                <c:pt idx="328">
                  <c:v>146.433578</c:v>
                </c:pt>
                <c:pt idx="329">
                  <c:v>146.399719</c:v>
                </c:pt>
                <c:pt idx="330">
                  <c:v>146.371002</c:v>
                </c:pt>
                <c:pt idx="331">
                  <c:v>146.3423</c:v>
                </c:pt>
                <c:pt idx="332">
                  <c:v>146.313583</c:v>
                </c:pt>
                <c:pt idx="333">
                  <c:v>146.284973</c:v>
                </c:pt>
                <c:pt idx="334">
                  <c:v>146.262756</c:v>
                </c:pt>
                <c:pt idx="335">
                  <c:v>146.2405549999999</c:v>
                </c:pt>
                <c:pt idx="336">
                  <c:v>146.218353</c:v>
                </c:pt>
                <c:pt idx="337">
                  <c:v>146.196136</c:v>
                </c:pt>
                <c:pt idx="338">
                  <c:v>146.174942</c:v>
                </c:pt>
                <c:pt idx="339">
                  <c:v>146.154709</c:v>
                </c:pt>
                <c:pt idx="340">
                  <c:v>146.134491</c:v>
                </c:pt>
                <c:pt idx="341">
                  <c:v>146.114258</c:v>
                </c:pt>
                <c:pt idx="342">
                  <c:v>146.094055</c:v>
                </c:pt>
                <c:pt idx="343">
                  <c:v>146.077423</c:v>
                </c:pt>
                <c:pt idx="344">
                  <c:v>146.060791</c:v>
                </c:pt>
                <c:pt idx="345">
                  <c:v>146.044128</c:v>
                </c:pt>
                <c:pt idx="346">
                  <c:v>146.027496</c:v>
                </c:pt>
                <c:pt idx="347">
                  <c:v>146.011169</c:v>
                </c:pt>
                <c:pt idx="348">
                  <c:v>145.995117</c:v>
                </c:pt>
                <c:pt idx="349">
                  <c:v>145.97908</c:v>
                </c:pt>
                <c:pt idx="350">
                  <c:v>145.963028</c:v>
                </c:pt>
                <c:pt idx="351">
                  <c:v>145.946991</c:v>
                </c:pt>
                <c:pt idx="352">
                  <c:v>145.932907</c:v>
                </c:pt>
                <c:pt idx="353">
                  <c:v>145.918823</c:v>
                </c:pt>
                <c:pt idx="354">
                  <c:v>145.904739</c:v>
                </c:pt>
                <c:pt idx="355">
                  <c:v>145.890656</c:v>
                </c:pt>
                <c:pt idx="356">
                  <c:v>145.908875</c:v>
                </c:pt>
                <c:pt idx="357">
                  <c:v>145.958008</c:v>
                </c:pt>
                <c:pt idx="358">
                  <c:v>146.007172</c:v>
                </c:pt>
                <c:pt idx="359">
                  <c:v>146.05632</c:v>
                </c:pt>
                <c:pt idx="360">
                  <c:v>146.105499</c:v>
                </c:pt>
                <c:pt idx="361">
                  <c:v>146.15686</c:v>
                </c:pt>
                <c:pt idx="362">
                  <c:v>146.208221</c:v>
                </c:pt>
                <c:pt idx="363">
                  <c:v>146.259583</c:v>
                </c:pt>
                <c:pt idx="364">
                  <c:v>146.310944</c:v>
                </c:pt>
                <c:pt idx="365">
                  <c:v>146.7498629999999</c:v>
                </c:pt>
                <c:pt idx="366">
                  <c:v>147.56131</c:v>
                </c:pt>
                <c:pt idx="367">
                  <c:v>148.372742</c:v>
                </c:pt>
                <c:pt idx="368">
                  <c:v>149.184158</c:v>
                </c:pt>
                <c:pt idx="369">
                  <c:v>149.997681</c:v>
                </c:pt>
                <c:pt idx="371">
                  <c:v>87.0546036</c:v>
                </c:pt>
                <c:pt idx="372">
                  <c:v>87.0546417</c:v>
                </c:pt>
                <c:pt idx="373">
                  <c:v>87.05473329999998</c:v>
                </c:pt>
                <c:pt idx="374">
                  <c:v>87.0548248</c:v>
                </c:pt>
                <c:pt idx="375">
                  <c:v>87.05490109999998</c:v>
                </c:pt>
                <c:pt idx="376">
                  <c:v>87.0549927</c:v>
                </c:pt>
                <c:pt idx="377">
                  <c:v>87.05514529999999</c:v>
                </c:pt>
                <c:pt idx="378">
                  <c:v>87.0553436</c:v>
                </c:pt>
                <c:pt idx="379">
                  <c:v>87.0555496</c:v>
                </c:pt>
                <c:pt idx="380">
                  <c:v>87.05575559999998</c:v>
                </c:pt>
                <c:pt idx="381">
                  <c:v>87.0559616</c:v>
                </c:pt>
                <c:pt idx="382">
                  <c:v>87.05616</c:v>
                </c:pt>
                <c:pt idx="383">
                  <c:v>87.05631259999998</c:v>
                </c:pt>
                <c:pt idx="384">
                  <c:v>87.05645749999998</c:v>
                </c:pt>
                <c:pt idx="385">
                  <c:v>87.05660249999998</c:v>
                </c:pt>
                <c:pt idx="386">
                  <c:v>87.05675509999999</c:v>
                </c:pt>
                <c:pt idx="387">
                  <c:v>87.0569</c:v>
                </c:pt>
                <c:pt idx="388">
                  <c:v>87.0569992</c:v>
                </c:pt>
                <c:pt idx="389">
                  <c:v>87.05707549999998</c:v>
                </c:pt>
                <c:pt idx="390">
                  <c:v>87.0571518</c:v>
                </c:pt>
                <c:pt idx="391">
                  <c:v>87.0572205</c:v>
                </c:pt>
                <c:pt idx="392">
                  <c:v>87.0572968</c:v>
                </c:pt>
                <c:pt idx="393">
                  <c:v>87.0574112</c:v>
                </c:pt>
                <c:pt idx="394">
                  <c:v>87.05754849999998</c:v>
                </c:pt>
                <c:pt idx="395">
                  <c:v>87.05768589999998</c:v>
                </c:pt>
                <c:pt idx="396">
                  <c:v>87.0578232</c:v>
                </c:pt>
                <c:pt idx="397">
                  <c:v>87.0579529</c:v>
                </c:pt>
                <c:pt idx="398">
                  <c:v>87.05806729999999</c:v>
                </c:pt>
                <c:pt idx="399">
                  <c:v>87.0582275</c:v>
                </c:pt>
                <c:pt idx="400">
                  <c:v>87.05834199999997</c:v>
                </c:pt>
                <c:pt idx="401">
                  <c:v>87.05846409999998</c:v>
                </c:pt>
                <c:pt idx="402">
                  <c:v>87.05858609999999</c:v>
                </c:pt>
                <c:pt idx="403">
                  <c:v>87.05870819999997</c:v>
                </c:pt>
                <c:pt idx="404">
                  <c:v>87.0589142</c:v>
                </c:pt>
                <c:pt idx="405">
                  <c:v>87.0589676</c:v>
                </c:pt>
                <c:pt idx="406">
                  <c:v>87.059021</c:v>
                </c:pt>
                <c:pt idx="407">
                  <c:v>87.0590744</c:v>
                </c:pt>
                <c:pt idx="408">
                  <c:v>87.05912019999998</c:v>
                </c:pt>
                <c:pt idx="409">
                  <c:v>87.0590286</c:v>
                </c:pt>
                <c:pt idx="410">
                  <c:v>87.05893709999997</c:v>
                </c:pt>
                <c:pt idx="411">
                  <c:v>87.05885309999998</c:v>
                </c:pt>
                <c:pt idx="412">
                  <c:v>87.0590286</c:v>
                </c:pt>
                <c:pt idx="413">
                  <c:v>87.05888369999998</c:v>
                </c:pt>
                <c:pt idx="414">
                  <c:v>87.05873869999998</c:v>
                </c:pt>
                <c:pt idx="415">
                  <c:v>87.05878449999999</c:v>
                </c:pt>
                <c:pt idx="416">
                  <c:v>87.05892179999998</c:v>
                </c:pt>
                <c:pt idx="417">
                  <c:v>87.05905149999998</c:v>
                </c:pt>
                <c:pt idx="418">
                  <c:v>87.05917359999998</c:v>
                </c:pt>
                <c:pt idx="419">
                  <c:v>87.0593109</c:v>
                </c:pt>
                <c:pt idx="420">
                  <c:v>87.05943299999998</c:v>
                </c:pt>
                <c:pt idx="421">
                  <c:v>87.0595627</c:v>
                </c:pt>
                <c:pt idx="422">
                  <c:v>87.0596924</c:v>
                </c:pt>
                <c:pt idx="423">
                  <c:v>87.0598145</c:v>
                </c:pt>
                <c:pt idx="424">
                  <c:v>87.05998229999999</c:v>
                </c:pt>
                <c:pt idx="425">
                  <c:v>87.06019589999998</c:v>
                </c:pt>
                <c:pt idx="426">
                  <c:v>87.0604095</c:v>
                </c:pt>
                <c:pt idx="427">
                  <c:v>87.0606232</c:v>
                </c:pt>
                <c:pt idx="428">
                  <c:v>87.0609283</c:v>
                </c:pt>
                <c:pt idx="429">
                  <c:v>87.0612335</c:v>
                </c:pt>
                <c:pt idx="430">
                  <c:v>87.0615387</c:v>
                </c:pt>
                <c:pt idx="431">
                  <c:v>87.0620117</c:v>
                </c:pt>
                <c:pt idx="432">
                  <c:v>87.0624847</c:v>
                </c:pt>
                <c:pt idx="433">
                  <c:v>87.0631027</c:v>
                </c:pt>
                <c:pt idx="434">
                  <c:v>87.0638275</c:v>
                </c:pt>
                <c:pt idx="435">
                  <c:v>87.0647125</c:v>
                </c:pt>
                <c:pt idx="436">
                  <c:v>87.06575779999999</c:v>
                </c:pt>
                <c:pt idx="437">
                  <c:v>87.0669556</c:v>
                </c:pt>
                <c:pt idx="438">
                  <c:v>87.0682068</c:v>
                </c:pt>
                <c:pt idx="439">
                  <c:v>87.06938169999998</c:v>
                </c:pt>
                <c:pt idx="440">
                  <c:v>85.51447299999998</c:v>
                </c:pt>
                <c:pt idx="441">
                  <c:v>80.2708435</c:v>
                </c:pt>
                <c:pt idx="442">
                  <c:v>71.621994</c:v>
                </c:pt>
                <c:pt idx="443">
                  <c:v>61.5289078</c:v>
                </c:pt>
                <c:pt idx="444">
                  <c:v>48.7988815</c:v>
                </c:pt>
                <c:pt idx="445">
                  <c:v>31.6516075</c:v>
                </c:pt>
                <c:pt idx="446">
                  <c:v>11.8483047</c:v>
                </c:pt>
                <c:pt idx="447">
                  <c:v>8.91104221</c:v>
                </c:pt>
                <c:pt idx="448">
                  <c:v>8.89698792</c:v>
                </c:pt>
                <c:pt idx="449">
                  <c:v>8.88154507</c:v>
                </c:pt>
                <c:pt idx="450">
                  <c:v>8.86333275</c:v>
                </c:pt>
                <c:pt idx="451">
                  <c:v>9.33861351</c:v>
                </c:pt>
                <c:pt idx="452">
                  <c:v>9.49426937</c:v>
                </c:pt>
                <c:pt idx="453">
                  <c:v>9.56119537</c:v>
                </c:pt>
                <c:pt idx="454">
                  <c:v>9.59446335</c:v>
                </c:pt>
                <c:pt idx="455">
                  <c:v>9.631200789999998</c:v>
                </c:pt>
                <c:pt idx="456">
                  <c:v>9.679231640000001</c:v>
                </c:pt>
                <c:pt idx="457">
                  <c:v>9.731219289999998</c:v>
                </c:pt>
                <c:pt idx="458">
                  <c:v>9.75644493</c:v>
                </c:pt>
                <c:pt idx="459">
                  <c:v>9.74230862</c:v>
                </c:pt>
                <c:pt idx="460">
                  <c:v>9.63463593</c:v>
                </c:pt>
                <c:pt idx="461">
                  <c:v>9.45947647</c:v>
                </c:pt>
                <c:pt idx="462">
                  <c:v>9.293645860000001</c:v>
                </c:pt>
                <c:pt idx="463">
                  <c:v>9.304582600000003</c:v>
                </c:pt>
                <c:pt idx="464">
                  <c:v>9.37676525</c:v>
                </c:pt>
                <c:pt idx="465">
                  <c:v>9.330391879999998</c:v>
                </c:pt>
                <c:pt idx="466">
                  <c:v>9.204986570000002</c:v>
                </c:pt>
                <c:pt idx="467">
                  <c:v>9.07351971</c:v>
                </c:pt>
                <c:pt idx="468">
                  <c:v>9.13389397</c:v>
                </c:pt>
                <c:pt idx="469">
                  <c:v>9.21275043</c:v>
                </c:pt>
                <c:pt idx="470">
                  <c:v>9.243008609999998</c:v>
                </c:pt>
                <c:pt idx="471">
                  <c:v>9.18548489</c:v>
                </c:pt>
                <c:pt idx="472">
                  <c:v>9.01279068</c:v>
                </c:pt>
                <c:pt idx="473">
                  <c:v>8.88274288</c:v>
                </c:pt>
                <c:pt idx="474">
                  <c:v>8.83438683</c:v>
                </c:pt>
                <c:pt idx="475">
                  <c:v>8.91680431</c:v>
                </c:pt>
                <c:pt idx="476">
                  <c:v>9.03585815</c:v>
                </c:pt>
                <c:pt idx="477">
                  <c:v>9.0620842</c:v>
                </c:pt>
                <c:pt idx="478">
                  <c:v>8.991412160000001</c:v>
                </c:pt>
                <c:pt idx="479">
                  <c:v>8.80994797</c:v>
                </c:pt>
                <c:pt idx="480">
                  <c:v>8.772981640000001</c:v>
                </c:pt>
                <c:pt idx="481">
                  <c:v>8.83665466</c:v>
                </c:pt>
                <c:pt idx="482">
                  <c:v>9.01024151</c:v>
                </c:pt>
                <c:pt idx="483">
                  <c:v>9.079696660000003</c:v>
                </c:pt>
                <c:pt idx="484">
                  <c:v>9.06299686</c:v>
                </c:pt>
                <c:pt idx="485">
                  <c:v>8.904248240000001</c:v>
                </c:pt>
                <c:pt idx="486">
                  <c:v>8.72498035</c:v>
                </c:pt>
                <c:pt idx="487">
                  <c:v>8.59103203</c:v>
                </c:pt>
                <c:pt idx="488">
                  <c:v>8.61465645</c:v>
                </c:pt>
                <c:pt idx="489">
                  <c:v>8.67154408</c:v>
                </c:pt>
                <c:pt idx="490">
                  <c:v>8.722903250000001</c:v>
                </c:pt>
                <c:pt idx="491">
                  <c:v>8.673081400000001</c:v>
                </c:pt>
                <c:pt idx="492">
                  <c:v>8.60927963</c:v>
                </c:pt>
                <c:pt idx="493">
                  <c:v>8.53589821</c:v>
                </c:pt>
                <c:pt idx="494">
                  <c:v>8.491060260000001</c:v>
                </c:pt>
                <c:pt idx="495">
                  <c:v>8.45841408</c:v>
                </c:pt>
                <c:pt idx="496">
                  <c:v>8.44402695</c:v>
                </c:pt>
                <c:pt idx="497">
                  <c:v>8.38413715</c:v>
                </c:pt>
                <c:pt idx="498">
                  <c:v>8.30585098</c:v>
                </c:pt>
                <c:pt idx="499">
                  <c:v>8.19188309</c:v>
                </c:pt>
                <c:pt idx="500">
                  <c:v>8.13971329</c:v>
                </c:pt>
                <c:pt idx="501">
                  <c:v>8.15664577</c:v>
                </c:pt>
                <c:pt idx="502">
                  <c:v>8.219898220000001</c:v>
                </c:pt>
                <c:pt idx="503">
                  <c:v>8.288478849999998</c:v>
                </c:pt>
                <c:pt idx="504">
                  <c:v>8.288915629999998</c:v>
                </c:pt>
                <c:pt idx="505">
                  <c:v>8.24508667</c:v>
                </c:pt>
                <c:pt idx="506">
                  <c:v>8.131745339999998</c:v>
                </c:pt>
                <c:pt idx="507">
                  <c:v>8.01015282</c:v>
                </c:pt>
                <c:pt idx="508">
                  <c:v>7.884878639999999</c:v>
                </c:pt>
                <c:pt idx="509">
                  <c:v>7.87950134</c:v>
                </c:pt>
                <c:pt idx="510">
                  <c:v>7.892055029999998</c:v>
                </c:pt>
                <c:pt idx="511">
                  <c:v>7.93835163</c:v>
                </c:pt>
                <c:pt idx="512">
                  <c:v>7.966591839999999</c:v>
                </c:pt>
                <c:pt idx="513">
                  <c:v>7.96070099</c:v>
                </c:pt>
                <c:pt idx="514">
                  <c:v>7.93037987</c:v>
                </c:pt>
                <c:pt idx="515">
                  <c:v>7.878438</c:v>
                </c:pt>
                <c:pt idx="516">
                  <c:v>7.800984379999999</c:v>
                </c:pt>
                <c:pt idx="517">
                  <c:v>7.712051869999998</c:v>
                </c:pt>
                <c:pt idx="518">
                  <c:v>7.648441309999999</c:v>
                </c:pt>
                <c:pt idx="519">
                  <c:v>7.58866787</c:v>
                </c:pt>
                <c:pt idx="520">
                  <c:v>7.57425117</c:v>
                </c:pt>
                <c:pt idx="521">
                  <c:v>7.559516909999999</c:v>
                </c:pt>
                <c:pt idx="522">
                  <c:v>7.527578349999998</c:v>
                </c:pt>
                <c:pt idx="523">
                  <c:v>7.495050909999999</c:v>
                </c:pt>
                <c:pt idx="524">
                  <c:v>7.45903969</c:v>
                </c:pt>
                <c:pt idx="525">
                  <c:v>7.434421539999999</c:v>
                </c:pt>
                <c:pt idx="526">
                  <c:v>7.4466095</c:v>
                </c:pt>
                <c:pt idx="527">
                  <c:v>7.45885372</c:v>
                </c:pt>
                <c:pt idx="528">
                  <c:v>7.47192812</c:v>
                </c:pt>
                <c:pt idx="529">
                  <c:v>7.47733498</c:v>
                </c:pt>
                <c:pt idx="530">
                  <c:v>7.4655714</c:v>
                </c:pt>
                <c:pt idx="531">
                  <c:v>7.44726658</c:v>
                </c:pt>
                <c:pt idx="532">
                  <c:v>7.414000029999999</c:v>
                </c:pt>
                <c:pt idx="533">
                  <c:v>7.368925089999999</c:v>
                </c:pt>
                <c:pt idx="534">
                  <c:v>7.29344845</c:v>
                </c:pt>
                <c:pt idx="535">
                  <c:v>7.232914919999998</c:v>
                </c:pt>
                <c:pt idx="536">
                  <c:v>7.218402859999999</c:v>
                </c:pt>
                <c:pt idx="537">
                  <c:v>7.222361559999999</c:v>
                </c:pt>
                <c:pt idx="538">
                  <c:v>7.315175529999998</c:v>
                </c:pt>
                <c:pt idx="539">
                  <c:v>7.40389776</c:v>
                </c:pt>
                <c:pt idx="540">
                  <c:v>7.461197849999999</c:v>
                </c:pt>
                <c:pt idx="541">
                  <c:v>7.51757908</c:v>
                </c:pt>
                <c:pt idx="542">
                  <c:v>7.50670004</c:v>
                </c:pt>
                <c:pt idx="543">
                  <c:v>7.49376678</c:v>
                </c:pt>
                <c:pt idx="544">
                  <c:v>7.47626257</c:v>
                </c:pt>
                <c:pt idx="545">
                  <c:v>7.457848069999999</c:v>
                </c:pt>
                <c:pt idx="546">
                  <c:v>7.38909149</c:v>
                </c:pt>
                <c:pt idx="547">
                  <c:v>7.297157289999999</c:v>
                </c:pt>
                <c:pt idx="548">
                  <c:v>7.187219139999999</c:v>
                </c:pt>
                <c:pt idx="549">
                  <c:v>7.059164519999999</c:v>
                </c:pt>
                <c:pt idx="550">
                  <c:v>6.946989059999999</c:v>
                </c:pt>
                <c:pt idx="551">
                  <c:v>6.87141132</c:v>
                </c:pt>
                <c:pt idx="552">
                  <c:v>6.78988314</c:v>
                </c:pt>
                <c:pt idx="553">
                  <c:v>6.543980119999999</c:v>
                </c:pt>
                <c:pt idx="554">
                  <c:v>6.10669708</c:v>
                </c:pt>
                <c:pt idx="555">
                  <c:v>5.98484373</c:v>
                </c:pt>
                <c:pt idx="556">
                  <c:v>5.94188309</c:v>
                </c:pt>
                <c:pt idx="557">
                  <c:v>5.90798378</c:v>
                </c:pt>
                <c:pt idx="558">
                  <c:v>5.87822723</c:v>
                </c:pt>
                <c:pt idx="559">
                  <c:v>5.85136318</c:v>
                </c:pt>
                <c:pt idx="560">
                  <c:v>5.828757289999999</c:v>
                </c:pt>
                <c:pt idx="561">
                  <c:v>5.80625916</c:v>
                </c:pt>
                <c:pt idx="562">
                  <c:v>5.784728999999999</c:v>
                </c:pt>
                <c:pt idx="563">
                  <c:v>5.763195039999999</c:v>
                </c:pt>
                <c:pt idx="564">
                  <c:v>5.74121761</c:v>
                </c:pt>
                <c:pt idx="565">
                  <c:v>5.7190938</c:v>
                </c:pt>
                <c:pt idx="566">
                  <c:v>5.696897029999999</c:v>
                </c:pt>
                <c:pt idx="567">
                  <c:v>5.674579619999999</c:v>
                </c:pt>
                <c:pt idx="568">
                  <c:v>5.65226173</c:v>
                </c:pt>
                <c:pt idx="569">
                  <c:v>5.629986759999999</c:v>
                </c:pt>
                <c:pt idx="570">
                  <c:v>5.607713699999999</c:v>
                </c:pt>
                <c:pt idx="571">
                  <c:v>5.585734369999998</c:v>
                </c:pt>
                <c:pt idx="572">
                  <c:v>5.564011569999997</c:v>
                </c:pt>
                <c:pt idx="573">
                  <c:v>5.542397979999999</c:v>
                </c:pt>
                <c:pt idx="574">
                  <c:v>5.522102359999998</c:v>
                </c:pt>
                <c:pt idx="575">
                  <c:v>5.501807209999999</c:v>
                </c:pt>
                <c:pt idx="576">
                  <c:v>5.48237848</c:v>
                </c:pt>
                <c:pt idx="577">
                  <c:v>5.46355915</c:v>
                </c:pt>
                <c:pt idx="578">
                  <c:v>5.44486618</c:v>
                </c:pt>
                <c:pt idx="579">
                  <c:v>5.42778778</c:v>
                </c:pt>
                <c:pt idx="580">
                  <c:v>5.410704609999999</c:v>
                </c:pt>
                <c:pt idx="581">
                  <c:v>5.393129349999999</c:v>
                </c:pt>
                <c:pt idx="582">
                  <c:v>5.37512302</c:v>
                </c:pt>
                <c:pt idx="583">
                  <c:v>5.357106689999999</c:v>
                </c:pt>
                <c:pt idx="584">
                  <c:v>5.340868</c:v>
                </c:pt>
                <c:pt idx="585">
                  <c:v>5.324625969999998</c:v>
                </c:pt>
                <c:pt idx="586">
                  <c:v>5.3108263</c:v>
                </c:pt>
                <c:pt idx="587">
                  <c:v>5.30107069</c:v>
                </c:pt>
                <c:pt idx="588">
                  <c:v>5.291430949999999</c:v>
                </c:pt>
                <c:pt idx="589">
                  <c:v>5.27963448</c:v>
                </c:pt>
                <c:pt idx="590">
                  <c:v>5.267189029999998</c:v>
                </c:pt>
                <c:pt idx="591">
                  <c:v>5.25394917</c:v>
                </c:pt>
                <c:pt idx="592">
                  <c:v>5.23535013</c:v>
                </c:pt>
                <c:pt idx="593">
                  <c:v>5.21675205</c:v>
                </c:pt>
                <c:pt idx="594">
                  <c:v>5.19826174</c:v>
                </c:pt>
                <c:pt idx="595">
                  <c:v>5.179905889999999</c:v>
                </c:pt>
                <c:pt idx="596">
                  <c:v>5.161555289999998</c:v>
                </c:pt>
                <c:pt idx="597">
                  <c:v>5.13661146</c:v>
                </c:pt>
                <c:pt idx="598">
                  <c:v>5.109446529999999</c:v>
                </c:pt>
                <c:pt idx="599">
                  <c:v>5.08224869</c:v>
                </c:pt>
                <c:pt idx="600">
                  <c:v>5.052476409999999</c:v>
                </c:pt>
                <c:pt idx="601">
                  <c:v>5.022591109999999</c:v>
                </c:pt>
                <c:pt idx="602">
                  <c:v>4.993993279999999</c:v>
                </c:pt>
                <c:pt idx="603">
                  <c:v>4.97206974</c:v>
                </c:pt>
                <c:pt idx="604">
                  <c:v>4.95014191</c:v>
                </c:pt>
                <c:pt idx="605">
                  <c:v>4.928818699999999</c:v>
                </c:pt>
                <c:pt idx="606">
                  <c:v>4.908588889999999</c:v>
                </c:pt>
                <c:pt idx="607">
                  <c:v>4.88836575</c:v>
                </c:pt>
                <c:pt idx="608">
                  <c:v>4.883414269999998</c:v>
                </c:pt>
                <c:pt idx="609">
                  <c:v>4.89270878</c:v>
                </c:pt>
                <c:pt idx="610">
                  <c:v>4.90189552</c:v>
                </c:pt>
                <c:pt idx="611">
                  <c:v>4.91880703</c:v>
                </c:pt>
                <c:pt idx="612">
                  <c:v>4.942099569999999</c:v>
                </c:pt>
                <c:pt idx="613">
                  <c:v>4.96536016</c:v>
                </c:pt>
                <c:pt idx="614">
                  <c:v>4.960917469999999</c:v>
                </c:pt>
                <c:pt idx="615">
                  <c:v>4.93992805</c:v>
                </c:pt>
                <c:pt idx="616">
                  <c:v>4.91864538</c:v>
                </c:pt>
                <c:pt idx="617">
                  <c:v>4.874608519999999</c:v>
                </c:pt>
                <c:pt idx="618">
                  <c:v>4.821736809999999</c:v>
                </c:pt>
                <c:pt idx="619">
                  <c:v>4.768857959999999</c:v>
                </c:pt>
                <c:pt idx="620">
                  <c:v>4.72594118</c:v>
                </c:pt>
                <c:pt idx="621">
                  <c:v>4.68543339</c:v>
                </c:pt>
                <c:pt idx="622">
                  <c:v>4.644917959999997</c:v>
                </c:pt>
                <c:pt idx="623">
                  <c:v>4.61166096</c:v>
                </c:pt>
                <c:pt idx="624">
                  <c:v>4.57962751</c:v>
                </c:pt>
                <c:pt idx="625">
                  <c:v>4.547533989999999</c:v>
                </c:pt>
                <c:pt idx="626">
                  <c:v>4.497527599999999</c:v>
                </c:pt>
                <c:pt idx="627">
                  <c:v>4.444794649999999</c:v>
                </c:pt>
                <c:pt idx="628">
                  <c:v>4.391851899999999</c:v>
                </c:pt>
                <c:pt idx="629">
                  <c:v>4.3513608</c:v>
                </c:pt>
                <c:pt idx="630">
                  <c:v>4.310785289999999</c:v>
                </c:pt>
                <c:pt idx="631">
                  <c:v>4.269886019999999</c:v>
                </c:pt>
                <c:pt idx="632">
                  <c:v>4.257239819999999</c:v>
                </c:pt>
                <c:pt idx="633">
                  <c:v>4.247250559999999</c:v>
                </c:pt>
                <c:pt idx="634">
                  <c:v>4.23726082</c:v>
                </c:pt>
                <c:pt idx="635">
                  <c:v>4.22762918</c:v>
                </c:pt>
                <c:pt idx="636">
                  <c:v>4.21810341</c:v>
                </c:pt>
                <c:pt idx="637">
                  <c:v>4.208580969999998</c:v>
                </c:pt>
                <c:pt idx="638">
                  <c:v>4.19729328</c:v>
                </c:pt>
                <c:pt idx="639">
                  <c:v>4.184890269999999</c:v>
                </c:pt>
                <c:pt idx="640">
                  <c:v>4.172488689999999</c:v>
                </c:pt>
                <c:pt idx="641">
                  <c:v>4.16034317</c:v>
                </c:pt>
                <c:pt idx="642">
                  <c:v>4.148545269999998</c:v>
                </c:pt>
                <c:pt idx="643">
                  <c:v>4.13674736</c:v>
                </c:pt>
                <c:pt idx="644">
                  <c:v>4.125160219999998</c:v>
                </c:pt>
                <c:pt idx="645">
                  <c:v>4.114390849999999</c:v>
                </c:pt>
                <c:pt idx="646">
                  <c:v>4.10362148</c:v>
                </c:pt>
                <c:pt idx="647">
                  <c:v>4.092852119999999</c:v>
                </c:pt>
                <c:pt idx="648">
                  <c:v>4.082513809999999</c:v>
                </c:pt>
                <c:pt idx="649">
                  <c:v>4.07219934</c:v>
                </c:pt>
                <c:pt idx="650">
                  <c:v>4.061884399999999</c:v>
                </c:pt>
                <c:pt idx="651">
                  <c:v>4.050696849999999</c:v>
                </c:pt>
                <c:pt idx="652">
                  <c:v>4.03905153</c:v>
                </c:pt>
                <c:pt idx="653">
                  <c:v>4.027404789999999</c:v>
                </c:pt>
                <c:pt idx="654">
                  <c:v>4.014376639999999</c:v>
                </c:pt>
                <c:pt idx="655">
                  <c:v>3.99846554</c:v>
                </c:pt>
                <c:pt idx="656">
                  <c:v>3.98255324</c:v>
                </c:pt>
                <c:pt idx="657">
                  <c:v>3.966640469999999</c:v>
                </c:pt>
                <c:pt idx="658">
                  <c:v>3.94623184</c:v>
                </c:pt>
                <c:pt idx="659">
                  <c:v>3.92562866</c:v>
                </c:pt>
                <c:pt idx="660">
                  <c:v>3.90502954</c:v>
                </c:pt>
                <c:pt idx="661">
                  <c:v>3.88451743</c:v>
                </c:pt>
                <c:pt idx="662">
                  <c:v>3.8641305</c:v>
                </c:pt>
                <c:pt idx="663">
                  <c:v>3.843742129999999</c:v>
                </c:pt>
                <c:pt idx="664">
                  <c:v>3.823459629999999</c:v>
                </c:pt>
                <c:pt idx="665">
                  <c:v>3.80693412</c:v>
                </c:pt>
                <c:pt idx="666">
                  <c:v>3.79040623</c:v>
                </c:pt>
                <c:pt idx="667">
                  <c:v>3.77387691</c:v>
                </c:pt>
                <c:pt idx="668">
                  <c:v>3.75797462</c:v>
                </c:pt>
                <c:pt idx="669">
                  <c:v>3.74264526</c:v>
                </c:pt>
                <c:pt idx="670">
                  <c:v>3.727314</c:v>
                </c:pt>
                <c:pt idx="671">
                  <c:v>3.71198082</c:v>
                </c:pt>
                <c:pt idx="672">
                  <c:v>3.69529748</c:v>
                </c:pt>
                <c:pt idx="673">
                  <c:v>3.67859125</c:v>
                </c:pt>
                <c:pt idx="674">
                  <c:v>3.66188383</c:v>
                </c:pt>
                <c:pt idx="675">
                  <c:v>3.639072419999999</c:v>
                </c:pt>
                <c:pt idx="676">
                  <c:v>3.60852003</c:v>
                </c:pt>
                <c:pt idx="677">
                  <c:v>3.57791066</c:v>
                </c:pt>
                <c:pt idx="678">
                  <c:v>3.54726529</c:v>
                </c:pt>
                <c:pt idx="679">
                  <c:v>3.50490189</c:v>
                </c:pt>
                <c:pt idx="680">
                  <c:v>3.46116996</c:v>
                </c:pt>
                <c:pt idx="681">
                  <c:v>3.41744328</c:v>
                </c:pt>
                <c:pt idx="682">
                  <c:v>3.37763286</c:v>
                </c:pt>
                <c:pt idx="683">
                  <c:v>3.34770727</c:v>
                </c:pt>
                <c:pt idx="684">
                  <c:v>3.31782174</c:v>
                </c:pt>
                <c:pt idx="685">
                  <c:v>3.28795242</c:v>
                </c:pt>
                <c:pt idx="686">
                  <c:v>3.26891899</c:v>
                </c:pt>
                <c:pt idx="687">
                  <c:v>3.25544214</c:v>
                </c:pt>
                <c:pt idx="688">
                  <c:v>3.24196339</c:v>
                </c:pt>
                <c:pt idx="689">
                  <c:v>3.22848225</c:v>
                </c:pt>
                <c:pt idx="690">
                  <c:v>3.215443129999999</c:v>
                </c:pt>
                <c:pt idx="691">
                  <c:v>3.20242643</c:v>
                </c:pt>
                <c:pt idx="692">
                  <c:v>3.18940926</c:v>
                </c:pt>
                <c:pt idx="693">
                  <c:v>3.17646766</c:v>
                </c:pt>
                <c:pt idx="694">
                  <c:v>3.16385961</c:v>
                </c:pt>
                <c:pt idx="695">
                  <c:v>3.15125132</c:v>
                </c:pt>
                <c:pt idx="696">
                  <c:v>3.13864326</c:v>
                </c:pt>
                <c:pt idx="697">
                  <c:v>3.12602067</c:v>
                </c:pt>
                <c:pt idx="698">
                  <c:v>3.11338377</c:v>
                </c:pt>
                <c:pt idx="699">
                  <c:v>3.10074425</c:v>
                </c:pt>
                <c:pt idx="700">
                  <c:v>3.08810329</c:v>
                </c:pt>
                <c:pt idx="701">
                  <c:v>3.07507229</c:v>
                </c:pt>
                <c:pt idx="702">
                  <c:v>3.06168747</c:v>
                </c:pt>
                <c:pt idx="703">
                  <c:v>3.04830265</c:v>
                </c:pt>
                <c:pt idx="704">
                  <c:v>3.03491831</c:v>
                </c:pt>
                <c:pt idx="705">
                  <c:v>3.0218904</c:v>
                </c:pt>
                <c:pt idx="706">
                  <c:v>3.00907159</c:v>
                </c:pt>
                <c:pt idx="707">
                  <c:v>2.996252539999999</c:v>
                </c:pt>
                <c:pt idx="708">
                  <c:v>2.98343325</c:v>
                </c:pt>
                <c:pt idx="709">
                  <c:v>2.97122145</c:v>
                </c:pt>
                <c:pt idx="710">
                  <c:v>2.959276909999999</c:v>
                </c:pt>
                <c:pt idx="711">
                  <c:v>2.94733191</c:v>
                </c:pt>
                <c:pt idx="712">
                  <c:v>2.93538666</c:v>
                </c:pt>
                <c:pt idx="713">
                  <c:v>2.9239912</c:v>
                </c:pt>
                <c:pt idx="714">
                  <c:v>2.912820099999999</c:v>
                </c:pt>
                <c:pt idx="715">
                  <c:v>2.90164876</c:v>
                </c:pt>
                <c:pt idx="716">
                  <c:v>2.890477179999999</c:v>
                </c:pt>
                <c:pt idx="717">
                  <c:v>2.87961078</c:v>
                </c:pt>
                <c:pt idx="718">
                  <c:v>2.86887932</c:v>
                </c:pt>
                <c:pt idx="719">
                  <c:v>2.858147139999999</c:v>
                </c:pt>
                <c:pt idx="720">
                  <c:v>2.84741473</c:v>
                </c:pt>
                <c:pt idx="721">
                  <c:v>2.83647156</c:v>
                </c:pt>
                <c:pt idx="722">
                  <c:v>2.82540059</c:v>
                </c:pt>
                <c:pt idx="723">
                  <c:v>2.81432915</c:v>
                </c:pt>
                <c:pt idx="724">
                  <c:v>2.803257939999999</c:v>
                </c:pt>
                <c:pt idx="725">
                  <c:v>2.791853429999999</c:v>
                </c:pt>
                <c:pt idx="726">
                  <c:v>2.78012896</c:v>
                </c:pt>
                <c:pt idx="727">
                  <c:v>2.76840401</c:v>
                </c:pt>
                <c:pt idx="728">
                  <c:v>2.756679529999999</c:v>
                </c:pt>
                <c:pt idx="729">
                  <c:v>2.74495125</c:v>
                </c:pt>
                <c:pt idx="730">
                  <c:v>2.73321486</c:v>
                </c:pt>
                <c:pt idx="731">
                  <c:v>2.72147799</c:v>
                </c:pt>
                <c:pt idx="732">
                  <c:v>2.7097404</c:v>
                </c:pt>
                <c:pt idx="733">
                  <c:v>2.69800997</c:v>
                </c:pt>
                <c:pt idx="734">
                  <c:v>2.68632078</c:v>
                </c:pt>
                <c:pt idx="735">
                  <c:v>2.67463112</c:v>
                </c:pt>
                <c:pt idx="736">
                  <c:v>2.66294098</c:v>
                </c:pt>
                <c:pt idx="737">
                  <c:v>2.651250839999999</c:v>
                </c:pt>
                <c:pt idx="738">
                  <c:v>2.63837528</c:v>
                </c:pt>
                <c:pt idx="739">
                  <c:v>2.62536764</c:v>
                </c:pt>
                <c:pt idx="740">
                  <c:v>2.612359999999999</c:v>
                </c:pt>
                <c:pt idx="741">
                  <c:v>2.59935188</c:v>
                </c:pt>
                <c:pt idx="742">
                  <c:v>2.58387947</c:v>
                </c:pt>
                <c:pt idx="743">
                  <c:v>2.56672955</c:v>
                </c:pt>
                <c:pt idx="744">
                  <c:v>2.549582</c:v>
                </c:pt>
                <c:pt idx="745">
                  <c:v>2.532435889999999</c:v>
                </c:pt>
                <c:pt idx="746">
                  <c:v>2.512022019999999</c:v>
                </c:pt>
                <c:pt idx="747">
                  <c:v>2.48241901</c:v>
                </c:pt>
                <c:pt idx="748">
                  <c:v>2.45278788</c:v>
                </c:pt>
                <c:pt idx="749">
                  <c:v>2.42312694</c:v>
                </c:pt>
                <c:pt idx="750">
                  <c:v>2.39343452</c:v>
                </c:pt>
                <c:pt idx="751">
                  <c:v>2.34323406</c:v>
                </c:pt>
                <c:pt idx="752">
                  <c:v>2.29073858</c:v>
                </c:pt>
                <c:pt idx="753">
                  <c:v>2.2382257</c:v>
                </c:pt>
                <c:pt idx="754">
                  <c:v>2.18569708</c:v>
                </c:pt>
                <c:pt idx="755">
                  <c:v>2.13475609</c:v>
                </c:pt>
                <c:pt idx="756">
                  <c:v>2.08499193</c:v>
                </c:pt>
                <c:pt idx="757">
                  <c:v>2.03529668</c:v>
                </c:pt>
                <c:pt idx="758">
                  <c:v>1.9856658</c:v>
                </c:pt>
                <c:pt idx="759">
                  <c:v>1.94317424</c:v>
                </c:pt>
                <c:pt idx="760">
                  <c:v>1.91674399</c:v>
                </c:pt>
                <c:pt idx="761">
                  <c:v>1.89036703</c:v>
                </c:pt>
                <c:pt idx="762">
                  <c:v>1.86404109</c:v>
                </c:pt>
                <c:pt idx="763">
                  <c:v>1.83778703</c:v>
                </c:pt>
                <c:pt idx="764">
                  <c:v>1.81950748</c:v>
                </c:pt>
                <c:pt idx="765">
                  <c:v>1.80317903</c:v>
                </c:pt>
                <c:pt idx="766">
                  <c:v>1.78685236</c:v>
                </c:pt>
                <c:pt idx="767">
                  <c:v>1.77052724</c:v>
                </c:pt>
                <c:pt idx="768">
                  <c:v>1.7548461</c:v>
                </c:pt>
                <c:pt idx="769">
                  <c:v>1.74161923</c:v>
                </c:pt>
                <c:pt idx="770">
                  <c:v>1.72839189</c:v>
                </c:pt>
                <c:pt idx="771">
                  <c:v>1.71516418</c:v>
                </c:pt>
                <c:pt idx="772">
                  <c:v>1.70193624</c:v>
                </c:pt>
                <c:pt idx="773">
                  <c:v>1.68902099</c:v>
                </c:pt>
                <c:pt idx="774">
                  <c:v>1.67632103</c:v>
                </c:pt>
                <c:pt idx="775">
                  <c:v>1.66362011</c:v>
                </c:pt>
                <c:pt idx="776">
                  <c:v>1.65091836</c:v>
                </c:pt>
                <c:pt idx="777">
                  <c:v>1.63821578</c:v>
                </c:pt>
                <c:pt idx="778">
                  <c:v>1.625036</c:v>
                </c:pt>
                <c:pt idx="779">
                  <c:v>1.61180115</c:v>
                </c:pt>
                <c:pt idx="780">
                  <c:v>1.59856594</c:v>
                </c:pt>
                <c:pt idx="781">
                  <c:v>1.58533049</c:v>
                </c:pt>
                <c:pt idx="782">
                  <c:v>1.5719837</c:v>
                </c:pt>
                <c:pt idx="783">
                  <c:v>1.5580759</c:v>
                </c:pt>
                <c:pt idx="784">
                  <c:v>1.54416776</c:v>
                </c:pt>
                <c:pt idx="785">
                  <c:v>1.53025925</c:v>
                </c:pt>
                <c:pt idx="786">
                  <c:v>1.51635027</c:v>
                </c:pt>
                <c:pt idx="787">
                  <c:v>1.50220442</c:v>
                </c:pt>
                <c:pt idx="788">
                  <c:v>1.48764658</c:v>
                </c:pt>
                <c:pt idx="789">
                  <c:v>1.4730885</c:v>
                </c:pt>
                <c:pt idx="790">
                  <c:v>1.45853043</c:v>
                </c:pt>
                <c:pt idx="791">
                  <c:v>1.44397199</c:v>
                </c:pt>
                <c:pt idx="792">
                  <c:v>1.42882884</c:v>
                </c:pt>
                <c:pt idx="793">
                  <c:v>1.41315961</c:v>
                </c:pt>
                <c:pt idx="794">
                  <c:v>1.39748979</c:v>
                </c:pt>
                <c:pt idx="795">
                  <c:v>1.38181973</c:v>
                </c:pt>
                <c:pt idx="796">
                  <c:v>1.36614907</c:v>
                </c:pt>
                <c:pt idx="797">
                  <c:v>1.34907758</c:v>
                </c:pt>
                <c:pt idx="798">
                  <c:v>1.33115315</c:v>
                </c:pt>
                <c:pt idx="799">
                  <c:v>1.31322849</c:v>
                </c:pt>
                <c:pt idx="800">
                  <c:v>1.29530346</c:v>
                </c:pt>
                <c:pt idx="801">
                  <c:v>1.2773782</c:v>
                </c:pt>
                <c:pt idx="802">
                  <c:v>1.24608195</c:v>
                </c:pt>
                <c:pt idx="803">
                  <c:v>1.20826721</c:v>
                </c:pt>
                <c:pt idx="804">
                  <c:v>1.17044806</c:v>
                </c:pt>
                <c:pt idx="805">
                  <c:v>1.13262486</c:v>
                </c:pt>
                <c:pt idx="806">
                  <c:v>1.09479749</c:v>
                </c:pt>
                <c:pt idx="807">
                  <c:v>1.03851235</c:v>
                </c:pt>
                <c:pt idx="808">
                  <c:v>0.972824752</c:v>
                </c:pt>
                <c:pt idx="809">
                  <c:v>0.907155335</c:v>
                </c:pt>
                <c:pt idx="810">
                  <c:v>0.841492236</c:v>
                </c:pt>
                <c:pt idx="811">
                  <c:v>0.775835097</c:v>
                </c:pt>
                <c:pt idx="812">
                  <c:v>0.719824135</c:v>
                </c:pt>
                <c:pt idx="813">
                  <c:v>0.67054224</c:v>
                </c:pt>
                <c:pt idx="814">
                  <c:v>0.62108314</c:v>
                </c:pt>
                <c:pt idx="815">
                  <c:v>0.571406484</c:v>
                </c:pt>
                <c:pt idx="816">
                  <c:v>0.521459281</c:v>
                </c:pt>
                <c:pt idx="817">
                  <c:v>0.48191005</c:v>
                </c:pt>
                <c:pt idx="818">
                  <c:v>0.45617038</c:v>
                </c:pt>
                <c:pt idx="819">
                  <c:v>0.430435359</c:v>
                </c:pt>
                <c:pt idx="820">
                  <c:v>0.404705197</c:v>
                </c:pt>
                <c:pt idx="821">
                  <c:v>0.378979832</c:v>
                </c:pt>
                <c:pt idx="822">
                  <c:v>0.353685707</c:v>
                </c:pt>
                <c:pt idx="823">
                  <c:v>0.329657465</c:v>
                </c:pt>
                <c:pt idx="824">
                  <c:v>0.305625886</c:v>
                </c:pt>
                <c:pt idx="825">
                  <c:v>0.281591028</c:v>
                </c:pt>
                <c:pt idx="826">
                  <c:v>0.257552922</c:v>
                </c:pt>
                <c:pt idx="827">
                  <c:v>0.233511597</c:v>
                </c:pt>
                <c:pt idx="828">
                  <c:v>0.216245979</c:v>
                </c:pt>
                <c:pt idx="829">
                  <c:v>0.199034348</c:v>
                </c:pt>
                <c:pt idx="830">
                  <c:v>0.181871206</c:v>
                </c:pt>
                <c:pt idx="831">
                  <c:v>0.16476737</c:v>
                </c:pt>
                <c:pt idx="832">
                  <c:v>0.147736952</c:v>
                </c:pt>
                <c:pt idx="833">
                  <c:v>0.136368081</c:v>
                </c:pt>
                <c:pt idx="834">
                  <c:v>0.126431569</c:v>
                </c:pt>
                <c:pt idx="835">
                  <c:v>0.116470948</c:v>
                </c:pt>
                <c:pt idx="836">
                  <c:v>0.106488682</c:v>
                </c:pt>
                <c:pt idx="837">
                  <c:v>0.0964866951</c:v>
                </c:pt>
                <c:pt idx="838">
                  <c:v>0.089180924</c:v>
                </c:pt>
                <c:pt idx="839">
                  <c:v>0.0848434418</c:v>
                </c:pt>
                <c:pt idx="840">
                  <c:v>0.0805050209</c:v>
                </c:pt>
                <c:pt idx="841">
                  <c:v>0.0761657059</c:v>
                </c:pt>
                <c:pt idx="842">
                  <c:v>0.071825549</c:v>
                </c:pt>
                <c:pt idx="843">
                  <c:v>0.0675298423</c:v>
                </c:pt>
                <c:pt idx="844">
                  <c:v>0.0636949688</c:v>
                </c:pt>
                <c:pt idx="845">
                  <c:v>0.0598576963</c:v>
                </c:pt>
                <c:pt idx="846">
                  <c:v>0.0560181029</c:v>
                </c:pt>
                <c:pt idx="847">
                  <c:v>0.0528042279</c:v>
                </c:pt>
                <c:pt idx="848">
                  <c:v>0.0509318523</c:v>
                </c:pt>
                <c:pt idx="849">
                  <c:v>0.0490577817</c:v>
                </c:pt>
                <c:pt idx="850">
                  <c:v>0.0471836105</c:v>
                </c:pt>
                <c:pt idx="851">
                  <c:v>0.0453081727</c:v>
                </c:pt>
                <c:pt idx="852">
                  <c:v>0.0437996313</c:v>
                </c:pt>
                <c:pt idx="853">
                  <c:v>0.0424708873</c:v>
                </c:pt>
                <c:pt idx="854">
                  <c:v>0.0411412045</c:v>
                </c:pt>
                <c:pt idx="855">
                  <c:v>0.0398102738</c:v>
                </c:pt>
                <c:pt idx="856">
                  <c:v>0.0384782329</c:v>
                </c:pt>
                <c:pt idx="857">
                  <c:v>0.0371451974</c:v>
                </c:pt>
                <c:pt idx="858">
                  <c:v>0.0361704193</c:v>
                </c:pt>
                <c:pt idx="859">
                  <c:v>0.0352602564</c:v>
                </c:pt>
                <c:pt idx="860">
                  <c:v>0.0343504921</c:v>
                </c:pt>
                <c:pt idx="861">
                  <c:v>0.0334410816</c:v>
                </c:pt>
                <c:pt idx="862">
                  <c:v>0.032531973</c:v>
                </c:pt>
                <c:pt idx="863">
                  <c:v>0.0316230915</c:v>
                </c:pt>
                <c:pt idx="864">
                  <c:v>0.0307142958</c:v>
                </c:pt>
                <c:pt idx="865">
                  <c:v>0.0300388709</c:v>
                </c:pt>
                <c:pt idx="866">
                  <c:v>0.0293658152</c:v>
                </c:pt>
                <c:pt idx="867">
                  <c:v>0.0286924839</c:v>
                </c:pt>
                <c:pt idx="868">
                  <c:v>0.0280188844</c:v>
                </c:pt>
                <c:pt idx="869">
                  <c:v>0.0273450371</c:v>
                </c:pt>
                <c:pt idx="870">
                  <c:v>0.0266707242</c:v>
                </c:pt>
                <c:pt idx="871">
                  <c:v>0.0259966422</c:v>
                </c:pt>
                <c:pt idx="872">
                  <c:v>0.0253220666</c:v>
                </c:pt>
                <c:pt idx="873">
                  <c:v>0.0247716233</c:v>
                </c:pt>
                <c:pt idx="874">
                  <c:v>0.0242310967</c:v>
                </c:pt>
                <c:pt idx="875">
                  <c:v>0.0236905552</c:v>
                </c:pt>
                <c:pt idx="876">
                  <c:v>0.023149997</c:v>
                </c:pt>
                <c:pt idx="877">
                  <c:v>0.0226094201</c:v>
                </c:pt>
                <c:pt idx="878">
                  <c:v>0.0220688321</c:v>
                </c:pt>
                <c:pt idx="879">
                  <c:v>0.0215282291</c:v>
                </c:pt>
                <c:pt idx="880">
                  <c:v>0.0209876131</c:v>
                </c:pt>
                <c:pt idx="881">
                  <c:v>0.0204469785</c:v>
                </c:pt>
                <c:pt idx="882">
                  <c:v>0.0200155079</c:v>
                </c:pt>
                <c:pt idx="883">
                  <c:v>0.0196190327</c:v>
                </c:pt>
                <c:pt idx="884">
                  <c:v>0.0192225724</c:v>
                </c:pt>
                <c:pt idx="885">
                  <c:v>0.0188261308</c:v>
                </c:pt>
                <c:pt idx="886">
                  <c:v>0.018429704</c:v>
                </c:pt>
                <c:pt idx="887">
                  <c:v>0.0180332921</c:v>
                </c:pt>
                <c:pt idx="888">
                  <c:v>0.0176366661</c:v>
                </c:pt>
                <c:pt idx="889">
                  <c:v>0.0172404386</c:v>
                </c:pt>
                <c:pt idx="890">
                  <c:v>0.016844146</c:v>
                </c:pt>
                <c:pt idx="891">
                  <c:v>0.01644779</c:v>
                </c:pt>
                <c:pt idx="892">
                  <c:v>0.0161004011</c:v>
                </c:pt>
                <c:pt idx="893">
                  <c:v>0.0157945435</c:v>
                </c:pt>
                <c:pt idx="894">
                  <c:v>0.0154886711</c:v>
                </c:pt>
                <c:pt idx="895">
                  <c:v>0.0151827838</c:v>
                </c:pt>
                <c:pt idx="896">
                  <c:v>0.0148768816</c:v>
                </c:pt>
                <c:pt idx="897">
                  <c:v>0.0145709645</c:v>
                </c:pt>
                <c:pt idx="898">
                  <c:v>0.0142650334</c:v>
                </c:pt>
                <c:pt idx="899">
                  <c:v>0.0139590893</c:v>
                </c:pt>
                <c:pt idx="900">
                  <c:v>0.0136531293</c:v>
                </c:pt>
                <c:pt idx="901">
                  <c:v>0.0133471582</c:v>
                </c:pt>
                <c:pt idx="902">
                  <c:v>0.0130411731</c:v>
                </c:pt>
                <c:pt idx="903">
                  <c:v>0.0127599742</c:v>
                </c:pt>
                <c:pt idx="904">
                  <c:v>0.0125110289</c:v>
                </c:pt>
                <c:pt idx="905">
                  <c:v>0.0122620836</c:v>
                </c:pt>
                <c:pt idx="906">
                  <c:v>0.0120131373</c:v>
                </c:pt>
                <c:pt idx="907">
                  <c:v>0.0117641892</c:v>
                </c:pt>
                <c:pt idx="908">
                  <c:v>0.0115152411</c:v>
                </c:pt>
                <c:pt idx="909">
                  <c:v>0.0112662902</c:v>
                </c:pt>
                <c:pt idx="910">
                  <c:v>0.0110173393</c:v>
                </c:pt>
                <c:pt idx="911">
                  <c:v>0.0107683884</c:v>
                </c:pt>
                <c:pt idx="912">
                  <c:v>0.0105194356</c:v>
                </c:pt>
                <c:pt idx="913">
                  <c:v>0.0102704829</c:v>
                </c:pt>
                <c:pt idx="914">
                  <c:v>0.0100271953</c:v>
                </c:pt>
                <c:pt idx="915">
                  <c:v>0.00982306525</c:v>
                </c:pt>
                <c:pt idx="916">
                  <c:v>0.00961893424</c:v>
                </c:pt>
                <c:pt idx="917">
                  <c:v>0.0094148051</c:v>
                </c:pt>
                <c:pt idx="918">
                  <c:v>0.00921067595</c:v>
                </c:pt>
                <c:pt idx="919">
                  <c:v>0.00900654681</c:v>
                </c:pt>
                <c:pt idx="920">
                  <c:v>0.00880241767</c:v>
                </c:pt>
                <c:pt idx="921">
                  <c:v>0.00859828945</c:v>
                </c:pt>
                <c:pt idx="922">
                  <c:v>0.00839416124</c:v>
                </c:pt>
                <c:pt idx="923">
                  <c:v>0.00819003303</c:v>
                </c:pt>
                <c:pt idx="924">
                  <c:v>0.00798613206</c:v>
                </c:pt>
                <c:pt idx="925">
                  <c:v>0.00778177707</c:v>
                </c:pt>
                <c:pt idx="926">
                  <c:v>0.00760152563</c:v>
                </c:pt>
                <c:pt idx="927">
                  <c:v>0.00742659951</c:v>
                </c:pt>
                <c:pt idx="928">
                  <c:v>0.00725167431</c:v>
                </c:pt>
                <c:pt idx="929">
                  <c:v>0.00707674818</c:v>
                </c:pt>
                <c:pt idx="930">
                  <c:v>0.00690182345</c:v>
                </c:pt>
                <c:pt idx="931">
                  <c:v>0.00672689825</c:v>
                </c:pt>
                <c:pt idx="932">
                  <c:v>0.00655197445</c:v>
                </c:pt>
                <c:pt idx="933">
                  <c:v>0.00637704972</c:v>
                </c:pt>
                <c:pt idx="934">
                  <c:v>0.00620212592</c:v>
                </c:pt>
                <c:pt idx="935">
                  <c:v>0.00602720305</c:v>
                </c:pt>
                <c:pt idx="936">
                  <c:v>0.00585227972</c:v>
                </c:pt>
                <c:pt idx="937">
                  <c:v>0.0056845122</c:v>
                </c:pt>
                <c:pt idx="938">
                  <c:v>0.00552362204</c:v>
                </c:pt>
                <c:pt idx="939">
                  <c:v>0.00536273234</c:v>
                </c:pt>
                <c:pt idx="940">
                  <c:v>0.00520184357</c:v>
                </c:pt>
                <c:pt idx="941">
                  <c:v>0.00504095573</c:v>
                </c:pt>
                <c:pt idx="942">
                  <c:v>0.00488006882</c:v>
                </c:pt>
                <c:pt idx="943">
                  <c:v>0.00471918192</c:v>
                </c:pt>
                <c:pt idx="944">
                  <c:v>0.00455829641</c:v>
                </c:pt>
                <c:pt idx="945">
                  <c:v>0.00439741137</c:v>
                </c:pt>
                <c:pt idx="946">
                  <c:v>0.00423652679</c:v>
                </c:pt>
                <c:pt idx="947">
                  <c:v>0.00407564314</c:v>
                </c:pt>
                <c:pt idx="948">
                  <c:v>0.00391697278</c:v>
                </c:pt>
                <c:pt idx="949">
                  <c:v>0.00376703404</c:v>
                </c:pt>
                <c:pt idx="950">
                  <c:v>0.00361709227</c:v>
                </c:pt>
                <c:pt idx="951">
                  <c:v>0.00346714933</c:v>
                </c:pt>
                <c:pt idx="952">
                  <c:v>0.00331720943</c:v>
                </c:pt>
                <c:pt idx="953">
                  <c:v>0.00316726533</c:v>
                </c:pt>
                <c:pt idx="954">
                  <c:v>0.00301732123</c:v>
                </c:pt>
                <c:pt idx="955">
                  <c:v>0.0028673769</c:v>
                </c:pt>
                <c:pt idx="956">
                  <c:v>0.0027174314</c:v>
                </c:pt>
                <c:pt idx="957">
                  <c:v>0.00256748777</c:v>
                </c:pt>
                <c:pt idx="958">
                  <c:v>0.00241754344</c:v>
                </c:pt>
                <c:pt idx="959">
                  <c:v>0.00226759538</c:v>
                </c:pt>
                <c:pt idx="960">
                  <c:v>0.00206962693</c:v>
                </c:pt>
                <c:pt idx="961">
                  <c:v>0.00186526985</c:v>
                </c:pt>
                <c:pt idx="962">
                  <c:v>0.00166083896</c:v>
                </c:pt>
                <c:pt idx="963">
                  <c:v>0.00145634112</c:v>
                </c:pt>
                <c:pt idx="964">
                  <c:v>0.00125178276</c:v>
                </c:pt>
                <c:pt idx="965">
                  <c:v>0.00104716932</c:v>
                </c:pt>
                <c:pt idx="966">
                  <c:v>0.000842505775</c:v>
                </c:pt>
                <c:pt idx="967">
                  <c:v>0.000637796242</c:v>
                </c:pt>
                <c:pt idx="968">
                  <c:v>0.00043302009</c:v>
                </c:pt>
                <c:pt idx="969">
                  <c:v>0.000228253208</c:v>
                </c:pt>
                <c:pt idx="970">
                  <c:v>2.34231484E-5</c:v>
                </c:pt>
                <c:pt idx="971">
                  <c:v>-0.00011803009</c:v>
                </c:pt>
                <c:pt idx="972">
                  <c:v>-0.000205203512</c:v>
                </c:pt>
                <c:pt idx="973">
                  <c:v>-0.000292375975</c:v>
                </c:pt>
                <c:pt idx="974">
                  <c:v>-0.000379547389</c:v>
                </c:pt>
                <c:pt idx="975">
                  <c:v>-0.000466717815</c:v>
                </c:pt>
                <c:pt idx="976">
                  <c:v>-0.000553887221</c:v>
                </c:pt>
                <c:pt idx="977">
                  <c:v>-0.000641055522</c:v>
                </c:pt>
                <c:pt idx="978">
                  <c:v>-0.000728222891</c:v>
                </c:pt>
                <c:pt idx="979">
                  <c:v>-0.000815389212</c:v>
                </c:pt>
                <c:pt idx="980">
                  <c:v>-0.000902554428000001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'[pAxialCL-4cfm_axial_square_with_Baffle.xlsx]pPleatCL-4cfm_axial_square_with'!$G$5</c:f>
              <c:strCache>
                <c:ptCount val="1"/>
                <c:pt idx="0">
                  <c:v>1st Back Pleat</c:v>
                </c:pt>
              </c:strCache>
            </c:strRef>
          </c:tx>
          <c:spPr>
            <a:ln w="22225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'[pAxialCL-4cfm_axial_square_with_Baffle.xlsx]pPleatCL-4cfm_axial_square_with'!$E$6:$E$986</c:f>
              <c:numCache>
                <c:formatCode>0.000</c:formatCode>
                <c:ptCount val="981"/>
                <c:pt idx="0">
                  <c:v>-1.79999999794234E-7</c:v>
                </c:pt>
                <c:pt idx="1">
                  <c:v>0.0074071800000004</c:v>
                </c:pt>
                <c:pt idx="2">
                  <c:v>0.0148145500000001</c:v>
                </c:pt>
                <c:pt idx="3">
                  <c:v>0.0222219200000002</c:v>
                </c:pt>
                <c:pt idx="4">
                  <c:v>0.0296292799999995</c:v>
                </c:pt>
                <c:pt idx="5">
                  <c:v>0.0370366500000001</c:v>
                </c:pt>
                <c:pt idx="6">
                  <c:v>0.0444440199999998</c:v>
                </c:pt>
                <c:pt idx="7">
                  <c:v>0.0518513899999999</c:v>
                </c:pt>
                <c:pt idx="8">
                  <c:v>0.0592587500000001</c:v>
                </c:pt>
                <c:pt idx="9">
                  <c:v>0.0666661199999998</c:v>
                </c:pt>
                <c:pt idx="10">
                  <c:v>0.07407349</c:v>
                </c:pt>
                <c:pt idx="11">
                  <c:v>0.0814808499999997</c:v>
                </c:pt>
                <c:pt idx="12">
                  <c:v>0.0888882199999998</c:v>
                </c:pt>
                <c:pt idx="13">
                  <c:v>0.0962955899999995</c:v>
                </c:pt>
                <c:pt idx="14">
                  <c:v>0.10370296</c:v>
                </c:pt>
                <c:pt idx="15">
                  <c:v>0.11111032</c:v>
                </c:pt>
                <c:pt idx="16">
                  <c:v>0.11851769</c:v>
                </c:pt>
                <c:pt idx="17">
                  <c:v>0.12592506</c:v>
                </c:pt>
                <c:pt idx="18">
                  <c:v>0.13333243</c:v>
                </c:pt>
                <c:pt idx="19">
                  <c:v>0.14073979</c:v>
                </c:pt>
                <c:pt idx="20">
                  <c:v>0.14814716</c:v>
                </c:pt>
                <c:pt idx="21">
                  <c:v>0.15555453</c:v>
                </c:pt>
                <c:pt idx="22">
                  <c:v>0.16296189</c:v>
                </c:pt>
                <c:pt idx="23">
                  <c:v>0.17036926</c:v>
                </c:pt>
                <c:pt idx="24">
                  <c:v>0.17777663</c:v>
                </c:pt>
                <c:pt idx="25">
                  <c:v>0.185184</c:v>
                </c:pt>
                <c:pt idx="26">
                  <c:v>0.19259136</c:v>
                </c:pt>
                <c:pt idx="27">
                  <c:v>0.19999873</c:v>
                </c:pt>
                <c:pt idx="28">
                  <c:v>0.2074061</c:v>
                </c:pt>
                <c:pt idx="29">
                  <c:v>0.21481346</c:v>
                </c:pt>
                <c:pt idx="30">
                  <c:v>0.22222083</c:v>
                </c:pt>
                <c:pt idx="31">
                  <c:v>0.2296282</c:v>
                </c:pt>
                <c:pt idx="32">
                  <c:v>0.23703557</c:v>
                </c:pt>
                <c:pt idx="33">
                  <c:v>0.24444293</c:v>
                </c:pt>
                <c:pt idx="34">
                  <c:v>0.2518503</c:v>
                </c:pt>
                <c:pt idx="35">
                  <c:v>0.25925767</c:v>
                </c:pt>
                <c:pt idx="36">
                  <c:v>0.26666504</c:v>
                </c:pt>
                <c:pt idx="37">
                  <c:v>0.2740724</c:v>
                </c:pt>
                <c:pt idx="38">
                  <c:v>0.28147977</c:v>
                </c:pt>
                <c:pt idx="39">
                  <c:v>0.28888714</c:v>
                </c:pt>
                <c:pt idx="40">
                  <c:v>0.2962945</c:v>
                </c:pt>
                <c:pt idx="41">
                  <c:v>0.30370187</c:v>
                </c:pt>
                <c:pt idx="42">
                  <c:v>0.31110924</c:v>
                </c:pt>
                <c:pt idx="43">
                  <c:v>0.31851661</c:v>
                </c:pt>
                <c:pt idx="44">
                  <c:v>0.32592397</c:v>
                </c:pt>
                <c:pt idx="45">
                  <c:v>0.33333134</c:v>
                </c:pt>
                <c:pt idx="46">
                  <c:v>0.34073871</c:v>
                </c:pt>
                <c:pt idx="47">
                  <c:v>0.34814608</c:v>
                </c:pt>
                <c:pt idx="48">
                  <c:v>0.35555344</c:v>
                </c:pt>
                <c:pt idx="49">
                  <c:v>0.36296081</c:v>
                </c:pt>
                <c:pt idx="50">
                  <c:v>0.37036818</c:v>
                </c:pt>
                <c:pt idx="51">
                  <c:v>0.37777554</c:v>
                </c:pt>
                <c:pt idx="52">
                  <c:v>0.38518291</c:v>
                </c:pt>
                <c:pt idx="53">
                  <c:v>0.39259028</c:v>
                </c:pt>
                <c:pt idx="54">
                  <c:v>0.39999765</c:v>
                </c:pt>
                <c:pt idx="55">
                  <c:v>0.40740501</c:v>
                </c:pt>
                <c:pt idx="56">
                  <c:v>0.41481238</c:v>
                </c:pt>
                <c:pt idx="57">
                  <c:v>0.42221975</c:v>
                </c:pt>
                <c:pt idx="58">
                  <c:v>0.42962711</c:v>
                </c:pt>
                <c:pt idx="59">
                  <c:v>0.43703448</c:v>
                </c:pt>
                <c:pt idx="60">
                  <c:v>0.44444185</c:v>
                </c:pt>
                <c:pt idx="61">
                  <c:v>0.45184922</c:v>
                </c:pt>
                <c:pt idx="62">
                  <c:v>0.45925658</c:v>
                </c:pt>
                <c:pt idx="63">
                  <c:v>0.46666395</c:v>
                </c:pt>
                <c:pt idx="64">
                  <c:v>0.47407132</c:v>
                </c:pt>
                <c:pt idx="65">
                  <c:v>0.48147869</c:v>
                </c:pt>
                <c:pt idx="66">
                  <c:v>0.48888605</c:v>
                </c:pt>
                <c:pt idx="67">
                  <c:v>0.49629342</c:v>
                </c:pt>
                <c:pt idx="68">
                  <c:v>0.50370079</c:v>
                </c:pt>
                <c:pt idx="69">
                  <c:v>0.51110815</c:v>
                </c:pt>
                <c:pt idx="70">
                  <c:v>0.51851552</c:v>
                </c:pt>
                <c:pt idx="71">
                  <c:v>0.52592289</c:v>
                </c:pt>
                <c:pt idx="72">
                  <c:v>0.53333026</c:v>
                </c:pt>
                <c:pt idx="73">
                  <c:v>0.54073762</c:v>
                </c:pt>
                <c:pt idx="74">
                  <c:v>0.54814499</c:v>
                </c:pt>
                <c:pt idx="75">
                  <c:v>0.555552359999999</c:v>
                </c:pt>
                <c:pt idx="76">
                  <c:v>0.56295972</c:v>
                </c:pt>
                <c:pt idx="77">
                  <c:v>0.57036709</c:v>
                </c:pt>
                <c:pt idx="78">
                  <c:v>0.57777446</c:v>
                </c:pt>
                <c:pt idx="79">
                  <c:v>0.58518183</c:v>
                </c:pt>
                <c:pt idx="80">
                  <c:v>0.592589189999999</c:v>
                </c:pt>
                <c:pt idx="81">
                  <c:v>0.59999656</c:v>
                </c:pt>
                <c:pt idx="82">
                  <c:v>0.60740393</c:v>
                </c:pt>
                <c:pt idx="83">
                  <c:v>0.6148113</c:v>
                </c:pt>
                <c:pt idx="84">
                  <c:v>0.62221866</c:v>
                </c:pt>
                <c:pt idx="85">
                  <c:v>0.62962603</c:v>
                </c:pt>
                <c:pt idx="86">
                  <c:v>0.6370334</c:v>
                </c:pt>
                <c:pt idx="87">
                  <c:v>0.64444076</c:v>
                </c:pt>
                <c:pt idx="88">
                  <c:v>0.65184813</c:v>
                </c:pt>
                <c:pt idx="89">
                  <c:v>0.6592555</c:v>
                </c:pt>
                <c:pt idx="90">
                  <c:v>0.66666287</c:v>
                </c:pt>
                <c:pt idx="91">
                  <c:v>0.67407023</c:v>
                </c:pt>
                <c:pt idx="92">
                  <c:v>0.6814776</c:v>
                </c:pt>
                <c:pt idx="93">
                  <c:v>0.68888497</c:v>
                </c:pt>
                <c:pt idx="94">
                  <c:v>0.69629233</c:v>
                </c:pt>
                <c:pt idx="95">
                  <c:v>0.7036997</c:v>
                </c:pt>
                <c:pt idx="96">
                  <c:v>0.71110707</c:v>
                </c:pt>
                <c:pt idx="97">
                  <c:v>0.71851444</c:v>
                </c:pt>
                <c:pt idx="98">
                  <c:v>0.7259218</c:v>
                </c:pt>
                <c:pt idx="99">
                  <c:v>0.73332917</c:v>
                </c:pt>
                <c:pt idx="100">
                  <c:v>0.74073654</c:v>
                </c:pt>
                <c:pt idx="101">
                  <c:v>0.74814391</c:v>
                </c:pt>
                <c:pt idx="102">
                  <c:v>0.75555127</c:v>
                </c:pt>
                <c:pt idx="103">
                  <c:v>0.76295864</c:v>
                </c:pt>
                <c:pt idx="104">
                  <c:v>0.77036601</c:v>
                </c:pt>
                <c:pt idx="105">
                  <c:v>0.77777337</c:v>
                </c:pt>
                <c:pt idx="106">
                  <c:v>0.78518074</c:v>
                </c:pt>
                <c:pt idx="107">
                  <c:v>0.79258811</c:v>
                </c:pt>
                <c:pt idx="108">
                  <c:v>0.79999548</c:v>
                </c:pt>
                <c:pt idx="109">
                  <c:v>0.80740284</c:v>
                </c:pt>
                <c:pt idx="110">
                  <c:v>0.81481021</c:v>
                </c:pt>
                <c:pt idx="111">
                  <c:v>0.82221758</c:v>
                </c:pt>
                <c:pt idx="112">
                  <c:v>0.82962494</c:v>
                </c:pt>
                <c:pt idx="113">
                  <c:v>0.83703231</c:v>
                </c:pt>
                <c:pt idx="114">
                  <c:v>0.84443968</c:v>
                </c:pt>
                <c:pt idx="115">
                  <c:v>0.85184705</c:v>
                </c:pt>
                <c:pt idx="116">
                  <c:v>0.85925441</c:v>
                </c:pt>
                <c:pt idx="117">
                  <c:v>0.86666178</c:v>
                </c:pt>
                <c:pt idx="118">
                  <c:v>0.87406915</c:v>
                </c:pt>
                <c:pt idx="119">
                  <c:v>0.881476519999999</c:v>
                </c:pt>
                <c:pt idx="120">
                  <c:v>0.88888388</c:v>
                </c:pt>
                <c:pt idx="121">
                  <c:v>0.89629125</c:v>
                </c:pt>
                <c:pt idx="122">
                  <c:v>0.90369862</c:v>
                </c:pt>
                <c:pt idx="123">
                  <c:v>0.91110598</c:v>
                </c:pt>
                <c:pt idx="124">
                  <c:v>0.91851335</c:v>
                </c:pt>
                <c:pt idx="125">
                  <c:v>0.92592072</c:v>
                </c:pt>
                <c:pt idx="126">
                  <c:v>0.93332809</c:v>
                </c:pt>
                <c:pt idx="127">
                  <c:v>0.94073545</c:v>
                </c:pt>
                <c:pt idx="128">
                  <c:v>0.94814282</c:v>
                </c:pt>
                <c:pt idx="129">
                  <c:v>0.95555019</c:v>
                </c:pt>
                <c:pt idx="130">
                  <c:v>0.96295756</c:v>
                </c:pt>
                <c:pt idx="131">
                  <c:v>0.970364919999999</c:v>
                </c:pt>
                <c:pt idx="132">
                  <c:v>0.97777229</c:v>
                </c:pt>
                <c:pt idx="133">
                  <c:v>0.98517966</c:v>
                </c:pt>
                <c:pt idx="134">
                  <c:v>0.99258702</c:v>
                </c:pt>
                <c:pt idx="135">
                  <c:v>0.99999439</c:v>
                </c:pt>
                <c:pt idx="136">
                  <c:v>1.00740176</c:v>
                </c:pt>
                <c:pt idx="137">
                  <c:v>1.01480913</c:v>
                </c:pt>
                <c:pt idx="138">
                  <c:v>1.02221649</c:v>
                </c:pt>
                <c:pt idx="139">
                  <c:v>1.02962386</c:v>
                </c:pt>
                <c:pt idx="140">
                  <c:v>1.03703123</c:v>
                </c:pt>
                <c:pt idx="141">
                  <c:v>1.04443859</c:v>
                </c:pt>
                <c:pt idx="142">
                  <c:v>1.05184596</c:v>
                </c:pt>
                <c:pt idx="143">
                  <c:v>1.05925333</c:v>
                </c:pt>
                <c:pt idx="144">
                  <c:v>1.0666607</c:v>
                </c:pt>
                <c:pt idx="145">
                  <c:v>1.07406806</c:v>
                </c:pt>
                <c:pt idx="146">
                  <c:v>1.08147543</c:v>
                </c:pt>
                <c:pt idx="147">
                  <c:v>1.0888828</c:v>
                </c:pt>
                <c:pt idx="148">
                  <c:v>1.09629017</c:v>
                </c:pt>
                <c:pt idx="149">
                  <c:v>1.10369753</c:v>
                </c:pt>
                <c:pt idx="150">
                  <c:v>1.1111049</c:v>
                </c:pt>
                <c:pt idx="151">
                  <c:v>1.11851227</c:v>
                </c:pt>
                <c:pt idx="152">
                  <c:v>1.12591963</c:v>
                </c:pt>
                <c:pt idx="153">
                  <c:v>1.133327</c:v>
                </c:pt>
                <c:pt idx="154">
                  <c:v>1.14073437</c:v>
                </c:pt>
                <c:pt idx="155">
                  <c:v>1.14814174</c:v>
                </c:pt>
                <c:pt idx="156">
                  <c:v>1.1555491</c:v>
                </c:pt>
                <c:pt idx="157">
                  <c:v>1.16295647</c:v>
                </c:pt>
                <c:pt idx="158">
                  <c:v>1.17036384</c:v>
                </c:pt>
                <c:pt idx="159">
                  <c:v>1.1777712</c:v>
                </c:pt>
                <c:pt idx="160">
                  <c:v>1.18517857</c:v>
                </c:pt>
                <c:pt idx="161">
                  <c:v>1.19258594</c:v>
                </c:pt>
                <c:pt idx="162">
                  <c:v>1.19999331</c:v>
                </c:pt>
                <c:pt idx="163">
                  <c:v>1.20740067</c:v>
                </c:pt>
                <c:pt idx="164">
                  <c:v>1.21480804</c:v>
                </c:pt>
                <c:pt idx="165">
                  <c:v>1.22221541</c:v>
                </c:pt>
                <c:pt idx="166">
                  <c:v>1.22962278</c:v>
                </c:pt>
                <c:pt idx="167">
                  <c:v>1.23703014</c:v>
                </c:pt>
                <c:pt idx="168">
                  <c:v>1.24443751</c:v>
                </c:pt>
                <c:pt idx="169">
                  <c:v>1.251844879999999</c:v>
                </c:pt>
                <c:pt idx="170">
                  <c:v>1.25925224</c:v>
                </c:pt>
                <c:pt idx="171">
                  <c:v>1.26665961</c:v>
                </c:pt>
                <c:pt idx="172">
                  <c:v>1.27406698</c:v>
                </c:pt>
                <c:pt idx="173">
                  <c:v>1.28147435</c:v>
                </c:pt>
                <c:pt idx="174">
                  <c:v>1.28888171</c:v>
                </c:pt>
                <c:pt idx="175">
                  <c:v>1.29628908</c:v>
                </c:pt>
                <c:pt idx="176">
                  <c:v>1.30369645</c:v>
                </c:pt>
                <c:pt idx="177">
                  <c:v>1.31110381</c:v>
                </c:pt>
                <c:pt idx="178">
                  <c:v>1.31851118</c:v>
                </c:pt>
                <c:pt idx="179">
                  <c:v>1.32591855</c:v>
                </c:pt>
                <c:pt idx="180">
                  <c:v>1.33332592</c:v>
                </c:pt>
                <c:pt idx="181">
                  <c:v>1.34073328</c:v>
                </c:pt>
                <c:pt idx="182">
                  <c:v>1.34814065</c:v>
                </c:pt>
                <c:pt idx="183">
                  <c:v>1.35554802</c:v>
                </c:pt>
                <c:pt idx="184">
                  <c:v>1.36295539</c:v>
                </c:pt>
                <c:pt idx="185">
                  <c:v>1.37036275</c:v>
                </c:pt>
                <c:pt idx="186">
                  <c:v>1.37777012</c:v>
                </c:pt>
                <c:pt idx="187">
                  <c:v>1.38517749</c:v>
                </c:pt>
                <c:pt idx="188">
                  <c:v>1.392584849999999</c:v>
                </c:pt>
                <c:pt idx="189">
                  <c:v>1.39999222</c:v>
                </c:pt>
                <c:pt idx="190">
                  <c:v>1.40739959</c:v>
                </c:pt>
                <c:pt idx="191">
                  <c:v>1.41480696</c:v>
                </c:pt>
                <c:pt idx="192">
                  <c:v>1.42221432</c:v>
                </c:pt>
                <c:pt idx="193">
                  <c:v>1.429621689999999</c:v>
                </c:pt>
                <c:pt idx="194">
                  <c:v>1.43702906</c:v>
                </c:pt>
                <c:pt idx="195">
                  <c:v>1.44443642</c:v>
                </c:pt>
                <c:pt idx="196">
                  <c:v>1.45184379</c:v>
                </c:pt>
                <c:pt idx="197">
                  <c:v>1.45925116</c:v>
                </c:pt>
                <c:pt idx="198">
                  <c:v>1.46665853</c:v>
                </c:pt>
                <c:pt idx="199">
                  <c:v>1.47406589</c:v>
                </c:pt>
                <c:pt idx="200">
                  <c:v>1.48147326</c:v>
                </c:pt>
                <c:pt idx="201">
                  <c:v>1.48888063</c:v>
                </c:pt>
                <c:pt idx="202">
                  <c:v>1.496288</c:v>
                </c:pt>
                <c:pt idx="203">
                  <c:v>1.50369536</c:v>
                </c:pt>
                <c:pt idx="204">
                  <c:v>1.51110273</c:v>
                </c:pt>
                <c:pt idx="205">
                  <c:v>1.5185101</c:v>
                </c:pt>
                <c:pt idx="206">
                  <c:v>1.52591746</c:v>
                </c:pt>
                <c:pt idx="207">
                  <c:v>1.53332483</c:v>
                </c:pt>
                <c:pt idx="208">
                  <c:v>1.5407322</c:v>
                </c:pt>
                <c:pt idx="209">
                  <c:v>1.54813957</c:v>
                </c:pt>
                <c:pt idx="210">
                  <c:v>1.55554693</c:v>
                </c:pt>
                <c:pt idx="211">
                  <c:v>1.5629543</c:v>
                </c:pt>
                <c:pt idx="212">
                  <c:v>1.57036167</c:v>
                </c:pt>
                <c:pt idx="213">
                  <c:v>1.57776904</c:v>
                </c:pt>
                <c:pt idx="214">
                  <c:v>1.585176399999999</c:v>
                </c:pt>
                <c:pt idx="215">
                  <c:v>1.59258377</c:v>
                </c:pt>
                <c:pt idx="216">
                  <c:v>1.59999114</c:v>
                </c:pt>
                <c:pt idx="217">
                  <c:v>1.6073985</c:v>
                </c:pt>
                <c:pt idx="218">
                  <c:v>1.61480587</c:v>
                </c:pt>
                <c:pt idx="219">
                  <c:v>1.62221324</c:v>
                </c:pt>
                <c:pt idx="220">
                  <c:v>1.62962061</c:v>
                </c:pt>
                <c:pt idx="221">
                  <c:v>1.63702797</c:v>
                </c:pt>
                <c:pt idx="222">
                  <c:v>1.64443534</c:v>
                </c:pt>
                <c:pt idx="223">
                  <c:v>1.65184271</c:v>
                </c:pt>
                <c:pt idx="224">
                  <c:v>1.65925007</c:v>
                </c:pt>
                <c:pt idx="225">
                  <c:v>1.66665744</c:v>
                </c:pt>
                <c:pt idx="226">
                  <c:v>1.67406481</c:v>
                </c:pt>
                <c:pt idx="227">
                  <c:v>1.68147218</c:v>
                </c:pt>
                <c:pt idx="228">
                  <c:v>1.68887954</c:v>
                </c:pt>
                <c:pt idx="229">
                  <c:v>1.69628691</c:v>
                </c:pt>
                <c:pt idx="230">
                  <c:v>1.70369428</c:v>
                </c:pt>
                <c:pt idx="231">
                  <c:v>1.71110165</c:v>
                </c:pt>
                <c:pt idx="232">
                  <c:v>1.71850901</c:v>
                </c:pt>
                <c:pt idx="233">
                  <c:v>1.72591638</c:v>
                </c:pt>
                <c:pt idx="234">
                  <c:v>1.73332375</c:v>
                </c:pt>
                <c:pt idx="235">
                  <c:v>1.74073111</c:v>
                </c:pt>
                <c:pt idx="236">
                  <c:v>1.74813848</c:v>
                </c:pt>
                <c:pt idx="237">
                  <c:v>1.75554585</c:v>
                </c:pt>
                <c:pt idx="238">
                  <c:v>1.76295322</c:v>
                </c:pt>
                <c:pt idx="239">
                  <c:v>1.77036058</c:v>
                </c:pt>
                <c:pt idx="240">
                  <c:v>1.77776795</c:v>
                </c:pt>
                <c:pt idx="241">
                  <c:v>1.78517532</c:v>
                </c:pt>
                <c:pt idx="242">
                  <c:v>1.79258268</c:v>
                </c:pt>
                <c:pt idx="243">
                  <c:v>1.79999005</c:v>
                </c:pt>
                <c:pt idx="244">
                  <c:v>1.80739742</c:v>
                </c:pt>
                <c:pt idx="245">
                  <c:v>1.81480479</c:v>
                </c:pt>
                <c:pt idx="246">
                  <c:v>1.82221215</c:v>
                </c:pt>
                <c:pt idx="247">
                  <c:v>1.82961952</c:v>
                </c:pt>
                <c:pt idx="248">
                  <c:v>1.83702689</c:v>
                </c:pt>
                <c:pt idx="249">
                  <c:v>1.84443426</c:v>
                </c:pt>
                <c:pt idx="250">
                  <c:v>1.85184162</c:v>
                </c:pt>
                <c:pt idx="251">
                  <c:v>1.85924899</c:v>
                </c:pt>
                <c:pt idx="252">
                  <c:v>1.86665636</c:v>
                </c:pt>
                <c:pt idx="253">
                  <c:v>1.87406372</c:v>
                </c:pt>
                <c:pt idx="254">
                  <c:v>1.88147109</c:v>
                </c:pt>
                <c:pt idx="255">
                  <c:v>1.88887846</c:v>
                </c:pt>
                <c:pt idx="256">
                  <c:v>1.89628583</c:v>
                </c:pt>
                <c:pt idx="257">
                  <c:v>1.90369319</c:v>
                </c:pt>
                <c:pt idx="258">
                  <c:v>1.91110056</c:v>
                </c:pt>
                <c:pt idx="259">
                  <c:v>1.91850793</c:v>
                </c:pt>
                <c:pt idx="260">
                  <c:v>1.92591529</c:v>
                </c:pt>
                <c:pt idx="261">
                  <c:v>1.93332266</c:v>
                </c:pt>
                <c:pt idx="262">
                  <c:v>1.94073003</c:v>
                </c:pt>
                <c:pt idx="263">
                  <c:v>1.9481374</c:v>
                </c:pt>
                <c:pt idx="264">
                  <c:v>1.95554476</c:v>
                </c:pt>
                <c:pt idx="265">
                  <c:v>1.96295213</c:v>
                </c:pt>
                <c:pt idx="266">
                  <c:v>1.9703595</c:v>
                </c:pt>
                <c:pt idx="267">
                  <c:v>1.97776687</c:v>
                </c:pt>
                <c:pt idx="268">
                  <c:v>1.98517423</c:v>
                </c:pt>
                <c:pt idx="269">
                  <c:v>1.9925816</c:v>
                </c:pt>
                <c:pt idx="270">
                  <c:v>1.99998897</c:v>
                </c:pt>
                <c:pt idx="271">
                  <c:v>2.00739633</c:v>
                </c:pt>
                <c:pt idx="272">
                  <c:v>2.014803699999999</c:v>
                </c:pt>
                <c:pt idx="273">
                  <c:v>2.02221107</c:v>
                </c:pt>
                <c:pt idx="274">
                  <c:v>2.02961844</c:v>
                </c:pt>
                <c:pt idx="275">
                  <c:v>2.0370258</c:v>
                </c:pt>
                <c:pt idx="276">
                  <c:v>2.04443317</c:v>
                </c:pt>
                <c:pt idx="277">
                  <c:v>2.051840539999999</c:v>
                </c:pt>
                <c:pt idx="278">
                  <c:v>2.059247909999999</c:v>
                </c:pt>
                <c:pt idx="279">
                  <c:v>2.06665527</c:v>
                </c:pt>
                <c:pt idx="280">
                  <c:v>2.074062639999999</c:v>
                </c:pt>
                <c:pt idx="281">
                  <c:v>2.08147001</c:v>
                </c:pt>
                <c:pt idx="282">
                  <c:v>2.08887737</c:v>
                </c:pt>
                <c:pt idx="283">
                  <c:v>2.09628474</c:v>
                </c:pt>
                <c:pt idx="284">
                  <c:v>2.10369211</c:v>
                </c:pt>
                <c:pt idx="285">
                  <c:v>2.11109948</c:v>
                </c:pt>
                <c:pt idx="286">
                  <c:v>2.11850684</c:v>
                </c:pt>
                <c:pt idx="287">
                  <c:v>2.12591421</c:v>
                </c:pt>
                <c:pt idx="288">
                  <c:v>2.13332158</c:v>
                </c:pt>
                <c:pt idx="289">
                  <c:v>2.14072894</c:v>
                </c:pt>
                <c:pt idx="290">
                  <c:v>2.14813631</c:v>
                </c:pt>
                <c:pt idx="291">
                  <c:v>2.15554368</c:v>
                </c:pt>
                <c:pt idx="292">
                  <c:v>2.16295105</c:v>
                </c:pt>
                <c:pt idx="293">
                  <c:v>2.17035841</c:v>
                </c:pt>
                <c:pt idx="294">
                  <c:v>2.17776578</c:v>
                </c:pt>
                <c:pt idx="295">
                  <c:v>2.18517315</c:v>
                </c:pt>
                <c:pt idx="296">
                  <c:v>2.19258052</c:v>
                </c:pt>
                <c:pt idx="297">
                  <c:v>2.19998788</c:v>
                </c:pt>
                <c:pt idx="298">
                  <c:v>2.20739525</c:v>
                </c:pt>
                <c:pt idx="299">
                  <c:v>2.214802619999999</c:v>
                </c:pt>
                <c:pt idx="300">
                  <c:v>2.22220998</c:v>
                </c:pt>
                <c:pt idx="301">
                  <c:v>2.22961735</c:v>
                </c:pt>
                <c:pt idx="302">
                  <c:v>2.23702472</c:v>
                </c:pt>
                <c:pt idx="303">
                  <c:v>2.24443209</c:v>
                </c:pt>
                <c:pt idx="304">
                  <c:v>2.25183945</c:v>
                </c:pt>
                <c:pt idx="305">
                  <c:v>2.259246819999999</c:v>
                </c:pt>
                <c:pt idx="306">
                  <c:v>2.26665419</c:v>
                </c:pt>
                <c:pt idx="307">
                  <c:v>2.27406155</c:v>
                </c:pt>
                <c:pt idx="308">
                  <c:v>2.28146892</c:v>
                </c:pt>
                <c:pt idx="309">
                  <c:v>2.28887629</c:v>
                </c:pt>
                <c:pt idx="310">
                  <c:v>2.29628366</c:v>
                </c:pt>
                <c:pt idx="311">
                  <c:v>2.30369102</c:v>
                </c:pt>
                <c:pt idx="312">
                  <c:v>2.311098389999999</c:v>
                </c:pt>
                <c:pt idx="313">
                  <c:v>2.31850576</c:v>
                </c:pt>
                <c:pt idx="314">
                  <c:v>2.32591313</c:v>
                </c:pt>
                <c:pt idx="315">
                  <c:v>2.33332049</c:v>
                </c:pt>
                <c:pt idx="316">
                  <c:v>2.34072786</c:v>
                </c:pt>
                <c:pt idx="317">
                  <c:v>2.34813523</c:v>
                </c:pt>
                <c:pt idx="318">
                  <c:v>2.355542589999999</c:v>
                </c:pt>
                <c:pt idx="319">
                  <c:v>2.362949959999999</c:v>
                </c:pt>
                <c:pt idx="320">
                  <c:v>2.37035733</c:v>
                </c:pt>
                <c:pt idx="321">
                  <c:v>2.3777647</c:v>
                </c:pt>
                <c:pt idx="322">
                  <c:v>2.38517206</c:v>
                </c:pt>
                <c:pt idx="323">
                  <c:v>2.392579429999999</c:v>
                </c:pt>
                <c:pt idx="324">
                  <c:v>2.3999868</c:v>
                </c:pt>
                <c:pt idx="325">
                  <c:v>2.407394165</c:v>
                </c:pt>
                <c:pt idx="326">
                  <c:v>2.414801532</c:v>
                </c:pt>
                <c:pt idx="327">
                  <c:v>2.422208898999999</c:v>
                </c:pt>
                <c:pt idx="328">
                  <c:v>2.429616266</c:v>
                </c:pt>
                <c:pt idx="329">
                  <c:v>2.437023634</c:v>
                </c:pt>
                <c:pt idx="330">
                  <c:v>2.444431001</c:v>
                </c:pt>
                <c:pt idx="331">
                  <c:v>2.451838368</c:v>
                </c:pt>
                <c:pt idx="332">
                  <c:v>2.459245734999999</c:v>
                </c:pt>
                <c:pt idx="333">
                  <c:v>2.466653102999999</c:v>
                </c:pt>
                <c:pt idx="334">
                  <c:v>2.474060469999999</c:v>
                </c:pt>
                <c:pt idx="335">
                  <c:v>2.481467837</c:v>
                </c:pt>
                <c:pt idx="336">
                  <c:v>2.488875204</c:v>
                </c:pt>
                <c:pt idx="337">
                  <c:v>2.496282572</c:v>
                </c:pt>
                <c:pt idx="338">
                  <c:v>2.503689939</c:v>
                </c:pt>
                <c:pt idx="339">
                  <c:v>2.511097306</c:v>
                </c:pt>
                <c:pt idx="340">
                  <c:v>2.518504673</c:v>
                </c:pt>
                <c:pt idx="341">
                  <c:v>2.52591204</c:v>
                </c:pt>
                <c:pt idx="342">
                  <c:v>2.533319408</c:v>
                </c:pt>
                <c:pt idx="343">
                  <c:v>2.540726775</c:v>
                </c:pt>
                <c:pt idx="344">
                  <c:v>2.548134142</c:v>
                </c:pt>
                <c:pt idx="345">
                  <c:v>2.555541509</c:v>
                </c:pt>
                <c:pt idx="346">
                  <c:v>2.562948877</c:v>
                </c:pt>
                <c:pt idx="347">
                  <c:v>2.570356244</c:v>
                </c:pt>
                <c:pt idx="348">
                  <c:v>2.577763611</c:v>
                </c:pt>
                <c:pt idx="349">
                  <c:v>2.585170978</c:v>
                </c:pt>
                <c:pt idx="350">
                  <c:v>2.592578346</c:v>
                </c:pt>
                <c:pt idx="351">
                  <c:v>2.599985713</c:v>
                </c:pt>
                <c:pt idx="352">
                  <c:v>2.60739308</c:v>
                </c:pt>
                <c:pt idx="353">
                  <c:v>2.614800447</c:v>
                </c:pt>
                <c:pt idx="354">
                  <c:v>2.622207861</c:v>
                </c:pt>
                <c:pt idx="355">
                  <c:v>2.629615275</c:v>
                </c:pt>
                <c:pt idx="356">
                  <c:v>2.637022689</c:v>
                </c:pt>
                <c:pt idx="357">
                  <c:v>2.644430102</c:v>
                </c:pt>
                <c:pt idx="358">
                  <c:v>2.651837516</c:v>
                </c:pt>
                <c:pt idx="359">
                  <c:v>2.659244929999999</c:v>
                </c:pt>
                <c:pt idx="360">
                  <c:v>2.666652344</c:v>
                </c:pt>
                <c:pt idx="361">
                  <c:v>2.674059758</c:v>
                </c:pt>
                <c:pt idx="362">
                  <c:v>2.681467171</c:v>
                </c:pt>
                <c:pt idx="363">
                  <c:v>2.688874585</c:v>
                </c:pt>
                <c:pt idx="364">
                  <c:v>2.696281998999999</c:v>
                </c:pt>
                <c:pt idx="365">
                  <c:v>2.703689413</c:v>
                </c:pt>
                <c:pt idx="366">
                  <c:v>2.711096827</c:v>
                </c:pt>
                <c:pt idx="367">
                  <c:v>2.71850424</c:v>
                </c:pt>
                <c:pt idx="368">
                  <c:v>2.725911654</c:v>
                </c:pt>
                <c:pt idx="369">
                  <c:v>2.733319068</c:v>
                </c:pt>
                <c:pt idx="371">
                  <c:v>2.888874758</c:v>
                </c:pt>
                <c:pt idx="372">
                  <c:v>2.896282170999999</c:v>
                </c:pt>
                <c:pt idx="373">
                  <c:v>2.903689585</c:v>
                </c:pt>
                <c:pt idx="374">
                  <c:v>2.911096999</c:v>
                </c:pt>
                <c:pt idx="375">
                  <c:v>2.918504412999999</c:v>
                </c:pt>
                <c:pt idx="376">
                  <c:v>2.925911827</c:v>
                </c:pt>
                <c:pt idx="377">
                  <c:v>2.93331924</c:v>
                </c:pt>
                <c:pt idx="378">
                  <c:v>2.940726654</c:v>
                </c:pt>
                <c:pt idx="379">
                  <c:v>2.948134068</c:v>
                </c:pt>
                <c:pt idx="380">
                  <c:v>2.955541482</c:v>
                </c:pt>
                <c:pt idx="381">
                  <c:v>2.962948895999999</c:v>
                </c:pt>
                <c:pt idx="382">
                  <c:v>2.970356309</c:v>
                </c:pt>
                <c:pt idx="383">
                  <c:v>2.977763723</c:v>
                </c:pt>
                <c:pt idx="384">
                  <c:v>2.985171137</c:v>
                </c:pt>
                <c:pt idx="385">
                  <c:v>2.992578551</c:v>
                </c:pt>
                <c:pt idx="386">
                  <c:v>2.999985965</c:v>
                </c:pt>
                <c:pt idx="387">
                  <c:v>3.007393378</c:v>
                </c:pt>
                <c:pt idx="388">
                  <c:v>3.014800792</c:v>
                </c:pt>
                <c:pt idx="389">
                  <c:v>3.022208206</c:v>
                </c:pt>
                <c:pt idx="390">
                  <c:v>3.02961562</c:v>
                </c:pt>
                <c:pt idx="391">
                  <c:v>3.037023034</c:v>
                </c:pt>
                <c:pt idx="392">
                  <c:v>3.044430447</c:v>
                </c:pt>
                <c:pt idx="393">
                  <c:v>3.051837861</c:v>
                </c:pt>
                <c:pt idx="394">
                  <c:v>3.059245274999999</c:v>
                </c:pt>
                <c:pt idx="395">
                  <c:v>3.066652688999999</c:v>
                </c:pt>
                <c:pt idx="396">
                  <c:v>3.074060103</c:v>
                </c:pt>
                <c:pt idx="397">
                  <c:v>3.081467516</c:v>
                </c:pt>
                <c:pt idx="398">
                  <c:v>3.08887493</c:v>
                </c:pt>
                <c:pt idx="399">
                  <c:v>3.096282344</c:v>
                </c:pt>
                <c:pt idx="400">
                  <c:v>3.103689758</c:v>
                </c:pt>
                <c:pt idx="401">
                  <c:v>3.111097172</c:v>
                </c:pt>
                <c:pt idx="402">
                  <c:v>3.118504585</c:v>
                </c:pt>
                <c:pt idx="403">
                  <c:v>3.125911999</c:v>
                </c:pt>
                <c:pt idx="404">
                  <c:v>3.133319413</c:v>
                </c:pt>
                <c:pt idx="405">
                  <c:v>3.140726827</c:v>
                </c:pt>
                <c:pt idx="406">
                  <c:v>3.148134241</c:v>
                </c:pt>
                <c:pt idx="407">
                  <c:v>3.155541654</c:v>
                </c:pt>
                <c:pt idx="408">
                  <c:v>3.162949068</c:v>
                </c:pt>
                <c:pt idx="409">
                  <c:v>3.170356482</c:v>
                </c:pt>
                <c:pt idx="410">
                  <c:v>3.177763896</c:v>
                </c:pt>
                <c:pt idx="411">
                  <c:v>3.185171309000001</c:v>
                </c:pt>
                <c:pt idx="412">
                  <c:v>3.192578723</c:v>
                </c:pt>
                <c:pt idx="413">
                  <c:v>3.199986137</c:v>
                </c:pt>
                <c:pt idx="414">
                  <c:v>3.207393539000001</c:v>
                </c:pt>
                <c:pt idx="415">
                  <c:v>3.214800941</c:v>
                </c:pt>
                <c:pt idx="416">
                  <c:v>3.222208344</c:v>
                </c:pt>
                <c:pt idx="417">
                  <c:v>3.229615746</c:v>
                </c:pt>
                <c:pt idx="418">
                  <c:v>3.237023148</c:v>
                </c:pt>
                <c:pt idx="419">
                  <c:v>3.24443055</c:v>
                </c:pt>
                <c:pt idx="420">
                  <c:v>3.251837952</c:v>
                </c:pt>
                <c:pt idx="421">
                  <c:v>3.259245353999999</c:v>
                </c:pt>
                <c:pt idx="422">
                  <c:v>3.266652756</c:v>
                </c:pt>
                <c:pt idx="423">
                  <c:v>3.274060159</c:v>
                </c:pt>
                <c:pt idx="424">
                  <c:v>3.281467561</c:v>
                </c:pt>
                <c:pt idx="425">
                  <c:v>3.288874963</c:v>
                </c:pt>
                <c:pt idx="426">
                  <c:v>3.296282365</c:v>
                </c:pt>
                <c:pt idx="427">
                  <c:v>3.3036897731</c:v>
                </c:pt>
                <c:pt idx="428">
                  <c:v>3.311097181</c:v>
                </c:pt>
                <c:pt idx="429">
                  <c:v>3.318504589</c:v>
                </c:pt>
                <c:pt idx="430">
                  <c:v>3.325911997</c:v>
                </c:pt>
                <c:pt idx="431">
                  <c:v>3.333319405</c:v>
                </c:pt>
                <c:pt idx="432">
                  <c:v>3.3407268129</c:v>
                </c:pt>
                <c:pt idx="433">
                  <c:v>3.3481342209</c:v>
                </c:pt>
                <c:pt idx="434">
                  <c:v>3.3555416289</c:v>
                </c:pt>
                <c:pt idx="435">
                  <c:v>3.362949036899999</c:v>
                </c:pt>
                <c:pt idx="436">
                  <c:v>3.3703564448</c:v>
                </c:pt>
                <c:pt idx="437">
                  <c:v>3.3777638528</c:v>
                </c:pt>
                <c:pt idx="438">
                  <c:v>3.3851712608</c:v>
                </c:pt>
                <c:pt idx="439">
                  <c:v>3.39257866803</c:v>
                </c:pt>
                <c:pt idx="440">
                  <c:v>3.3999860752723</c:v>
                </c:pt>
                <c:pt idx="441">
                  <c:v>3.40739348252</c:v>
                </c:pt>
                <c:pt idx="442">
                  <c:v>3.414800889799999</c:v>
                </c:pt>
                <c:pt idx="443">
                  <c:v>3.4222082977</c:v>
                </c:pt>
                <c:pt idx="444">
                  <c:v>3.4296157057</c:v>
                </c:pt>
                <c:pt idx="445">
                  <c:v>3.4370231137</c:v>
                </c:pt>
                <c:pt idx="446">
                  <c:v>3.4444305217</c:v>
                </c:pt>
                <c:pt idx="447">
                  <c:v>3.4518379267</c:v>
                </c:pt>
                <c:pt idx="448">
                  <c:v>3.459245334699999</c:v>
                </c:pt>
                <c:pt idx="449">
                  <c:v>3.4666527427</c:v>
                </c:pt>
                <c:pt idx="450">
                  <c:v>3.4740601507</c:v>
                </c:pt>
                <c:pt idx="451">
                  <c:v>3.4814675586</c:v>
                </c:pt>
                <c:pt idx="452">
                  <c:v>3.4888749666</c:v>
                </c:pt>
                <c:pt idx="453">
                  <c:v>3.496282374599999</c:v>
                </c:pt>
                <c:pt idx="454">
                  <c:v>3.503689777</c:v>
                </c:pt>
                <c:pt idx="455">
                  <c:v>3.511097179</c:v>
                </c:pt>
                <c:pt idx="456">
                  <c:v>3.518504581</c:v>
                </c:pt>
                <c:pt idx="457">
                  <c:v>3.525911983</c:v>
                </c:pt>
                <c:pt idx="458">
                  <c:v>3.533319385</c:v>
                </c:pt>
                <c:pt idx="459">
                  <c:v>3.540726788</c:v>
                </c:pt>
                <c:pt idx="460">
                  <c:v>3.54813419</c:v>
                </c:pt>
                <c:pt idx="461">
                  <c:v>3.555541592</c:v>
                </c:pt>
                <c:pt idx="462">
                  <c:v>3.562948993999999</c:v>
                </c:pt>
                <c:pt idx="463">
                  <c:v>3.570356396</c:v>
                </c:pt>
                <c:pt idx="464">
                  <c:v>3.577763798</c:v>
                </c:pt>
                <c:pt idx="465">
                  <c:v>3.5851712</c:v>
                </c:pt>
                <c:pt idx="466">
                  <c:v>3.592578603</c:v>
                </c:pt>
                <c:pt idx="467">
                  <c:v>3.599986016</c:v>
                </c:pt>
                <c:pt idx="468">
                  <c:v>3.60739343</c:v>
                </c:pt>
                <c:pt idx="469">
                  <c:v>3.614800844</c:v>
                </c:pt>
                <c:pt idx="470">
                  <c:v>3.622208258</c:v>
                </c:pt>
                <c:pt idx="471">
                  <c:v>3.629615672</c:v>
                </c:pt>
                <c:pt idx="472">
                  <c:v>3.637023085</c:v>
                </c:pt>
                <c:pt idx="473">
                  <c:v>3.644430499</c:v>
                </c:pt>
                <c:pt idx="474">
                  <c:v>3.651837913</c:v>
                </c:pt>
                <c:pt idx="475">
                  <c:v>3.659245326999999</c:v>
                </c:pt>
                <c:pt idx="476">
                  <c:v>3.666652741</c:v>
                </c:pt>
                <c:pt idx="477">
                  <c:v>3.674060154</c:v>
                </c:pt>
                <c:pt idx="478">
                  <c:v>3.681467568</c:v>
                </c:pt>
                <c:pt idx="479">
                  <c:v>3.688874982</c:v>
                </c:pt>
                <c:pt idx="480">
                  <c:v>3.696282395999999</c:v>
                </c:pt>
                <c:pt idx="481">
                  <c:v>3.70368981</c:v>
                </c:pt>
                <c:pt idx="482">
                  <c:v>3.711097223</c:v>
                </c:pt>
                <c:pt idx="483">
                  <c:v>3.718504637</c:v>
                </c:pt>
                <c:pt idx="484">
                  <c:v>3.725912051</c:v>
                </c:pt>
                <c:pt idx="485">
                  <c:v>3.733319465</c:v>
                </c:pt>
                <c:pt idx="486">
                  <c:v>3.740726878</c:v>
                </c:pt>
                <c:pt idx="487">
                  <c:v>3.748134292</c:v>
                </c:pt>
                <c:pt idx="488">
                  <c:v>3.755541706</c:v>
                </c:pt>
                <c:pt idx="489">
                  <c:v>3.76294912</c:v>
                </c:pt>
                <c:pt idx="490">
                  <c:v>3.770356534</c:v>
                </c:pt>
                <c:pt idx="491">
                  <c:v>3.777763947</c:v>
                </c:pt>
                <c:pt idx="492">
                  <c:v>3.785171361</c:v>
                </c:pt>
                <c:pt idx="493">
                  <c:v>3.792578775</c:v>
                </c:pt>
                <c:pt idx="494">
                  <c:v>3.799986189</c:v>
                </c:pt>
                <c:pt idx="495">
                  <c:v>3.807393603</c:v>
                </c:pt>
                <c:pt idx="496">
                  <c:v>3.814801016</c:v>
                </c:pt>
                <c:pt idx="497">
                  <c:v>3.822208429999999</c:v>
                </c:pt>
                <c:pt idx="498">
                  <c:v>3.829615844</c:v>
                </c:pt>
                <c:pt idx="499">
                  <c:v>3.837023258</c:v>
                </c:pt>
                <c:pt idx="500">
                  <c:v>3.844430672</c:v>
                </c:pt>
                <c:pt idx="501">
                  <c:v>3.851838084999999</c:v>
                </c:pt>
                <c:pt idx="502">
                  <c:v>3.859245498999999</c:v>
                </c:pt>
                <c:pt idx="503">
                  <c:v>3.866652912999999</c:v>
                </c:pt>
                <c:pt idx="504">
                  <c:v>3.874060327</c:v>
                </c:pt>
                <c:pt idx="505">
                  <c:v>3.881467741</c:v>
                </c:pt>
                <c:pt idx="506">
                  <c:v>3.888875153999999</c:v>
                </c:pt>
                <c:pt idx="507">
                  <c:v>3.896282568</c:v>
                </c:pt>
                <c:pt idx="508">
                  <c:v>3.903689982</c:v>
                </c:pt>
                <c:pt idx="509">
                  <c:v>3.911097396</c:v>
                </c:pt>
                <c:pt idx="510">
                  <c:v>3.91850481</c:v>
                </c:pt>
                <c:pt idx="511">
                  <c:v>3.925912223</c:v>
                </c:pt>
                <c:pt idx="512">
                  <c:v>3.933319637</c:v>
                </c:pt>
                <c:pt idx="513">
                  <c:v>3.940727051</c:v>
                </c:pt>
                <c:pt idx="514">
                  <c:v>3.948134465</c:v>
                </c:pt>
                <c:pt idx="515">
                  <c:v>3.955541879</c:v>
                </c:pt>
                <c:pt idx="516">
                  <c:v>3.962949292</c:v>
                </c:pt>
                <c:pt idx="517">
                  <c:v>3.970356706</c:v>
                </c:pt>
                <c:pt idx="518">
                  <c:v>3.97776412</c:v>
                </c:pt>
                <c:pt idx="519">
                  <c:v>3.985171534</c:v>
                </c:pt>
                <c:pt idx="520">
                  <c:v>3.992578948</c:v>
                </c:pt>
                <c:pt idx="521">
                  <c:v>3.999986361</c:v>
                </c:pt>
                <c:pt idx="522">
                  <c:v>4.007393775</c:v>
                </c:pt>
                <c:pt idx="523">
                  <c:v>4.014801188999999</c:v>
                </c:pt>
                <c:pt idx="524">
                  <c:v>4.022208603</c:v>
                </c:pt>
                <c:pt idx="525">
                  <c:v>4.029616016999999</c:v>
                </c:pt>
                <c:pt idx="526">
                  <c:v>4.03702343</c:v>
                </c:pt>
                <c:pt idx="527">
                  <c:v>4.044430843999998</c:v>
                </c:pt>
                <c:pt idx="528">
                  <c:v>4.051838257999999</c:v>
                </c:pt>
                <c:pt idx="529">
                  <c:v>4.059245671999999</c:v>
                </c:pt>
                <c:pt idx="530">
                  <c:v>4.066653086</c:v>
                </c:pt>
                <c:pt idx="531">
                  <c:v>4.074060499</c:v>
                </c:pt>
                <c:pt idx="532">
                  <c:v>4.081467913</c:v>
                </c:pt>
                <c:pt idx="533">
                  <c:v>4.088875326999999</c:v>
                </c:pt>
                <c:pt idx="534">
                  <c:v>4.096282741</c:v>
                </c:pt>
                <c:pt idx="535">
                  <c:v>4.103690154</c:v>
                </c:pt>
                <c:pt idx="536">
                  <c:v>4.111097567999998</c:v>
                </c:pt>
                <c:pt idx="537">
                  <c:v>4.118504981999999</c:v>
                </c:pt>
                <c:pt idx="538">
                  <c:v>4.125912395999999</c:v>
                </c:pt>
                <c:pt idx="539">
                  <c:v>4.133319809999999</c:v>
                </c:pt>
                <c:pt idx="540">
                  <c:v>4.140727222999999</c:v>
                </c:pt>
                <c:pt idx="541">
                  <c:v>4.148134636999998</c:v>
                </c:pt>
                <c:pt idx="542">
                  <c:v>4.155542050999998</c:v>
                </c:pt>
                <c:pt idx="543">
                  <c:v>4.162949464999999</c:v>
                </c:pt>
                <c:pt idx="544">
                  <c:v>4.170356878999998</c:v>
                </c:pt>
                <c:pt idx="545">
                  <c:v>4.177764292</c:v>
                </c:pt>
                <c:pt idx="546">
                  <c:v>4.185171705999999</c:v>
                </c:pt>
                <c:pt idx="547">
                  <c:v>4.192579072999999</c:v>
                </c:pt>
                <c:pt idx="548">
                  <c:v>4.199986440999999</c:v>
                </c:pt>
                <c:pt idx="549">
                  <c:v>4.207393808</c:v>
                </c:pt>
                <c:pt idx="550">
                  <c:v>4.214801174999999</c:v>
                </c:pt>
                <c:pt idx="551">
                  <c:v>4.222208541999999</c:v>
                </c:pt>
                <c:pt idx="552">
                  <c:v>4.229615909999999</c:v>
                </c:pt>
                <c:pt idx="553">
                  <c:v>4.237023276999999</c:v>
                </c:pt>
                <c:pt idx="554">
                  <c:v>4.244430643999999</c:v>
                </c:pt>
                <c:pt idx="555">
                  <c:v>4.251838011</c:v>
                </c:pt>
                <c:pt idx="556">
                  <c:v>4.259245379</c:v>
                </c:pt>
                <c:pt idx="557">
                  <c:v>4.266652746</c:v>
                </c:pt>
                <c:pt idx="558">
                  <c:v>4.274060113</c:v>
                </c:pt>
                <c:pt idx="559">
                  <c:v>4.28146748</c:v>
                </c:pt>
                <c:pt idx="560">
                  <c:v>4.288874846999998</c:v>
                </c:pt>
                <c:pt idx="561">
                  <c:v>4.296282215</c:v>
                </c:pt>
                <c:pt idx="562">
                  <c:v>4.303689582</c:v>
                </c:pt>
                <c:pt idx="563">
                  <c:v>4.311096948999999</c:v>
                </c:pt>
                <c:pt idx="564">
                  <c:v>4.318504315999998</c:v>
                </c:pt>
                <c:pt idx="565">
                  <c:v>4.325911683999999</c:v>
                </c:pt>
                <c:pt idx="566">
                  <c:v>4.333319051</c:v>
                </c:pt>
                <c:pt idx="567">
                  <c:v>4.340726418</c:v>
                </c:pt>
                <c:pt idx="568">
                  <c:v>4.348133785</c:v>
                </c:pt>
                <c:pt idx="569">
                  <c:v>4.355541152999999</c:v>
                </c:pt>
                <c:pt idx="570">
                  <c:v>4.362948519999998</c:v>
                </c:pt>
                <c:pt idx="571">
                  <c:v>4.370355886999999</c:v>
                </c:pt>
                <c:pt idx="572">
                  <c:v>4.377763253999999</c:v>
                </c:pt>
                <c:pt idx="573">
                  <c:v>4.385170620999999</c:v>
                </c:pt>
                <c:pt idx="574">
                  <c:v>4.392577988999998</c:v>
                </c:pt>
                <c:pt idx="575">
                  <c:v>4.399985355999998</c:v>
                </c:pt>
                <c:pt idx="576">
                  <c:v>4.40739272</c:v>
                </c:pt>
                <c:pt idx="577">
                  <c:v>4.41480009</c:v>
                </c:pt>
                <c:pt idx="578">
                  <c:v>4.42220746</c:v>
                </c:pt>
                <c:pt idx="579">
                  <c:v>4.429614819999999</c:v>
                </c:pt>
                <c:pt idx="580">
                  <c:v>4.43702219</c:v>
                </c:pt>
                <c:pt idx="581">
                  <c:v>4.444429559999999</c:v>
                </c:pt>
                <c:pt idx="582">
                  <c:v>4.451836929999999</c:v>
                </c:pt>
                <c:pt idx="583">
                  <c:v>4.45924429</c:v>
                </c:pt>
                <c:pt idx="584">
                  <c:v>4.46665166</c:v>
                </c:pt>
                <c:pt idx="585">
                  <c:v>4.474059029999998</c:v>
                </c:pt>
                <c:pt idx="586">
                  <c:v>4.4814664</c:v>
                </c:pt>
                <c:pt idx="587">
                  <c:v>4.48887376</c:v>
                </c:pt>
                <c:pt idx="588">
                  <c:v>4.49628113</c:v>
                </c:pt>
                <c:pt idx="589">
                  <c:v>4.5036885</c:v>
                </c:pt>
                <c:pt idx="590">
                  <c:v>4.511095859999999</c:v>
                </c:pt>
                <c:pt idx="591">
                  <c:v>4.518503229999999</c:v>
                </c:pt>
                <c:pt idx="592">
                  <c:v>4.525910599999998</c:v>
                </c:pt>
                <c:pt idx="593">
                  <c:v>4.533317969999999</c:v>
                </c:pt>
                <c:pt idx="594">
                  <c:v>4.540725329999999</c:v>
                </c:pt>
                <c:pt idx="595">
                  <c:v>4.5481327</c:v>
                </c:pt>
                <c:pt idx="596">
                  <c:v>4.555540069999999</c:v>
                </c:pt>
                <c:pt idx="597">
                  <c:v>4.562947429999999</c:v>
                </c:pt>
                <c:pt idx="598">
                  <c:v>4.5703548</c:v>
                </c:pt>
                <c:pt idx="599">
                  <c:v>4.57776217</c:v>
                </c:pt>
                <c:pt idx="600">
                  <c:v>4.585169539999999</c:v>
                </c:pt>
                <c:pt idx="601">
                  <c:v>4.592576899999999</c:v>
                </c:pt>
                <c:pt idx="602">
                  <c:v>4.599984269999998</c:v>
                </c:pt>
                <c:pt idx="603">
                  <c:v>4.607391639999998</c:v>
                </c:pt>
                <c:pt idx="604">
                  <c:v>4.61479901</c:v>
                </c:pt>
                <c:pt idx="605">
                  <c:v>4.622206369999998</c:v>
                </c:pt>
                <c:pt idx="606">
                  <c:v>4.629613739999999</c:v>
                </c:pt>
                <c:pt idx="607">
                  <c:v>4.63702111</c:v>
                </c:pt>
                <c:pt idx="608">
                  <c:v>4.644428469999999</c:v>
                </c:pt>
                <c:pt idx="609">
                  <c:v>4.651835839999999</c:v>
                </c:pt>
                <c:pt idx="610">
                  <c:v>4.65924321</c:v>
                </c:pt>
                <c:pt idx="611">
                  <c:v>4.666650579999998</c:v>
                </c:pt>
                <c:pt idx="612">
                  <c:v>4.674057939999999</c:v>
                </c:pt>
                <c:pt idx="613">
                  <c:v>4.68146531</c:v>
                </c:pt>
                <c:pt idx="614">
                  <c:v>4.688872679999997</c:v>
                </c:pt>
                <c:pt idx="615">
                  <c:v>4.696280049999999</c:v>
                </c:pt>
                <c:pt idx="616">
                  <c:v>4.70368741</c:v>
                </c:pt>
                <c:pt idx="617">
                  <c:v>4.711094779999999</c:v>
                </c:pt>
                <c:pt idx="618">
                  <c:v>4.71850215</c:v>
                </c:pt>
                <c:pt idx="619">
                  <c:v>4.725909509999999</c:v>
                </c:pt>
                <c:pt idx="620">
                  <c:v>4.73331688</c:v>
                </c:pt>
                <c:pt idx="621">
                  <c:v>4.740724249999999</c:v>
                </c:pt>
                <c:pt idx="622">
                  <c:v>4.748131619999999</c:v>
                </c:pt>
                <c:pt idx="623">
                  <c:v>4.755538979999998</c:v>
                </c:pt>
                <c:pt idx="624">
                  <c:v>4.762946349999999</c:v>
                </c:pt>
                <c:pt idx="625">
                  <c:v>4.77035372</c:v>
                </c:pt>
                <c:pt idx="626">
                  <c:v>4.777761079999998</c:v>
                </c:pt>
                <c:pt idx="627">
                  <c:v>4.785168449999999</c:v>
                </c:pt>
                <c:pt idx="628">
                  <c:v>4.792575819999998</c:v>
                </c:pt>
                <c:pt idx="629">
                  <c:v>4.79998319</c:v>
                </c:pt>
                <c:pt idx="630">
                  <c:v>4.807390549999999</c:v>
                </c:pt>
                <c:pt idx="631">
                  <c:v>4.814797919999999</c:v>
                </c:pt>
                <c:pt idx="632">
                  <c:v>4.822205289999998</c:v>
                </c:pt>
                <c:pt idx="633">
                  <c:v>4.82961266</c:v>
                </c:pt>
                <c:pt idx="634">
                  <c:v>4.837020019999999</c:v>
                </c:pt>
                <c:pt idx="635">
                  <c:v>4.844427389999999</c:v>
                </c:pt>
                <c:pt idx="636">
                  <c:v>4.851834759999999</c:v>
                </c:pt>
                <c:pt idx="637">
                  <c:v>4.85924212</c:v>
                </c:pt>
                <c:pt idx="638">
                  <c:v>4.86664949</c:v>
                </c:pt>
                <c:pt idx="639">
                  <c:v>4.874056859999998</c:v>
                </c:pt>
                <c:pt idx="640">
                  <c:v>4.881464229999999</c:v>
                </c:pt>
                <c:pt idx="641">
                  <c:v>4.888871589999999</c:v>
                </c:pt>
                <c:pt idx="642">
                  <c:v>4.89627896</c:v>
                </c:pt>
                <c:pt idx="643">
                  <c:v>4.90368633</c:v>
                </c:pt>
                <c:pt idx="644">
                  <c:v>4.91109369</c:v>
                </c:pt>
                <c:pt idx="645">
                  <c:v>4.918501059999999</c:v>
                </c:pt>
                <c:pt idx="646">
                  <c:v>4.925908429999999</c:v>
                </c:pt>
                <c:pt idx="647">
                  <c:v>4.9333158</c:v>
                </c:pt>
                <c:pt idx="648">
                  <c:v>4.94072316</c:v>
                </c:pt>
                <c:pt idx="649">
                  <c:v>4.948130529999999</c:v>
                </c:pt>
                <c:pt idx="650">
                  <c:v>4.955537899999999</c:v>
                </c:pt>
                <c:pt idx="651">
                  <c:v>4.962945359999999</c:v>
                </c:pt>
                <c:pt idx="652">
                  <c:v>4.97035273</c:v>
                </c:pt>
                <c:pt idx="653">
                  <c:v>4.97776009</c:v>
                </c:pt>
                <c:pt idx="654">
                  <c:v>4.98516746</c:v>
                </c:pt>
                <c:pt idx="655">
                  <c:v>4.992574829999998</c:v>
                </c:pt>
                <c:pt idx="656">
                  <c:v>4.99998219</c:v>
                </c:pt>
                <c:pt idx="657">
                  <c:v>5.007389559999999</c:v>
                </c:pt>
                <c:pt idx="658">
                  <c:v>5.014796929999997</c:v>
                </c:pt>
                <c:pt idx="659">
                  <c:v>5.022204299999999</c:v>
                </c:pt>
                <c:pt idx="660">
                  <c:v>5.02961166</c:v>
                </c:pt>
                <c:pt idx="661">
                  <c:v>5.037019029999999</c:v>
                </c:pt>
                <c:pt idx="662">
                  <c:v>5.044426399999999</c:v>
                </c:pt>
                <c:pt idx="663">
                  <c:v>5.05183377</c:v>
                </c:pt>
                <c:pt idx="664">
                  <c:v>5.05924113</c:v>
                </c:pt>
                <c:pt idx="665">
                  <c:v>5.0666485</c:v>
                </c:pt>
                <c:pt idx="666">
                  <c:v>5.07405587</c:v>
                </c:pt>
                <c:pt idx="667">
                  <c:v>5.08146323</c:v>
                </c:pt>
                <c:pt idx="668">
                  <c:v>5.088870599999999</c:v>
                </c:pt>
                <c:pt idx="669">
                  <c:v>5.09627797</c:v>
                </c:pt>
                <c:pt idx="670">
                  <c:v>5.103685339999999</c:v>
                </c:pt>
                <c:pt idx="671">
                  <c:v>5.1110927</c:v>
                </c:pt>
                <c:pt idx="672">
                  <c:v>5.118500069999998</c:v>
                </c:pt>
                <c:pt idx="673">
                  <c:v>5.125907439999998</c:v>
                </c:pt>
                <c:pt idx="674">
                  <c:v>5.133314799999999</c:v>
                </c:pt>
                <c:pt idx="675">
                  <c:v>5.14072217</c:v>
                </c:pt>
                <c:pt idx="676">
                  <c:v>5.148129539999998</c:v>
                </c:pt>
                <c:pt idx="677">
                  <c:v>5.155536909999999</c:v>
                </c:pt>
                <c:pt idx="678">
                  <c:v>5.162944269999999</c:v>
                </c:pt>
                <c:pt idx="679">
                  <c:v>5.170351639999999</c:v>
                </c:pt>
                <c:pt idx="680">
                  <c:v>5.177759009999999</c:v>
                </c:pt>
                <c:pt idx="681">
                  <c:v>5.18516638</c:v>
                </c:pt>
                <c:pt idx="682">
                  <c:v>5.192573739999999</c:v>
                </c:pt>
                <c:pt idx="683">
                  <c:v>5.199981109999999</c:v>
                </c:pt>
                <c:pt idx="684">
                  <c:v>5.207388479999999</c:v>
                </c:pt>
                <c:pt idx="685">
                  <c:v>5.214795839999998</c:v>
                </c:pt>
                <c:pt idx="686">
                  <c:v>5.22220321</c:v>
                </c:pt>
                <c:pt idx="687">
                  <c:v>5.22961058</c:v>
                </c:pt>
                <c:pt idx="688">
                  <c:v>5.237017949999999</c:v>
                </c:pt>
                <c:pt idx="689">
                  <c:v>5.244425309999999</c:v>
                </c:pt>
                <c:pt idx="690">
                  <c:v>5.251832679999999</c:v>
                </c:pt>
                <c:pt idx="691">
                  <c:v>5.25924005</c:v>
                </c:pt>
                <c:pt idx="692">
                  <c:v>5.26664741</c:v>
                </c:pt>
                <c:pt idx="693">
                  <c:v>5.27405478</c:v>
                </c:pt>
                <c:pt idx="694">
                  <c:v>5.28146215</c:v>
                </c:pt>
                <c:pt idx="695">
                  <c:v>5.28886952</c:v>
                </c:pt>
                <c:pt idx="696">
                  <c:v>5.296276880000001</c:v>
                </c:pt>
                <c:pt idx="697">
                  <c:v>5.303684249999998</c:v>
                </c:pt>
                <c:pt idx="698">
                  <c:v>5.31109162</c:v>
                </c:pt>
                <c:pt idx="699">
                  <c:v>5.31849899</c:v>
                </c:pt>
                <c:pt idx="700">
                  <c:v>5.325906349999999</c:v>
                </c:pt>
                <c:pt idx="701">
                  <c:v>5.33331372</c:v>
                </c:pt>
                <c:pt idx="702">
                  <c:v>5.34072109</c:v>
                </c:pt>
                <c:pt idx="703">
                  <c:v>5.348128449999999</c:v>
                </c:pt>
                <c:pt idx="704">
                  <c:v>5.355535819999998</c:v>
                </c:pt>
                <c:pt idx="705">
                  <c:v>5.36294319</c:v>
                </c:pt>
                <c:pt idx="706">
                  <c:v>5.370350559999999</c:v>
                </c:pt>
                <c:pt idx="707">
                  <c:v>5.377757919999999</c:v>
                </c:pt>
                <c:pt idx="708">
                  <c:v>5.385165289999999</c:v>
                </c:pt>
                <c:pt idx="709">
                  <c:v>5.392572659999998</c:v>
                </c:pt>
                <c:pt idx="710">
                  <c:v>5.399980019999999</c:v>
                </c:pt>
                <c:pt idx="711">
                  <c:v>5.40738739</c:v>
                </c:pt>
                <c:pt idx="712">
                  <c:v>5.414794759999999</c:v>
                </c:pt>
                <c:pt idx="713">
                  <c:v>5.422202130000001</c:v>
                </c:pt>
                <c:pt idx="714">
                  <c:v>5.42960949</c:v>
                </c:pt>
                <c:pt idx="715">
                  <c:v>5.437016859999999</c:v>
                </c:pt>
                <c:pt idx="716">
                  <c:v>5.444424229999997</c:v>
                </c:pt>
                <c:pt idx="717">
                  <c:v>5.4518316</c:v>
                </c:pt>
                <c:pt idx="718">
                  <c:v>5.45923896</c:v>
                </c:pt>
                <c:pt idx="719">
                  <c:v>5.46664633</c:v>
                </c:pt>
                <c:pt idx="720">
                  <c:v>5.4740537</c:v>
                </c:pt>
                <c:pt idx="721">
                  <c:v>5.48146106</c:v>
                </c:pt>
                <c:pt idx="722">
                  <c:v>5.48886843</c:v>
                </c:pt>
                <c:pt idx="723">
                  <c:v>5.4962758</c:v>
                </c:pt>
                <c:pt idx="724">
                  <c:v>5.50368317</c:v>
                </c:pt>
                <c:pt idx="725">
                  <c:v>5.511090529999999</c:v>
                </c:pt>
                <c:pt idx="726">
                  <c:v>5.518497899999999</c:v>
                </c:pt>
                <c:pt idx="727">
                  <c:v>5.525905269999998</c:v>
                </c:pt>
                <c:pt idx="728">
                  <c:v>5.53331264</c:v>
                </c:pt>
                <c:pt idx="729">
                  <c:v>5.54072</c:v>
                </c:pt>
                <c:pt idx="730">
                  <c:v>5.548127369999999</c:v>
                </c:pt>
                <c:pt idx="731">
                  <c:v>5.55553474</c:v>
                </c:pt>
                <c:pt idx="732">
                  <c:v>5.562942099999999</c:v>
                </c:pt>
                <c:pt idx="733">
                  <c:v>5.57034947</c:v>
                </c:pt>
                <c:pt idx="734">
                  <c:v>5.577756839999997</c:v>
                </c:pt>
                <c:pt idx="735">
                  <c:v>5.585164209999999</c:v>
                </c:pt>
                <c:pt idx="736">
                  <c:v>5.59257157</c:v>
                </c:pt>
                <c:pt idx="737">
                  <c:v>5.599978939999999</c:v>
                </c:pt>
                <c:pt idx="738">
                  <c:v>5.607386309999998</c:v>
                </c:pt>
                <c:pt idx="739">
                  <c:v>5.614793669999997</c:v>
                </c:pt>
                <c:pt idx="740">
                  <c:v>5.622201039999999</c:v>
                </c:pt>
                <c:pt idx="741">
                  <c:v>5.629608409999999</c:v>
                </c:pt>
                <c:pt idx="742">
                  <c:v>5.637015779999998</c:v>
                </c:pt>
                <c:pt idx="743">
                  <c:v>5.644423139999999</c:v>
                </c:pt>
                <c:pt idx="744">
                  <c:v>5.651830509999998</c:v>
                </c:pt>
                <c:pt idx="745">
                  <c:v>5.65923788</c:v>
                </c:pt>
                <c:pt idx="746">
                  <c:v>5.666645249999999</c:v>
                </c:pt>
                <c:pt idx="747">
                  <c:v>5.674052609999999</c:v>
                </c:pt>
                <c:pt idx="748">
                  <c:v>5.681459979999999</c:v>
                </c:pt>
                <c:pt idx="749">
                  <c:v>5.688867350000001</c:v>
                </c:pt>
                <c:pt idx="750">
                  <c:v>5.69627471</c:v>
                </c:pt>
                <c:pt idx="751">
                  <c:v>5.70368208</c:v>
                </c:pt>
                <c:pt idx="752">
                  <c:v>5.711089449999998</c:v>
                </c:pt>
                <c:pt idx="753">
                  <c:v>5.718496819999999</c:v>
                </c:pt>
                <c:pt idx="754">
                  <c:v>5.72590418</c:v>
                </c:pt>
                <c:pt idx="755">
                  <c:v>5.733311549999999</c:v>
                </c:pt>
                <c:pt idx="756">
                  <c:v>5.740718919999999</c:v>
                </c:pt>
                <c:pt idx="757">
                  <c:v>5.748126279999997</c:v>
                </c:pt>
                <c:pt idx="758">
                  <c:v>5.755533649999999</c:v>
                </c:pt>
                <c:pt idx="759">
                  <c:v>5.762941019999999</c:v>
                </c:pt>
                <c:pt idx="760">
                  <c:v>5.77034839</c:v>
                </c:pt>
                <c:pt idx="761">
                  <c:v>5.777755749999999</c:v>
                </c:pt>
                <c:pt idx="762">
                  <c:v>5.78516312</c:v>
                </c:pt>
                <c:pt idx="763">
                  <c:v>5.79257049</c:v>
                </c:pt>
                <c:pt idx="764">
                  <c:v>5.799977859999999</c:v>
                </c:pt>
                <c:pt idx="765">
                  <c:v>5.80738522</c:v>
                </c:pt>
                <c:pt idx="766">
                  <c:v>5.814792589999999</c:v>
                </c:pt>
                <c:pt idx="767">
                  <c:v>5.822199959999998</c:v>
                </c:pt>
                <c:pt idx="768">
                  <c:v>5.82960732</c:v>
                </c:pt>
                <c:pt idx="769">
                  <c:v>5.837014689999999</c:v>
                </c:pt>
                <c:pt idx="770">
                  <c:v>5.844422059999998</c:v>
                </c:pt>
                <c:pt idx="771">
                  <c:v>5.85182943</c:v>
                </c:pt>
                <c:pt idx="772">
                  <c:v>5.85923679</c:v>
                </c:pt>
                <c:pt idx="773">
                  <c:v>5.866644159999999</c:v>
                </c:pt>
                <c:pt idx="774">
                  <c:v>5.874051529999999</c:v>
                </c:pt>
                <c:pt idx="775">
                  <c:v>5.881458889999998</c:v>
                </c:pt>
                <c:pt idx="776">
                  <c:v>5.888866259999999</c:v>
                </c:pt>
                <c:pt idx="777">
                  <c:v>5.89627363</c:v>
                </c:pt>
                <c:pt idx="778">
                  <c:v>5.903681</c:v>
                </c:pt>
                <c:pt idx="779">
                  <c:v>5.911088359999999</c:v>
                </c:pt>
                <c:pt idx="780">
                  <c:v>5.91849573</c:v>
                </c:pt>
                <c:pt idx="781">
                  <c:v>5.9259031</c:v>
                </c:pt>
                <c:pt idx="782">
                  <c:v>5.93331047</c:v>
                </c:pt>
                <c:pt idx="783">
                  <c:v>5.940717830000001</c:v>
                </c:pt>
                <c:pt idx="784">
                  <c:v>5.9481252</c:v>
                </c:pt>
                <c:pt idx="785">
                  <c:v>5.955532569999998</c:v>
                </c:pt>
                <c:pt idx="786">
                  <c:v>5.962939929999999</c:v>
                </c:pt>
                <c:pt idx="787">
                  <c:v>5.9703473</c:v>
                </c:pt>
                <c:pt idx="788">
                  <c:v>5.977754669999999</c:v>
                </c:pt>
                <c:pt idx="789">
                  <c:v>5.985162040000001</c:v>
                </c:pt>
                <c:pt idx="790">
                  <c:v>5.9925694</c:v>
                </c:pt>
                <c:pt idx="791">
                  <c:v>5.99997677</c:v>
                </c:pt>
                <c:pt idx="792">
                  <c:v>6.007384139999997</c:v>
                </c:pt>
                <c:pt idx="793">
                  <c:v>6.014791509999999</c:v>
                </c:pt>
                <c:pt idx="794">
                  <c:v>6.022198869999999</c:v>
                </c:pt>
                <c:pt idx="795">
                  <c:v>6.029606239999999</c:v>
                </c:pt>
                <c:pt idx="796">
                  <c:v>6.037013609999999</c:v>
                </c:pt>
                <c:pt idx="797">
                  <c:v>6.044420969999997</c:v>
                </c:pt>
                <c:pt idx="798">
                  <c:v>6.05182834</c:v>
                </c:pt>
                <c:pt idx="799">
                  <c:v>6.059235709999998</c:v>
                </c:pt>
                <c:pt idx="800">
                  <c:v>6.06664308</c:v>
                </c:pt>
                <c:pt idx="801">
                  <c:v>6.074050439999999</c:v>
                </c:pt>
                <c:pt idx="802">
                  <c:v>6.081457809999999</c:v>
                </c:pt>
                <c:pt idx="803">
                  <c:v>6.08886518</c:v>
                </c:pt>
                <c:pt idx="804">
                  <c:v>6.096272539999998</c:v>
                </c:pt>
                <c:pt idx="805">
                  <c:v>6.10367991</c:v>
                </c:pt>
                <c:pt idx="806">
                  <c:v>6.111087279999998</c:v>
                </c:pt>
                <c:pt idx="807">
                  <c:v>6.11849465</c:v>
                </c:pt>
                <c:pt idx="808">
                  <c:v>6.125902009999998</c:v>
                </c:pt>
                <c:pt idx="809">
                  <c:v>6.13330938</c:v>
                </c:pt>
                <c:pt idx="810">
                  <c:v>6.140716749999997</c:v>
                </c:pt>
                <c:pt idx="811">
                  <c:v>6.148124119999999</c:v>
                </c:pt>
                <c:pt idx="812">
                  <c:v>6.15553148</c:v>
                </c:pt>
                <c:pt idx="813">
                  <c:v>6.162938849999997</c:v>
                </c:pt>
                <c:pt idx="814">
                  <c:v>6.170346219999999</c:v>
                </c:pt>
                <c:pt idx="815">
                  <c:v>6.177753579999997</c:v>
                </c:pt>
                <c:pt idx="816">
                  <c:v>6.185160949999999</c:v>
                </c:pt>
                <c:pt idx="817">
                  <c:v>6.192568319999999</c:v>
                </c:pt>
                <c:pt idx="818">
                  <c:v>6.199975689999999</c:v>
                </c:pt>
                <c:pt idx="819">
                  <c:v>6.207383049999999</c:v>
                </c:pt>
                <c:pt idx="820">
                  <c:v>6.214790419999999</c:v>
                </c:pt>
                <c:pt idx="821">
                  <c:v>6.22219779</c:v>
                </c:pt>
                <c:pt idx="822">
                  <c:v>6.229605149999998</c:v>
                </c:pt>
                <c:pt idx="823">
                  <c:v>6.237012519999999</c:v>
                </c:pt>
                <c:pt idx="824">
                  <c:v>6.244419889999999</c:v>
                </c:pt>
                <c:pt idx="825">
                  <c:v>6.251827259999999</c:v>
                </c:pt>
                <c:pt idx="826">
                  <c:v>6.25923462</c:v>
                </c:pt>
                <c:pt idx="827">
                  <c:v>6.26664199</c:v>
                </c:pt>
                <c:pt idx="828">
                  <c:v>6.274049359999998</c:v>
                </c:pt>
                <c:pt idx="829">
                  <c:v>6.28145673</c:v>
                </c:pt>
                <c:pt idx="830">
                  <c:v>6.28886409</c:v>
                </c:pt>
                <c:pt idx="831">
                  <c:v>6.29627146</c:v>
                </c:pt>
                <c:pt idx="832">
                  <c:v>6.30367883</c:v>
                </c:pt>
                <c:pt idx="833">
                  <c:v>6.311086189999998</c:v>
                </c:pt>
                <c:pt idx="834">
                  <c:v>6.318493559999999</c:v>
                </c:pt>
                <c:pt idx="835">
                  <c:v>6.325900929999998</c:v>
                </c:pt>
                <c:pt idx="836">
                  <c:v>6.3333083</c:v>
                </c:pt>
                <c:pt idx="837">
                  <c:v>6.340715659999998</c:v>
                </c:pt>
                <c:pt idx="838">
                  <c:v>6.34812303</c:v>
                </c:pt>
                <c:pt idx="839">
                  <c:v>6.355530399999999</c:v>
                </c:pt>
                <c:pt idx="840">
                  <c:v>6.362937759999997</c:v>
                </c:pt>
                <c:pt idx="841">
                  <c:v>6.370345130000001</c:v>
                </c:pt>
                <c:pt idx="842">
                  <c:v>6.3777525</c:v>
                </c:pt>
                <c:pt idx="843">
                  <c:v>6.385159869999998</c:v>
                </c:pt>
                <c:pt idx="844">
                  <c:v>6.392567229999999</c:v>
                </c:pt>
                <c:pt idx="845">
                  <c:v>6.399974599999999</c:v>
                </c:pt>
                <c:pt idx="846">
                  <c:v>6.407381969999998</c:v>
                </c:pt>
                <c:pt idx="847">
                  <c:v>6.41478934</c:v>
                </c:pt>
                <c:pt idx="848">
                  <c:v>6.422196699999999</c:v>
                </c:pt>
                <c:pt idx="849">
                  <c:v>6.429604069999999</c:v>
                </c:pt>
                <c:pt idx="850">
                  <c:v>6.437011439999998</c:v>
                </c:pt>
                <c:pt idx="851">
                  <c:v>6.444418799999998</c:v>
                </c:pt>
                <c:pt idx="852">
                  <c:v>6.45182617</c:v>
                </c:pt>
                <c:pt idx="853">
                  <c:v>6.45923354</c:v>
                </c:pt>
                <c:pt idx="854">
                  <c:v>6.46664091</c:v>
                </c:pt>
                <c:pt idx="855">
                  <c:v>6.474048269999999</c:v>
                </c:pt>
                <c:pt idx="856">
                  <c:v>6.48145564</c:v>
                </c:pt>
                <c:pt idx="857">
                  <c:v>6.48886301</c:v>
                </c:pt>
                <c:pt idx="858">
                  <c:v>6.496270369999999</c:v>
                </c:pt>
                <c:pt idx="859">
                  <c:v>6.503677740000001</c:v>
                </c:pt>
                <c:pt idx="860">
                  <c:v>6.511085109999999</c:v>
                </c:pt>
                <c:pt idx="861">
                  <c:v>6.518492479999999</c:v>
                </c:pt>
                <c:pt idx="862">
                  <c:v>6.525900029999998</c:v>
                </c:pt>
                <c:pt idx="863">
                  <c:v>6.5333074</c:v>
                </c:pt>
                <c:pt idx="864">
                  <c:v>6.540714759999999</c:v>
                </c:pt>
                <c:pt idx="865">
                  <c:v>6.548122129999999</c:v>
                </c:pt>
                <c:pt idx="866">
                  <c:v>6.5555295</c:v>
                </c:pt>
                <c:pt idx="867">
                  <c:v>6.562936869999997</c:v>
                </c:pt>
                <c:pt idx="868">
                  <c:v>6.570344229999999</c:v>
                </c:pt>
                <c:pt idx="869">
                  <c:v>6.577751599999998</c:v>
                </c:pt>
                <c:pt idx="870">
                  <c:v>6.585158969999999</c:v>
                </c:pt>
                <c:pt idx="871">
                  <c:v>6.592566339999998</c:v>
                </c:pt>
                <c:pt idx="872">
                  <c:v>6.5999737</c:v>
                </c:pt>
                <c:pt idx="873">
                  <c:v>6.607381069999998</c:v>
                </c:pt>
                <c:pt idx="874">
                  <c:v>6.614788439999998</c:v>
                </c:pt>
                <c:pt idx="875">
                  <c:v>6.622195799999998</c:v>
                </c:pt>
                <c:pt idx="876">
                  <c:v>6.629603169999998</c:v>
                </c:pt>
                <c:pt idx="877">
                  <c:v>6.637010539999998</c:v>
                </c:pt>
                <c:pt idx="878">
                  <c:v>6.644417909999998</c:v>
                </c:pt>
                <c:pt idx="879">
                  <c:v>6.651825269999998</c:v>
                </c:pt>
                <c:pt idx="880">
                  <c:v>6.659232640000001</c:v>
                </c:pt>
                <c:pt idx="881">
                  <c:v>6.66664001</c:v>
                </c:pt>
                <c:pt idx="882">
                  <c:v>6.674047369999999</c:v>
                </c:pt>
                <c:pt idx="883">
                  <c:v>6.681454739999999</c:v>
                </c:pt>
                <c:pt idx="884">
                  <c:v>6.688862110000001</c:v>
                </c:pt>
                <c:pt idx="885">
                  <c:v>6.69626948</c:v>
                </c:pt>
                <c:pt idx="886">
                  <c:v>6.70367684</c:v>
                </c:pt>
                <c:pt idx="887">
                  <c:v>6.711084209999999</c:v>
                </c:pt>
                <c:pt idx="888">
                  <c:v>6.71849158</c:v>
                </c:pt>
                <c:pt idx="889">
                  <c:v>6.725898949999999</c:v>
                </c:pt>
                <c:pt idx="890">
                  <c:v>6.73330631</c:v>
                </c:pt>
                <c:pt idx="891">
                  <c:v>6.740713679999999</c:v>
                </c:pt>
                <c:pt idx="892">
                  <c:v>6.74812105</c:v>
                </c:pt>
                <c:pt idx="893">
                  <c:v>6.75552841</c:v>
                </c:pt>
                <c:pt idx="894">
                  <c:v>6.762935779999999</c:v>
                </c:pt>
                <c:pt idx="895">
                  <c:v>6.77034315</c:v>
                </c:pt>
                <c:pt idx="896">
                  <c:v>6.777750519999999</c:v>
                </c:pt>
                <c:pt idx="897">
                  <c:v>6.785157879999998</c:v>
                </c:pt>
                <c:pt idx="898">
                  <c:v>6.792565249999999</c:v>
                </c:pt>
                <c:pt idx="899">
                  <c:v>6.79997262</c:v>
                </c:pt>
                <c:pt idx="900">
                  <c:v>6.80737998</c:v>
                </c:pt>
                <c:pt idx="901">
                  <c:v>6.814787349999998</c:v>
                </c:pt>
                <c:pt idx="902">
                  <c:v>6.822194719999998</c:v>
                </c:pt>
                <c:pt idx="903">
                  <c:v>6.82960209</c:v>
                </c:pt>
                <c:pt idx="904">
                  <c:v>6.83700945</c:v>
                </c:pt>
                <c:pt idx="905">
                  <c:v>6.844416819999997</c:v>
                </c:pt>
                <c:pt idx="906">
                  <c:v>6.85182419</c:v>
                </c:pt>
                <c:pt idx="907">
                  <c:v>6.859231559999999</c:v>
                </c:pt>
                <c:pt idx="908">
                  <c:v>6.866638919999999</c:v>
                </c:pt>
                <c:pt idx="909">
                  <c:v>6.874046289999999</c:v>
                </c:pt>
                <c:pt idx="910">
                  <c:v>6.88145366</c:v>
                </c:pt>
                <c:pt idx="911">
                  <c:v>6.88886102</c:v>
                </c:pt>
                <c:pt idx="912">
                  <c:v>6.89626839</c:v>
                </c:pt>
                <c:pt idx="913">
                  <c:v>6.903675760000001</c:v>
                </c:pt>
                <c:pt idx="914">
                  <c:v>6.91108313</c:v>
                </c:pt>
                <c:pt idx="915">
                  <c:v>6.91849049</c:v>
                </c:pt>
                <c:pt idx="916">
                  <c:v>6.925897859999997</c:v>
                </c:pt>
                <c:pt idx="917">
                  <c:v>6.93330523</c:v>
                </c:pt>
                <c:pt idx="918">
                  <c:v>6.94071259</c:v>
                </c:pt>
                <c:pt idx="919">
                  <c:v>6.948119959999999</c:v>
                </c:pt>
                <c:pt idx="920">
                  <c:v>6.955527330000001</c:v>
                </c:pt>
                <c:pt idx="921">
                  <c:v>6.962934699999998</c:v>
                </c:pt>
                <c:pt idx="922">
                  <c:v>6.97034206</c:v>
                </c:pt>
                <c:pt idx="923">
                  <c:v>6.97774943</c:v>
                </c:pt>
                <c:pt idx="924">
                  <c:v>6.985156799999999</c:v>
                </c:pt>
                <c:pt idx="925">
                  <c:v>6.992564169999999</c:v>
                </c:pt>
                <c:pt idx="926">
                  <c:v>6.999971529999999</c:v>
                </c:pt>
                <c:pt idx="927">
                  <c:v>7.0073789</c:v>
                </c:pt>
                <c:pt idx="928">
                  <c:v>7.014786269999998</c:v>
                </c:pt>
                <c:pt idx="929">
                  <c:v>7.022193629999999</c:v>
                </c:pt>
                <c:pt idx="930">
                  <c:v>7.029601</c:v>
                </c:pt>
                <c:pt idx="931">
                  <c:v>7.037008370000001</c:v>
                </c:pt>
                <c:pt idx="932">
                  <c:v>7.044415739999998</c:v>
                </c:pt>
                <c:pt idx="933">
                  <c:v>7.0518231</c:v>
                </c:pt>
                <c:pt idx="934">
                  <c:v>7.05923047</c:v>
                </c:pt>
                <c:pt idx="935">
                  <c:v>7.066637839999999</c:v>
                </c:pt>
                <c:pt idx="936">
                  <c:v>7.074045209999999</c:v>
                </c:pt>
                <c:pt idx="937">
                  <c:v>7.081452569999999</c:v>
                </c:pt>
                <c:pt idx="938">
                  <c:v>7.088859939999999</c:v>
                </c:pt>
                <c:pt idx="939">
                  <c:v>7.09626731</c:v>
                </c:pt>
                <c:pt idx="940">
                  <c:v>7.103674669999999</c:v>
                </c:pt>
                <c:pt idx="941">
                  <c:v>7.111082039999998</c:v>
                </c:pt>
                <c:pt idx="942">
                  <c:v>7.118489409999999</c:v>
                </c:pt>
                <c:pt idx="943">
                  <c:v>7.125896779999998</c:v>
                </c:pt>
                <c:pt idx="944">
                  <c:v>7.133304139999999</c:v>
                </c:pt>
                <c:pt idx="945">
                  <c:v>7.140711509999997</c:v>
                </c:pt>
                <c:pt idx="946">
                  <c:v>7.148118879999999</c:v>
                </c:pt>
                <c:pt idx="947">
                  <c:v>7.155526239999998</c:v>
                </c:pt>
                <c:pt idx="948">
                  <c:v>7.162933609999998</c:v>
                </c:pt>
                <c:pt idx="949">
                  <c:v>7.170340979999999</c:v>
                </c:pt>
                <c:pt idx="950">
                  <c:v>7.177748349999999</c:v>
                </c:pt>
                <c:pt idx="951">
                  <c:v>7.185155709999999</c:v>
                </c:pt>
                <c:pt idx="952">
                  <c:v>7.192563079999998</c:v>
                </c:pt>
                <c:pt idx="953">
                  <c:v>7.199970449999999</c:v>
                </c:pt>
                <c:pt idx="954">
                  <c:v>7.207377819999999</c:v>
                </c:pt>
                <c:pt idx="955">
                  <c:v>7.214785179999998</c:v>
                </c:pt>
                <c:pt idx="956">
                  <c:v>7.222192549999997</c:v>
                </c:pt>
                <c:pt idx="957">
                  <c:v>7.22959992</c:v>
                </c:pt>
                <c:pt idx="958">
                  <c:v>7.23700728</c:v>
                </c:pt>
                <c:pt idx="959">
                  <c:v>7.244414649999998</c:v>
                </c:pt>
                <c:pt idx="960">
                  <c:v>7.251822020000001</c:v>
                </c:pt>
                <c:pt idx="961">
                  <c:v>7.25922939</c:v>
                </c:pt>
                <c:pt idx="962">
                  <c:v>7.26663675</c:v>
                </c:pt>
                <c:pt idx="963">
                  <c:v>7.27404412</c:v>
                </c:pt>
                <c:pt idx="964">
                  <c:v>7.28145149</c:v>
                </c:pt>
                <c:pt idx="965">
                  <c:v>7.28885885</c:v>
                </c:pt>
                <c:pt idx="966">
                  <c:v>7.29626622</c:v>
                </c:pt>
                <c:pt idx="967">
                  <c:v>7.30367359</c:v>
                </c:pt>
                <c:pt idx="968">
                  <c:v>7.311080959999999</c:v>
                </c:pt>
                <c:pt idx="969">
                  <c:v>7.318488319999999</c:v>
                </c:pt>
                <c:pt idx="970">
                  <c:v>7.325895689999999</c:v>
                </c:pt>
                <c:pt idx="971">
                  <c:v>7.33330306</c:v>
                </c:pt>
                <c:pt idx="972">
                  <c:v>7.340710429999999</c:v>
                </c:pt>
                <c:pt idx="973">
                  <c:v>7.348117789999999</c:v>
                </c:pt>
                <c:pt idx="974">
                  <c:v>7.355525159999999</c:v>
                </c:pt>
                <c:pt idx="975">
                  <c:v>7.362932529999998</c:v>
                </c:pt>
                <c:pt idx="976">
                  <c:v>7.37033989</c:v>
                </c:pt>
                <c:pt idx="977">
                  <c:v>7.377747259999999</c:v>
                </c:pt>
                <c:pt idx="978">
                  <c:v>7.385154629999998</c:v>
                </c:pt>
                <c:pt idx="979">
                  <c:v>7.392561999999999</c:v>
                </c:pt>
                <c:pt idx="980">
                  <c:v>7.39996936</c:v>
                </c:pt>
              </c:numCache>
            </c:numRef>
          </c:xVal>
          <c:yVal>
            <c:numRef>
              <c:f>'[pAxialCL-4cfm_axial_square_with_Baffle.xlsx]pPleatCL-4cfm_axial_square_with'!$G$6:$G$986</c:f>
              <c:numCache>
                <c:formatCode>0</c:formatCode>
                <c:ptCount val="981"/>
                <c:pt idx="0">
                  <c:v>141.361847</c:v>
                </c:pt>
                <c:pt idx="1">
                  <c:v>141.360489</c:v>
                </c:pt>
                <c:pt idx="2">
                  <c:v>141.359131</c:v>
                </c:pt>
                <c:pt idx="3">
                  <c:v>141.357101</c:v>
                </c:pt>
                <c:pt idx="4">
                  <c:v>141.354385</c:v>
                </c:pt>
                <c:pt idx="5">
                  <c:v>141.351685</c:v>
                </c:pt>
                <c:pt idx="6">
                  <c:v>141.348969</c:v>
                </c:pt>
                <c:pt idx="7">
                  <c:v>141.346252</c:v>
                </c:pt>
                <c:pt idx="8">
                  <c:v>141.343536</c:v>
                </c:pt>
                <c:pt idx="9">
                  <c:v>141.34082</c:v>
                </c:pt>
                <c:pt idx="10">
                  <c:v>141.338104</c:v>
                </c:pt>
                <c:pt idx="11">
                  <c:v>141.335388</c:v>
                </c:pt>
                <c:pt idx="12">
                  <c:v>141.332703</c:v>
                </c:pt>
                <c:pt idx="13">
                  <c:v>141.329987</c:v>
                </c:pt>
                <c:pt idx="14">
                  <c:v>141.326797</c:v>
                </c:pt>
                <c:pt idx="15">
                  <c:v>141.322769</c:v>
                </c:pt>
                <c:pt idx="16">
                  <c:v>141.318726</c:v>
                </c:pt>
                <c:pt idx="17">
                  <c:v>141.314682</c:v>
                </c:pt>
                <c:pt idx="18">
                  <c:v>141.310638</c:v>
                </c:pt>
                <c:pt idx="19">
                  <c:v>141.30661</c:v>
                </c:pt>
                <c:pt idx="20">
                  <c:v>141.302551</c:v>
                </c:pt>
                <c:pt idx="21">
                  <c:v>141.298523</c:v>
                </c:pt>
                <c:pt idx="22">
                  <c:v>141.294479</c:v>
                </c:pt>
                <c:pt idx="23">
                  <c:v>141.290436</c:v>
                </c:pt>
                <c:pt idx="24">
                  <c:v>141.286407</c:v>
                </c:pt>
                <c:pt idx="25">
                  <c:v>141.281662</c:v>
                </c:pt>
                <c:pt idx="26">
                  <c:v>141.276321</c:v>
                </c:pt>
                <c:pt idx="27">
                  <c:v>141.270996</c:v>
                </c:pt>
                <c:pt idx="28">
                  <c:v>141.265671</c:v>
                </c:pt>
                <c:pt idx="29">
                  <c:v>141.260345</c:v>
                </c:pt>
                <c:pt idx="30">
                  <c:v>141.255005</c:v>
                </c:pt>
                <c:pt idx="31">
                  <c:v>141.2496949999999</c:v>
                </c:pt>
                <c:pt idx="32">
                  <c:v>141.244354</c:v>
                </c:pt>
                <c:pt idx="33">
                  <c:v>141.239029</c:v>
                </c:pt>
                <c:pt idx="34">
                  <c:v>141.233704</c:v>
                </c:pt>
                <c:pt idx="35">
                  <c:v>141.228287</c:v>
                </c:pt>
                <c:pt idx="36">
                  <c:v>141.221878</c:v>
                </c:pt>
                <c:pt idx="37">
                  <c:v>141.215485</c:v>
                </c:pt>
                <c:pt idx="38">
                  <c:v>141.209076</c:v>
                </c:pt>
                <c:pt idx="39">
                  <c:v>141.202667</c:v>
                </c:pt>
                <c:pt idx="40">
                  <c:v>141.196274</c:v>
                </c:pt>
                <c:pt idx="41">
                  <c:v>141.189865</c:v>
                </c:pt>
                <c:pt idx="42">
                  <c:v>141.183472</c:v>
                </c:pt>
                <c:pt idx="43">
                  <c:v>141.177063</c:v>
                </c:pt>
                <c:pt idx="44">
                  <c:v>141.170654</c:v>
                </c:pt>
                <c:pt idx="45">
                  <c:v>141.164261</c:v>
                </c:pt>
                <c:pt idx="46">
                  <c:v>141.157104</c:v>
                </c:pt>
                <c:pt idx="47">
                  <c:v>141.149933</c:v>
                </c:pt>
                <c:pt idx="48">
                  <c:v>141.142761</c:v>
                </c:pt>
                <c:pt idx="49">
                  <c:v>141.135605</c:v>
                </c:pt>
                <c:pt idx="50">
                  <c:v>141.128418</c:v>
                </c:pt>
                <c:pt idx="51">
                  <c:v>141.121246</c:v>
                </c:pt>
                <c:pt idx="52">
                  <c:v>141.114075</c:v>
                </c:pt>
                <c:pt idx="53">
                  <c:v>141.106873</c:v>
                </c:pt>
                <c:pt idx="54">
                  <c:v>141.099701</c:v>
                </c:pt>
                <c:pt idx="55">
                  <c:v>141.092468</c:v>
                </c:pt>
                <c:pt idx="56">
                  <c:v>141.084808</c:v>
                </c:pt>
                <c:pt idx="57">
                  <c:v>141.077148</c:v>
                </c:pt>
                <c:pt idx="58">
                  <c:v>141.069473</c:v>
                </c:pt>
                <c:pt idx="59">
                  <c:v>141.061829</c:v>
                </c:pt>
                <c:pt idx="60">
                  <c:v>141.054169</c:v>
                </c:pt>
                <c:pt idx="61">
                  <c:v>141.046509</c:v>
                </c:pt>
                <c:pt idx="62">
                  <c:v>141.038849</c:v>
                </c:pt>
                <c:pt idx="63">
                  <c:v>141.031204</c:v>
                </c:pt>
                <c:pt idx="64">
                  <c:v>141.023544</c:v>
                </c:pt>
                <c:pt idx="65">
                  <c:v>141.015747</c:v>
                </c:pt>
                <c:pt idx="66">
                  <c:v>141.007904</c:v>
                </c:pt>
                <c:pt idx="67">
                  <c:v>141.000046</c:v>
                </c:pt>
                <c:pt idx="68">
                  <c:v>140.992188</c:v>
                </c:pt>
                <c:pt idx="69">
                  <c:v>140.984329</c:v>
                </c:pt>
                <c:pt idx="70">
                  <c:v>140.976471</c:v>
                </c:pt>
                <c:pt idx="71">
                  <c:v>140.968628</c:v>
                </c:pt>
                <c:pt idx="72">
                  <c:v>140.96077</c:v>
                </c:pt>
                <c:pt idx="73">
                  <c:v>140.952911</c:v>
                </c:pt>
                <c:pt idx="74">
                  <c:v>140.945099</c:v>
                </c:pt>
                <c:pt idx="75">
                  <c:v>140.937317</c:v>
                </c:pt>
                <c:pt idx="76">
                  <c:v>140.92955</c:v>
                </c:pt>
                <c:pt idx="77">
                  <c:v>140.921768</c:v>
                </c:pt>
                <c:pt idx="78">
                  <c:v>140.914001</c:v>
                </c:pt>
                <c:pt idx="79">
                  <c:v>140.906219</c:v>
                </c:pt>
                <c:pt idx="80">
                  <c:v>140.898453</c:v>
                </c:pt>
                <c:pt idx="81">
                  <c:v>140.890671</c:v>
                </c:pt>
                <c:pt idx="82">
                  <c:v>140.882904</c:v>
                </c:pt>
                <c:pt idx="83">
                  <c:v>140.875351</c:v>
                </c:pt>
                <c:pt idx="84">
                  <c:v>140.867935</c:v>
                </c:pt>
                <c:pt idx="85">
                  <c:v>140.860489</c:v>
                </c:pt>
                <c:pt idx="86">
                  <c:v>140.853073</c:v>
                </c:pt>
                <c:pt idx="87">
                  <c:v>140.845657</c:v>
                </c:pt>
                <c:pt idx="88">
                  <c:v>140.838226</c:v>
                </c:pt>
                <c:pt idx="89">
                  <c:v>140.830811</c:v>
                </c:pt>
                <c:pt idx="90">
                  <c:v>140.82338</c:v>
                </c:pt>
                <c:pt idx="91">
                  <c:v>140.81601</c:v>
                </c:pt>
                <c:pt idx="92">
                  <c:v>140.809204</c:v>
                </c:pt>
                <c:pt idx="93">
                  <c:v>140.802414</c:v>
                </c:pt>
                <c:pt idx="94">
                  <c:v>140.795624</c:v>
                </c:pt>
                <c:pt idx="95">
                  <c:v>140.788818</c:v>
                </c:pt>
                <c:pt idx="96">
                  <c:v>140.782013</c:v>
                </c:pt>
                <c:pt idx="97">
                  <c:v>140.775223</c:v>
                </c:pt>
                <c:pt idx="98">
                  <c:v>140.768433</c:v>
                </c:pt>
                <c:pt idx="99">
                  <c:v>140.761627</c:v>
                </c:pt>
                <c:pt idx="100">
                  <c:v>140.755539</c:v>
                </c:pt>
                <c:pt idx="101">
                  <c:v>140.74968</c:v>
                </c:pt>
                <c:pt idx="102">
                  <c:v>140.7437739999999</c:v>
                </c:pt>
                <c:pt idx="103">
                  <c:v>140.737915</c:v>
                </c:pt>
                <c:pt idx="104">
                  <c:v>140.732025</c:v>
                </c:pt>
                <c:pt idx="105">
                  <c:v>140.726166</c:v>
                </c:pt>
                <c:pt idx="106">
                  <c:v>140.720276</c:v>
                </c:pt>
                <c:pt idx="107">
                  <c:v>140.714401</c:v>
                </c:pt>
                <c:pt idx="108">
                  <c:v>140.709427</c:v>
                </c:pt>
                <c:pt idx="109">
                  <c:v>140.704803</c:v>
                </c:pt>
                <c:pt idx="110">
                  <c:v>140.70018</c:v>
                </c:pt>
                <c:pt idx="111">
                  <c:v>140.695557</c:v>
                </c:pt>
                <c:pt idx="112">
                  <c:v>140.690918</c:v>
                </c:pt>
                <c:pt idx="113">
                  <c:v>140.68631</c:v>
                </c:pt>
                <c:pt idx="114">
                  <c:v>140.681671</c:v>
                </c:pt>
                <c:pt idx="115">
                  <c:v>140.677048</c:v>
                </c:pt>
                <c:pt idx="116">
                  <c:v>140.673676</c:v>
                </c:pt>
                <c:pt idx="117">
                  <c:v>140.67038</c:v>
                </c:pt>
                <c:pt idx="118">
                  <c:v>140.667114</c:v>
                </c:pt>
                <c:pt idx="119">
                  <c:v>140.663818</c:v>
                </c:pt>
                <c:pt idx="120">
                  <c:v>140.660538</c:v>
                </c:pt>
                <c:pt idx="121">
                  <c:v>140.657257</c:v>
                </c:pt>
                <c:pt idx="122">
                  <c:v>140.653961</c:v>
                </c:pt>
                <c:pt idx="123">
                  <c:v>140.651398</c:v>
                </c:pt>
                <c:pt idx="124">
                  <c:v>140.649918</c:v>
                </c:pt>
                <c:pt idx="125">
                  <c:v>140.648438</c:v>
                </c:pt>
                <c:pt idx="126">
                  <c:v>140.646927</c:v>
                </c:pt>
                <c:pt idx="127">
                  <c:v>140.645447</c:v>
                </c:pt>
                <c:pt idx="128">
                  <c:v>140.643936</c:v>
                </c:pt>
                <c:pt idx="129">
                  <c:v>140.642456</c:v>
                </c:pt>
                <c:pt idx="130">
                  <c:v>140.641235</c:v>
                </c:pt>
                <c:pt idx="131">
                  <c:v>140.642151</c:v>
                </c:pt>
                <c:pt idx="132">
                  <c:v>140.643051</c:v>
                </c:pt>
                <c:pt idx="133">
                  <c:v>140.643967</c:v>
                </c:pt>
                <c:pt idx="134">
                  <c:v>140.644867</c:v>
                </c:pt>
                <c:pt idx="135">
                  <c:v>140.645782</c:v>
                </c:pt>
                <c:pt idx="136">
                  <c:v>140.646698</c:v>
                </c:pt>
                <c:pt idx="137">
                  <c:v>140.647781</c:v>
                </c:pt>
                <c:pt idx="138">
                  <c:v>140.651413</c:v>
                </c:pt>
                <c:pt idx="139">
                  <c:v>140.655045</c:v>
                </c:pt>
                <c:pt idx="140">
                  <c:v>140.658676</c:v>
                </c:pt>
                <c:pt idx="141">
                  <c:v>140.662323</c:v>
                </c:pt>
                <c:pt idx="142">
                  <c:v>140.665955</c:v>
                </c:pt>
                <c:pt idx="143">
                  <c:v>140.669601</c:v>
                </c:pt>
                <c:pt idx="144">
                  <c:v>140.673996</c:v>
                </c:pt>
                <c:pt idx="145">
                  <c:v>140.680801</c:v>
                </c:pt>
                <c:pt idx="146">
                  <c:v>140.687592</c:v>
                </c:pt>
                <c:pt idx="147">
                  <c:v>140.694397</c:v>
                </c:pt>
                <c:pt idx="148">
                  <c:v>140.701202</c:v>
                </c:pt>
                <c:pt idx="149">
                  <c:v>140.708008</c:v>
                </c:pt>
                <c:pt idx="150">
                  <c:v>140.714813</c:v>
                </c:pt>
                <c:pt idx="151">
                  <c:v>140.723938</c:v>
                </c:pt>
                <c:pt idx="152">
                  <c:v>140.734329</c:v>
                </c:pt>
                <c:pt idx="153">
                  <c:v>140.744766</c:v>
                </c:pt>
                <c:pt idx="154">
                  <c:v>140.755173</c:v>
                </c:pt>
                <c:pt idx="155">
                  <c:v>140.765594</c:v>
                </c:pt>
                <c:pt idx="156">
                  <c:v>140.776001</c:v>
                </c:pt>
                <c:pt idx="157">
                  <c:v>140.787476</c:v>
                </c:pt>
                <c:pt idx="158">
                  <c:v>140.802002</c:v>
                </c:pt>
                <c:pt idx="159">
                  <c:v>140.816559</c:v>
                </c:pt>
                <c:pt idx="160">
                  <c:v>140.831116</c:v>
                </c:pt>
                <c:pt idx="161">
                  <c:v>140.845673</c:v>
                </c:pt>
                <c:pt idx="162">
                  <c:v>140.860214</c:v>
                </c:pt>
                <c:pt idx="163">
                  <c:v>140.875076</c:v>
                </c:pt>
                <c:pt idx="164">
                  <c:v>140.894287</c:v>
                </c:pt>
                <c:pt idx="165">
                  <c:v>140.913483</c:v>
                </c:pt>
                <c:pt idx="166">
                  <c:v>140.932693</c:v>
                </c:pt>
                <c:pt idx="167">
                  <c:v>140.951904</c:v>
                </c:pt>
                <c:pt idx="168">
                  <c:v>140.971115</c:v>
                </c:pt>
                <c:pt idx="169">
                  <c:v>140.990753</c:v>
                </c:pt>
                <c:pt idx="170">
                  <c:v>141.015335</c:v>
                </c:pt>
                <c:pt idx="171">
                  <c:v>141.039917</c:v>
                </c:pt>
                <c:pt idx="172">
                  <c:v>141.064484</c:v>
                </c:pt>
                <c:pt idx="173">
                  <c:v>141.08905</c:v>
                </c:pt>
                <c:pt idx="174">
                  <c:v>141.113632</c:v>
                </c:pt>
                <c:pt idx="175">
                  <c:v>141.139969</c:v>
                </c:pt>
                <c:pt idx="176">
                  <c:v>141.170502</c:v>
                </c:pt>
                <c:pt idx="177">
                  <c:v>141.20105</c:v>
                </c:pt>
                <c:pt idx="178">
                  <c:v>141.231598</c:v>
                </c:pt>
                <c:pt idx="179">
                  <c:v>141.262146</c:v>
                </c:pt>
                <c:pt idx="180">
                  <c:v>141.292694</c:v>
                </c:pt>
                <c:pt idx="181">
                  <c:v>141.327728</c:v>
                </c:pt>
                <c:pt idx="182">
                  <c:v>141.364792</c:v>
                </c:pt>
                <c:pt idx="183">
                  <c:v>141.401855</c:v>
                </c:pt>
                <c:pt idx="184">
                  <c:v>141.438904</c:v>
                </c:pt>
                <c:pt idx="185">
                  <c:v>141.475952</c:v>
                </c:pt>
                <c:pt idx="186">
                  <c:v>141.514938</c:v>
                </c:pt>
                <c:pt idx="187">
                  <c:v>141.559143</c:v>
                </c:pt>
                <c:pt idx="188">
                  <c:v>141.603333</c:v>
                </c:pt>
                <c:pt idx="189">
                  <c:v>141.647552</c:v>
                </c:pt>
                <c:pt idx="190">
                  <c:v>141.691757</c:v>
                </c:pt>
                <c:pt idx="191">
                  <c:v>141.736145</c:v>
                </c:pt>
                <c:pt idx="192">
                  <c:v>141.788116</c:v>
                </c:pt>
                <c:pt idx="193">
                  <c:v>141.840088</c:v>
                </c:pt>
                <c:pt idx="194">
                  <c:v>141.892059</c:v>
                </c:pt>
                <c:pt idx="195">
                  <c:v>141.944031</c:v>
                </c:pt>
                <c:pt idx="196">
                  <c:v>141.996017</c:v>
                </c:pt>
                <c:pt idx="197">
                  <c:v>142.055862</c:v>
                </c:pt>
                <c:pt idx="198">
                  <c:v>142.116196</c:v>
                </c:pt>
                <c:pt idx="199">
                  <c:v>142.176514</c:v>
                </c:pt>
                <c:pt idx="200">
                  <c:v>142.236816</c:v>
                </c:pt>
                <c:pt idx="201">
                  <c:v>142.297424</c:v>
                </c:pt>
                <c:pt idx="202">
                  <c:v>142.366577</c:v>
                </c:pt>
                <c:pt idx="203">
                  <c:v>142.43576</c:v>
                </c:pt>
                <c:pt idx="204">
                  <c:v>142.504944</c:v>
                </c:pt>
                <c:pt idx="205">
                  <c:v>142.574112</c:v>
                </c:pt>
                <c:pt idx="206">
                  <c:v>142.645935</c:v>
                </c:pt>
                <c:pt idx="207">
                  <c:v>142.724533</c:v>
                </c:pt>
                <c:pt idx="208">
                  <c:v>142.803131</c:v>
                </c:pt>
                <c:pt idx="209">
                  <c:v>142.881744</c:v>
                </c:pt>
                <c:pt idx="210">
                  <c:v>142.960358</c:v>
                </c:pt>
                <c:pt idx="211">
                  <c:v>143.0457</c:v>
                </c:pt>
                <c:pt idx="212">
                  <c:v>143.134247</c:v>
                </c:pt>
                <c:pt idx="213">
                  <c:v>143.222809</c:v>
                </c:pt>
                <c:pt idx="214">
                  <c:v>143.31134</c:v>
                </c:pt>
                <c:pt idx="215">
                  <c:v>143.402222</c:v>
                </c:pt>
                <c:pt idx="216">
                  <c:v>143.501068</c:v>
                </c:pt>
                <c:pt idx="217">
                  <c:v>143.59993</c:v>
                </c:pt>
                <c:pt idx="218">
                  <c:v>143.698792</c:v>
                </c:pt>
                <c:pt idx="219">
                  <c:v>143.797638</c:v>
                </c:pt>
                <c:pt idx="220">
                  <c:v>143.906204</c:v>
                </c:pt>
                <c:pt idx="221">
                  <c:v>144.015671</c:v>
                </c:pt>
                <c:pt idx="222">
                  <c:v>144.125122</c:v>
                </c:pt>
                <c:pt idx="223">
                  <c:v>144.234573</c:v>
                </c:pt>
                <c:pt idx="224">
                  <c:v>144.352127</c:v>
                </c:pt>
                <c:pt idx="225">
                  <c:v>144.472397</c:v>
                </c:pt>
                <c:pt idx="226">
                  <c:v>144.592667</c:v>
                </c:pt>
                <c:pt idx="227">
                  <c:v>144.712936</c:v>
                </c:pt>
                <c:pt idx="228">
                  <c:v>144.841019</c:v>
                </c:pt>
                <c:pt idx="229">
                  <c:v>144.972229</c:v>
                </c:pt>
                <c:pt idx="230">
                  <c:v>145.103424</c:v>
                </c:pt>
                <c:pt idx="231">
                  <c:v>145.23465</c:v>
                </c:pt>
                <c:pt idx="232">
                  <c:v>145.374741</c:v>
                </c:pt>
                <c:pt idx="233">
                  <c:v>145.516953</c:v>
                </c:pt>
                <c:pt idx="234">
                  <c:v>145.659149</c:v>
                </c:pt>
                <c:pt idx="235">
                  <c:v>145.801727</c:v>
                </c:pt>
                <c:pt idx="236">
                  <c:v>145.954865</c:v>
                </c:pt>
                <c:pt idx="237">
                  <c:v>146.108017</c:v>
                </c:pt>
                <c:pt idx="238">
                  <c:v>146.261185</c:v>
                </c:pt>
                <c:pt idx="239">
                  <c:v>146.418365</c:v>
                </c:pt>
                <c:pt idx="240">
                  <c:v>146.582199</c:v>
                </c:pt>
                <c:pt idx="241">
                  <c:v>146.746033</c:v>
                </c:pt>
                <c:pt idx="242">
                  <c:v>146.909851</c:v>
                </c:pt>
                <c:pt idx="243">
                  <c:v>147.082245</c:v>
                </c:pt>
                <c:pt idx="244">
                  <c:v>147.256287</c:v>
                </c:pt>
                <c:pt idx="245">
                  <c:v>147.430313</c:v>
                </c:pt>
                <c:pt idx="246">
                  <c:v>147.608429</c:v>
                </c:pt>
                <c:pt idx="247">
                  <c:v>147.792282</c:v>
                </c:pt>
                <c:pt idx="248">
                  <c:v>147.976135</c:v>
                </c:pt>
                <c:pt idx="249">
                  <c:v>148.16095</c:v>
                </c:pt>
                <c:pt idx="250">
                  <c:v>148.35405</c:v>
                </c:pt>
                <c:pt idx="251">
                  <c:v>148.54715</c:v>
                </c:pt>
                <c:pt idx="252">
                  <c:v>148.740234</c:v>
                </c:pt>
                <c:pt idx="253">
                  <c:v>148.940887</c:v>
                </c:pt>
                <c:pt idx="254">
                  <c:v>149.142395</c:v>
                </c:pt>
                <c:pt idx="255">
                  <c:v>149.343903</c:v>
                </c:pt>
                <c:pt idx="256">
                  <c:v>149.551407</c:v>
                </c:pt>
                <c:pt idx="257">
                  <c:v>149.760437</c:v>
                </c:pt>
                <c:pt idx="258">
                  <c:v>149.969467</c:v>
                </c:pt>
                <c:pt idx="259">
                  <c:v>150.183777</c:v>
                </c:pt>
                <c:pt idx="260">
                  <c:v>150.399475</c:v>
                </c:pt>
                <c:pt idx="261">
                  <c:v>150.615173</c:v>
                </c:pt>
                <c:pt idx="262">
                  <c:v>150.834656</c:v>
                </c:pt>
                <c:pt idx="263">
                  <c:v>151.054626</c:v>
                </c:pt>
                <c:pt idx="264">
                  <c:v>151.27388</c:v>
                </c:pt>
                <c:pt idx="265">
                  <c:v>151.484924</c:v>
                </c:pt>
                <c:pt idx="266">
                  <c:v>151.695953</c:v>
                </c:pt>
                <c:pt idx="267">
                  <c:v>151.889252</c:v>
                </c:pt>
                <c:pt idx="268">
                  <c:v>152.050827</c:v>
                </c:pt>
                <c:pt idx="269">
                  <c:v>152.212402</c:v>
                </c:pt>
                <c:pt idx="270">
                  <c:v>152.2796629999999</c:v>
                </c:pt>
                <c:pt idx="271">
                  <c:v>152.311371</c:v>
                </c:pt>
                <c:pt idx="272">
                  <c:v>152.302429</c:v>
                </c:pt>
                <c:pt idx="273">
                  <c:v>152.107224</c:v>
                </c:pt>
                <c:pt idx="274">
                  <c:v>151.912018</c:v>
                </c:pt>
                <c:pt idx="275">
                  <c:v>151.597092</c:v>
                </c:pt>
                <c:pt idx="276">
                  <c:v>151.234283</c:v>
                </c:pt>
                <c:pt idx="277">
                  <c:v>151.005814</c:v>
                </c:pt>
                <c:pt idx="278">
                  <c:v>151.051208</c:v>
                </c:pt>
                <c:pt idx="279">
                  <c:v>151.096191</c:v>
                </c:pt>
                <c:pt idx="280">
                  <c:v>151.12294</c:v>
                </c:pt>
                <c:pt idx="281">
                  <c:v>151.149704</c:v>
                </c:pt>
                <c:pt idx="282">
                  <c:v>151.176422</c:v>
                </c:pt>
                <c:pt idx="283">
                  <c:v>151.203186</c:v>
                </c:pt>
                <c:pt idx="284">
                  <c:v>151.099594</c:v>
                </c:pt>
                <c:pt idx="285">
                  <c:v>150.875824</c:v>
                </c:pt>
                <c:pt idx="286">
                  <c:v>150.6521</c:v>
                </c:pt>
                <c:pt idx="287">
                  <c:v>150.428345</c:v>
                </c:pt>
                <c:pt idx="288">
                  <c:v>150.204437</c:v>
                </c:pt>
                <c:pt idx="289">
                  <c:v>149.971588</c:v>
                </c:pt>
                <c:pt idx="290">
                  <c:v>149.738724</c:v>
                </c:pt>
                <c:pt idx="291">
                  <c:v>149.505875</c:v>
                </c:pt>
                <c:pt idx="292">
                  <c:v>149.273026</c:v>
                </c:pt>
                <c:pt idx="293">
                  <c:v>149.058014</c:v>
                </c:pt>
                <c:pt idx="294">
                  <c:v>148.859497</c:v>
                </c:pt>
                <c:pt idx="295">
                  <c:v>148.66098</c:v>
                </c:pt>
                <c:pt idx="296">
                  <c:v>148.462479</c:v>
                </c:pt>
                <c:pt idx="297">
                  <c:v>148.264526</c:v>
                </c:pt>
                <c:pt idx="298">
                  <c:v>148.095474</c:v>
                </c:pt>
                <c:pt idx="299">
                  <c:v>147.926407</c:v>
                </c:pt>
                <c:pt idx="300">
                  <c:v>147.757339</c:v>
                </c:pt>
                <c:pt idx="301">
                  <c:v>147.588287</c:v>
                </c:pt>
                <c:pt idx="302">
                  <c:v>147.430573</c:v>
                </c:pt>
                <c:pt idx="303">
                  <c:v>147.283401</c:v>
                </c:pt>
                <c:pt idx="304">
                  <c:v>147.13623</c:v>
                </c:pt>
                <c:pt idx="305">
                  <c:v>146.989044</c:v>
                </c:pt>
                <c:pt idx="306">
                  <c:v>146.842178</c:v>
                </c:pt>
                <c:pt idx="307">
                  <c:v>146.711365</c:v>
                </c:pt>
                <c:pt idx="308">
                  <c:v>146.580551</c:v>
                </c:pt>
                <c:pt idx="309">
                  <c:v>146.449753</c:v>
                </c:pt>
                <c:pt idx="310">
                  <c:v>146.318939</c:v>
                </c:pt>
                <c:pt idx="311">
                  <c:v>146.197693</c:v>
                </c:pt>
                <c:pt idx="312">
                  <c:v>146.085358</c:v>
                </c:pt>
                <c:pt idx="313">
                  <c:v>145.973007</c:v>
                </c:pt>
                <c:pt idx="314">
                  <c:v>145.860672</c:v>
                </c:pt>
                <c:pt idx="315">
                  <c:v>145.748657</c:v>
                </c:pt>
                <c:pt idx="316">
                  <c:v>145.655441</c:v>
                </c:pt>
                <c:pt idx="317">
                  <c:v>145.562195</c:v>
                </c:pt>
                <c:pt idx="318">
                  <c:v>145.468964</c:v>
                </c:pt>
                <c:pt idx="319">
                  <c:v>145.375748</c:v>
                </c:pt>
                <c:pt idx="320">
                  <c:v>145.285904</c:v>
                </c:pt>
                <c:pt idx="321">
                  <c:v>145.199188</c:v>
                </c:pt>
                <c:pt idx="322">
                  <c:v>145.112503</c:v>
                </c:pt>
                <c:pt idx="323">
                  <c:v>145.025803</c:v>
                </c:pt>
                <c:pt idx="324">
                  <c:v>144.93927</c:v>
                </c:pt>
                <c:pt idx="325">
                  <c:v>144.863342</c:v>
                </c:pt>
                <c:pt idx="326">
                  <c:v>144.787384</c:v>
                </c:pt>
                <c:pt idx="327">
                  <c:v>144.711456</c:v>
                </c:pt>
                <c:pt idx="328">
                  <c:v>144.635529</c:v>
                </c:pt>
                <c:pt idx="329">
                  <c:v>144.57103</c:v>
                </c:pt>
                <c:pt idx="330">
                  <c:v>144.517273</c:v>
                </c:pt>
                <c:pt idx="331">
                  <c:v>144.463531</c:v>
                </c:pt>
                <c:pt idx="332">
                  <c:v>144.40979</c:v>
                </c:pt>
                <c:pt idx="333">
                  <c:v>144.356155</c:v>
                </c:pt>
                <c:pt idx="334">
                  <c:v>144.311478</c:v>
                </c:pt>
                <c:pt idx="335">
                  <c:v>144.2668</c:v>
                </c:pt>
                <c:pt idx="336">
                  <c:v>144.222107</c:v>
                </c:pt>
                <c:pt idx="337">
                  <c:v>144.177429</c:v>
                </c:pt>
                <c:pt idx="338">
                  <c:v>144.130783</c:v>
                </c:pt>
                <c:pt idx="339">
                  <c:v>144.082275</c:v>
                </c:pt>
                <c:pt idx="340">
                  <c:v>144.033737</c:v>
                </c:pt>
                <c:pt idx="341">
                  <c:v>143.985229</c:v>
                </c:pt>
                <c:pt idx="342">
                  <c:v>143.936768</c:v>
                </c:pt>
                <c:pt idx="343">
                  <c:v>143.892105</c:v>
                </c:pt>
                <c:pt idx="344">
                  <c:v>143.847458</c:v>
                </c:pt>
                <c:pt idx="345">
                  <c:v>143.802811</c:v>
                </c:pt>
                <c:pt idx="346">
                  <c:v>143.758148</c:v>
                </c:pt>
                <c:pt idx="347">
                  <c:v>143.716797</c:v>
                </c:pt>
                <c:pt idx="348">
                  <c:v>143.678528</c:v>
                </c:pt>
                <c:pt idx="349">
                  <c:v>143.640289</c:v>
                </c:pt>
                <c:pt idx="350">
                  <c:v>143.602036</c:v>
                </c:pt>
                <c:pt idx="351">
                  <c:v>143.563721</c:v>
                </c:pt>
                <c:pt idx="352">
                  <c:v>143.5196529999999</c:v>
                </c:pt>
                <c:pt idx="353">
                  <c:v>143.475586</c:v>
                </c:pt>
                <c:pt idx="354">
                  <c:v>143.431519</c:v>
                </c:pt>
                <c:pt idx="355">
                  <c:v>143.387466</c:v>
                </c:pt>
                <c:pt idx="356">
                  <c:v>143.376633</c:v>
                </c:pt>
                <c:pt idx="357">
                  <c:v>143.397675</c:v>
                </c:pt>
                <c:pt idx="358">
                  <c:v>143.418655</c:v>
                </c:pt>
                <c:pt idx="359">
                  <c:v>143.439651</c:v>
                </c:pt>
                <c:pt idx="360">
                  <c:v>143.461121</c:v>
                </c:pt>
                <c:pt idx="361">
                  <c:v>143.525986</c:v>
                </c:pt>
                <c:pt idx="362">
                  <c:v>143.590851</c:v>
                </c:pt>
                <c:pt idx="363">
                  <c:v>143.655716</c:v>
                </c:pt>
                <c:pt idx="364">
                  <c:v>143.720581</c:v>
                </c:pt>
                <c:pt idx="365">
                  <c:v>144.293793</c:v>
                </c:pt>
                <c:pt idx="366">
                  <c:v>145.355728</c:v>
                </c:pt>
                <c:pt idx="367">
                  <c:v>146.417664</c:v>
                </c:pt>
                <c:pt idx="368">
                  <c:v>147.479584</c:v>
                </c:pt>
                <c:pt idx="369">
                  <c:v>146.725586</c:v>
                </c:pt>
                <c:pt idx="371">
                  <c:v>87.0537262</c:v>
                </c:pt>
                <c:pt idx="372">
                  <c:v>87.05387879999998</c:v>
                </c:pt>
                <c:pt idx="373">
                  <c:v>87.05406189999998</c:v>
                </c:pt>
                <c:pt idx="374">
                  <c:v>87.0542526</c:v>
                </c:pt>
                <c:pt idx="375">
                  <c:v>87.05444339999998</c:v>
                </c:pt>
                <c:pt idx="376">
                  <c:v>87.0546417</c:v>
                </c:pt>
                <c:pt idx="377">
                  <c:v>87.05484009999999</c:v>
                </c:pt>
                <c:pt idx="378">
                  <c:v>87.0550537</c:v>
                </c:pt>
                <c:pt idx="379">
                  <c:v>87.05537409999997</c:v>
                </c:pt>
                <c:pt idx="380">
                  <c:v>87.05569459999998</c:v>
                </c:pt>
                <c:pt idx="381">
                  <c:v>87.0559692</c:v>
                </c:pt>
                <c:pt idx="382">
                  <c:v>87.05622859999998</c:v>
                </c:pt>
                <c:pt idx="383">
                  <c:v>87.05647279999997</c:v>
                </c:pt>
                <c:pt idx="384">
                  <c:v>87.05673219999997</c:v>
                </c:pt>
                <c:pt idx="385">
                  <c:v>87.05697629999999</c:v>
                </c:pt>
                <c:pt idx="386">
                  <c:v>87.0572205</c:v>
                </c:pt>
                <c:pt idx="387">
                  <c:v>87.05747219999999</c:v>
                </c:pt>
                <c:pt idx="388">
                  <c:v>87.0576935</c:v>
                </c:pt>
                <c:pt idx="389">
                  <c:v>87.0577545</c:v>
                </c:pt>
                <c:pt idx="390">
                  <c:v>87.0578079</c:v>
                </c:pt>
                <c:pt idx="391">
                  <c:v>87.05786899999998</c:v>
                </c:pt>
                <c:pt idx="392">
                  <c:v>87.05793000000001</c:v>
                </c:pt>
                <c:pt idx="393">
                  <c:v>87.0580444</c:v>
                </c:pt>
                <c:pt idx="394">
                  <c:v>87.05817409999999</c:v>
                </c:pt>
                <c:pt idx="395">
                  <c:v>87.05830379999999</c:v>
                </c:pt>
                <c:pt idx="396">
                  <c:v>87.05844119999999</c:v>
                </c:pt>
                <c:pt idx="397">
                  <c:v>87.05857089999999</c:v>
                </c:pt>
                <c:pt idx="398">
                  <c:v>87.05868529999998</c:v>
                </c:pt>
                <c:pt idx="399">
                  <c:v>87.05876159999997</c:v>
                </c:pt>
                <c:pt idx="400">
                  <c:v>87.05883789999999</c:v>
                </c:pt>
                <c:pt idx="401">
                  <c:v>87.05879969999998</c:v>
                </c:pt>
                <c:pt idx="402">
                  <c:v>87.05873109999997</c:v>
                </c:pt>
                <c:pt idx="403">
                  <c:v>87.0586624</c:v>
                </c:pt>
                <c:pt idx="404">
                  <c:v>87.05867</c:v>
                </c:pt>
                <c:pt idx="405">
                  <c:v>87.0587234</c:v>
                </c:pt>
                <c:pt idx="406">
                  <c:v>87.05873109999997</c:v>
                </c:pt>
                <c:pt idx="407">
                  <c:v>87.05871579999999</c:v>
                </c:pt>
                <c:pt idx="408">
                  <c:v>87.0586548</c:v>
                </c:pt>
                <c:pt idx="409">
                  <c:v>87.058609</c:v>
                </c:pt>
                <c:pt idx="410">
                  <c:v>87.05938719999999</c:v>
                </c:pt>
                <c:pt idx="411">
                  <c:v>87.0602646</c:v>
                </c:pt>
                <c:pt idx="412">
                  <c:v>87.060997</c:v>
                </c:pt>
                <c:pt idx="413">
                  <c:v>87.0615234</c:v>
                </c:pt>
                <c:pt idx="414">
                  <c:v>87.06205749999998</c:v>
                </c:pt>
                <c:pt idx="415">
                  <c:v>87.06144709999998</c:v>
                </c:pt>
                <c:pt idx="416">
                  <c:v>87.0604095</c:v>
                </c:pt>
                <c:pt idx="417">
                  <c:v>87.05935669999998</c:v>
                </c:pt>
                <c:pt idx="418">
                  <c:v>87.05939479999999</c:v>
                </c:pt>
                <c:pt idx="419">
                  <c:v>87.059494</c:v>
                </c:pt>
                <c:pt idx="420">
                  <c:v>87.05960849999998</c:v>
                </c:pt>
                <c:pt idx="421">
                  <c:v>87.0598145</c:v>
                </c:pt>
                <c:pt idx="422">
                  <c:v>87.0600433</c:v>
                </c:pt>
                <c:pt idx="423">
                  <c:v>87.0603638</c:v>
                </c:pt>
                <c:pt idx="424">
                  <c:v>87.06079859999998</c:v>
                </c:pt>
                <c:pt idx="425">
                  <c:v>87.0612183</c:v>
                </c:pt>
                <c:pt idx="426">
                  <c:v>87.0618134</c:v>
                </c:pt>
                <c:pt idx="427">
                  <c:v>87.06253049999998</c:v>
                </c:pt>
                <c:pt idx="428">
                  <c:v>87.0628052</c:v>
                </c:pt>
                <c:pt idx="429">
                  <c:v>87.06283569999998</c:v>
                </c:pt>
                <c:pt idx="430">
                  <c:v>87.0626984</c:v>
                </c:pt>
                <c:pt idx="431">
                  <c:v>87.0624237</c:v>
                </c:pt>
                <c:pt idx="432">
                  <c:v>87.0621643</c:v>
                </c:pt>
                <c:pt idx="433">
                  <c:v>87.06188199999998</c:v>
                </c:pt>
                <c:pt idx="434">
                  <c:v>87.0615921</c:v>
                </c:pt>
                <c:pt idx="435">
                  <c:v>87.0613022</c:v>
                </c:pt>
                <c:pt idx="436">
                  <c:v>87.0612335</c:v>
                </c:pt>
                <c:pt idx="437">
                  <c:v>87.0610352</c:v>
                </c:pt>
                <c:pt idx="438">
                  <c:v>87.0609055</c:v>
                </c:pt>
                <c:pt idx="439">
                  <c:v>87.0605927</c:v>
                </c:pt>
                <c:pt idx="440">
                  <c:v>87.05938719999999</c:v>
                </c:pt>
                <c:pt idx="441">
                  <c:v>87.05797579999998</c:v>
                </c:pt>
                <c:pt idx="442">
                  <c:v>87.05588529999999</c:v>
                </c:pt>
                <c:pt idx="443">
                  <c:v>87.0536194</c:v>
                </c:pt>
                <c:pt idx="444">
                  <c:v>87.0513992</c:v>
                </c:pt>
                <c:pt idx="445">
                  <c:v>87.0491867</c:v>
                </c:pt>
                <c:pt idx="446">
                  <c:v>87.0473862</c:v>
                </c:pt>
                <c:pt idx="447">
                  <c:v>87.0456696</c:v>
                </c:pt>
                <c:pt idx="448">
                  <c:v>87.0439606</c:v>
                </c:pt>
                <c:pt idx="449">
                  <c:v>87.04246519999998</c:v>
                </c:pt>
                <c:pt idx="450">
                  <c:v>87.0420151</c:v>
                </c:pt>
                <c:pt idx="451">
                  <c:v>87.0415115</c:v>
                </c:pt>
                <c:pt idx="452">
                  <c:v>87.0409851</c:v>
                </c:pt>
                <c:pt idx="453">
                  <c:v>87.04042819999998</c:v>
                </c:pt>
                <c:pt idx="454">
                  <c:v>87.03988649999998</c:v>
                </c:pt>
                <c:pt idx="455">
                  <c:v>87.03937529999999</c:v>
                </c:pt>
                <c:pt idx="456">
                  <c:v>87.0389938</c:v>
                </c:pt>
                <c:pt idx="457">
                  <c:v>87.0386658</c:v>
                </c:pt>
                <c:pt idx="458">
                  <c:v>87.038765</c:v>
                </c:pt>
                <c:pt idx="459">
                  <c:v>87.0392838</c:v>
                </c:pt>
                <c:pt idx="460">
                  <c:v>87.0393906</c:v>
                </c:pt>
                <c:pt idx="461">
                  <c:v>87.03868099999998</c:v>
                </c:pt>
                <c:pt idx="462">
                  <c:v>87.0374451</c:v>
                </c:pt>
                <c:pt idx="463">
                  <c:v>87.036232</c:v>
                </c:pt>
                <c:pt idx="464">
                  <c:v>87.0347672</c:v>
                </c:pt>
                <c:pt idx="465">
                  <c:v>87.0332108</c:v>
                </c:pt>
                <c:pt idx="466">
                  <c:v>87.0331497</c:v>
                </c:pt>
                <c:pt idx="467">
                  <c:v>87.0332642</c:v>
                </c:pt>
                <c:pt idx="468">
                  <c:v>87.03334809999998</c:v>
                </c:pt>
                <c:pt idx="469">
                  <c:v>87.0331879</c:v>
                </c:pt>
                <c:pt idx="470">
                  <c:v>87.03302759999998</c:v>
                </c:pt>
                <c:pt idx="471">
                  <c:v>87.03279879999997</c:v>
                </c:pt>
                <c:pt idx="472">
                  <c:v>87.03250889999997</c:v>
                </c:pt>
                <c:pt idx="473">
                  <c:v>87.0322189</c:v>
                </c:pt>
                <c:pt idx="474">
                  <c:v>87.0318298</c:v>
                </c:pt>
                <c:pt idx="475">
                  <c:v>87.03138729999999</c:v>
                </c:pt>
                <c:pt idx="476">
                  <c:v>87.03093719999997</c:v>
                </c:pt>
                <c:pt idx="477">
                  <c:v>87.0302505</c:v>
                </c:pt>
                <c:pt idx="478">
                  <c:v>87.0295258</c:v>
                </c:pt>
                <c:pt idx="479">
                  <c:v>87.02877809999995</c:v>
                </c:pt>
                <c:pt idx="480">
                  <c:v>87.0279236</c:v>
                </c:pt>
                <c:pt idx="481">
                  <c:v>87.0270538</c:v>
                </c:pt>
                <c:pt idx="482">
                  <c:v>87.026207</c:v>
                </c:pt>
                <c:pt idx="483">
                  <c:v>87.0252609</c:v>
                </c:pt>
                <c:pt idx="484">
                  <c:v>87.02431489999998</c:v>
                </c:pt>
                <c:pt idx="485">
                  <c:v>87.02357479999999</c:v>
                </c:pt>
                <c:pt idx="486">
                  <c:v>87.02490229999998</c:v>
                </c:pt>
                <c:pt idx="487">
                  <c:v>87.0260849</c:v>
                </c:pt>
                <c:pt idx="488">
                  <c:v>87.0255966</c:v>
                </c:pt>
                <c:pt idx="489">
                  <c:v>87.02037049999998</c:v>
                </c:pt>
                <c:pt idx="490">
                  <c:v>87.0156326</c:v>
                </c:pt>
                <c:pt idx="491">
                  <c:v>87.0113144</c:v>
                </c:pt>
                <c:pt idx="492">
                  <c:v>87.00731659999998</c:v>
                </c:pt>
                <c:pt idx="493">
                  <c:v>87.00337219999999</c:v>
                </c:pt>
                <c:pt idx="494">
                  <c:v>86.9994965</c:v>
                </c:pt>
                <c:pt idx="495">
                  <c:v>86.9970703</c:v>
                </c:pt>
                <c:pt idx="496">
                  <c:v>86.9950867</c:v>
                </c:pt>
                <c:pt idx="497">
                  <c:v>86.9930878</c:v>
                </c:pt>
                <c:pt idx="498">
                  <c:v>86.9907913</c:v>
                </c:pt>
                <c:pt idx="499">
                  <c:v>86.988327</c:v>
                </c:pt>
                <c:pt idx="500">
                  <c:v>86.9858627</c:v>
                </c:pt>
                <c:pt idx="501">
                  <c:v>86.98313899999998</c:v>
                </c:pt>
                <c:pt idx="502">
                  <c:v>86.9802322</c:v>
                </c:pt>
                <c:pt idx="503">
                  <c:v>86.9772949</c:v>
                </c:pt>
                <c:pt idx="504">
                  <c:v>86.9742279</c:v>
                </c:pt>
                <c:pt idx="505">
                  <c:v>86.97103119999998</c:v>
                </c:pt>
                <c:pt idx="506">
                  <c:v>86.9678421</c:v>
                </c:pt>
                <c:pt idx="507">
                  <c:v>86.9645081</c:v>
                </c:pt>
                <c:pt idx="508">
                  <c:v>86.9611053</c:v>
                </c:pt>
                <c:pt idx="509">
                  <c:v>86.9577026</c:v>
                </c:pt>
                <c:pt idx="510">
                  <c:v>86.954071</c:v>
                </c:pt>
                <c:pt idx="511">
                  <c:v>86.950325</c:v>
                </c:pt>
                <c:pt idx="512">
                  <c:v>86.9465942</c:v>
                </c:pt>
                <c:pt idx="513">
                  <c:v>86.9425201</c:v>
                </c:pt>
                <c:pt idx="514">
                  <c:v>86.9383698</c:v>
                </c:pt>
                <c:pt idx="515">
                  <c:v>86.934227</c:v>
                </c:pt>
                <c:pt idx="516">
                  <c:v>86.9298859</c:v>
                </c:pt>
                <c:pt idx="517">
                  <c:v>86.9255447</c:v>
                </c:pt>
                <c:pt idx="518">
                  <c:v>86.9211884</c:v>
                </c:pt>
                <c:pt idx="519">
                  <c:v>86.91643519999998</c:v>
                </c:pt>
                <c:pt idx="520">
                  <c:v>86.9116898</c:v>
                </c:pt>
                <c:pt idx="521">
                  <c:v>86.9068146</c:v>
                </c:pt>
                <c:pt idx="522">
                  <c:v>86.901474</c:v>
                </c:pt>
                <c:pt idx="523">
                  <c:v>86.89614109999998</c:v>
                </c:pt>
                <c:pt idx="524">
                  <c:v>86.89270019999996</c:v>
                </c:pt>
                <c:pt idx="525">
                  <c:v>86.893074</c:v>
                </c:pt>
                <c:pt idx="526">
                  <c:v>86.8936539</c:v>
                </c:pt>
                <c:pt idx="527">
                  <c:v>86.8967667</c:v>
                </c:pt>
                <c:pt idx="528">
                  <c:v>86.9079742</c:v>
                </c:pt>
                <c:pt idx="529">
                  <c:v>86.9147491</c:v>
                </c:pt>
                <c:pt idx="530">
                  <c:v>86.8873215</c:v>
                </c:pt>
                <c:pt idx="531">
                  <c:v>86.86827849999999</c:v>
                </c:pt>
                <c:pt idx="532">
                  <c:v>86.85516359999998</c:v>
                </c:pt>
                <c:pt idx="533">
                  <c:v>86.84246829999998</c:v>
                </c:pt>
                <c:pt idx="534">
                  <c:v>86.8315735</c:v>
                </c:pt>
                <c:pt idx="535">
                  <c:v>86.82588199999996</c:v>
                </c:pt>
                <c:pt idx="536">
                  <c:v>86.8201904</c:v>
                </c:pt>
                <c:pt idx="537">
                  <c:v>86.81427759999998</c:v>
                </c:pt>
                <c:pt idx="538">
                  <c:v>86.8081207</c:v>
                </c:pt>
                <c:pt idx="539">
                  <c:v>86.8019867</c:v>
                </c:pt>
                <c:pt idx="540">
                  <c:v>86.79560089999998</c:v>
                </c:pt>
                <c:pt idx="541">
                  <c:v>86.78904719999998</c:v>
                </c:pt>
                <c:pt idx="542">
                  <c:v>86.78250119999998</c:v>
                </c:pt>
                <c:pt idx="543">
                  <c:v>86.77569579999998</c:v>
                </c:pt>
                <c:pt idx="544">
                  <c:v>86.7686996</c:v>
                </c:pt>
                <c:pt idx="545">
                  <c:v>86.7616959</c:v>
                </c:pt>
                <c:pt idx="546">
                  <c:v>86.7548447</c:v>
                </c:pt>
                <c:pt idx="547">
                  <c:v>86.74810789999998</c:v>
                </c:pt>
                <c:pt idx="548">
                  <c:v>86.74137879999999</c:v>
                </c:pt>
                <c:pt idx="549">
                  <c:v>86.7342987</c:v>
                </c:pt>
                <c:pt idx="550">
                  <c:v>86.72688289999999</c:v>
                </c:pt>
                <c:pt idx="551">
                  <c:v>86.7194595</c:v>
                </c:pt>
                <c:pt idx="552">
                  <c:v>86.7119064</c:v>
                </c:pt>
                <c:pt idx="553">
                  <c:v>86.7042236</c:v>
                </c:pt>
                <c:pt idx="554">
                  <c:v>86.69654849999999</c:v>
                </c:pt>
                <c:pt idx="555">
                  <c:v>86.68887329999997</c:v>
                </c:pt>
                <c:pt idx="556">
                  <c:v>86.6812134</c:v>
                </c:pt>
                <c:pt idx="557">
                  <c:v>86.67354579999999</c:v>
                </c:pt>
                <c:pt idx="558">
                  <c:v>86.6666794</c:v>
                </c:pt>
                <c:pt idx="559">
                  <c:v>86.66055299999998</c:v>
                </c:pt>
                <c:pt idx="560">
                  <c:v>86.65439609999999</c:v>
                </c:pt>
                <c:pt idx="561">
                  <c:v>86.64807889999999</c:v>
                </c:pt>
                <c:pt idx="562">
                  <c:v>86.6406403</c:v>
                </c:pt>
                <c:pt idx="563">
                  <c:v>86.6318054</c:v>
                </c:pt>
                <c:pt idx="564">
                  <c:v>86.62254329999999</c:v>
                </c:pt>
                <c:pt idx="565">
                  <c:v>86.613266</c:v>
                </c:pt>
                <c:pt idx="566">
                  <c:v>86.60420229999998</c:v>
                </c:pt>
                <c:pt idx="567">
                  <c:v>86.59535219999997</c:v>
                </c:pt>
                <c:pt idx="568">
                  <c:v>86.5865097</c:v>
                </c:pt>
                <c:pt idx="569">
                  <c:v>86.5785446</c:v>
                </c:pt>
                <c:pt idx="570">
                  <c:v>86.57173159999999</c:v>
                </c:pt>
                <c:pt idx="571">
                  <c:v>86.5650406</c:v>
                </c:pt>
                <c:pt idx="572">
                  <c:v>86.5562897</c:v>
                </c:pt>
                <c:pt idx="573">
                  <c:v>86.5453186</c:v>
                </c:pt>
                <c:pt idx="574">
                  <c:v>86.53417209999999</c:v>
                </c:pt>
                <c:pt idx="575">
                  <c:v>86.52288819999995</c:v>
                </c:pt>
                <c:pt idx="576">
                  <c:v>86.5102234</c:v>
                </c:pt>
                <c:pt idx="577">
                  <c:v>86.49848939999998</c:v>
                </c:pt>
                <c:pt idx="578">
                  <c:v>86.48674769999998</c:v>
                </c:pt>
                <c:pt idx="579">
                  <c:v>86.4772873</c:v>
                </c:pt>
                <c:pt idx="580">
                  <c:v>86.468811</c:v>
                </c:pt>
                <c:pt idx="581">
                  <c:v>86.46031189999998</c:v>
                </c:pt>
                <c:pt idx="582">
                  <c:v>86.4515915</c:v>
                </c:pt>
                <c:pt idx="583">
                  <c:v>86.4426727</c:v>
                </c:pt>
                <c:pt idx="584">
                  <c:v>86.43367</c:v>
                </c:pt>
                <c:pt idx="585">
                  <c:v>86.4239731</c:v>
                </c:pt>
                <c:pt idx="586">
                  <c:v>86.4142761</c:v>
                </c:pt>
                <c:pt idx="587">
                  <c:v>86.4045181</c:v>
                </c:pt>
                <c:pt idx="588">
                  <c:v>86.3945236</c:v>
                </c:pt>
                <c:pt idx="589">
                  <c:v>86.3845291</c:v>
                </c:pt>
                <c:pt idx="590">
                  <c:v>86.37457279999997</c:v>
                </c:pt>
                <c:pt idx="591">
                  <c:v>86.3646545</c:v>
                </c:pt>
                <c:pt idx="592">
                  <c:v>86.35471339999998</c:v>
                </c:pt>
                <c:pt idx="593">
                  <c:v>86.34474179999998</c:v>
                </c:pt>
                <c:pt idx="594">
                  <c:v>86.33475489999998</c:v>
                </c:pt>
                <c:pt idx="595">
                  <c:v>86.32463839999998</c:v>
                </c:pt>
                <c:pt idx="596">
                  <c:v>86.3141174</c:v>
                </c:pt>
                <c:pt idx="597">
                  <c:v>86.3037262</c:v>
                </c:pt>
                <c:pt idx="598">
                  <c:v>86.293335</c:v>
                </c:pt>
                <c:pt idx="599">
                  <c:v>86.28270719999999</c:v>
                </c:pt>
                <c:pt idx="600">
                  <c:v>86.27207179999998</c:v>
                </c:pt>
                <c:pt idx="601">
                  <c:v>86.26139829999998</c:v>
                </c:pt>
                <c:pt idx="602">
                  <c:v>86.2505569</c:v>
                </c:pt>
                <c:pt idx="603">
                  <c:v>86.2397232</c:v>
                </c:pt>
                <c:pt idx="604">
                  <c:v>86.22877499999998</c:v>
                </c:pt>
                <c:pt idx="605">
                  <c:v>86.2176895</c:v>
                </c:pt>
                <c:pt idx="606">
                  <c:v>86.20659639999998</c:v>
                </c:pt>
                <c:pt idx="607">
                  <c:v>86.19538119999999</c:v>
                </c:pt>
                <c:pt idx="608">
                  <c:v>86.18406679999998</c:v>
                </c:pt>
                <c:pt idx="609">
                  <c:v>86.17275239999995</c:v>
                </c:pt>
                <c:pt idx="610">
                  <c:v>86.16113279999999</c:v>
                </c:pt>
                <c:pt idx="611">
                  <c:v>86.1494064</c:v>
                </c:pt>
                <c:pt idx="612">
                  <c:v>86.1376724</c:v>
                </c:pt>
                <c:pt idx="613">
                  <c:v>86.12654879999997</c:v>
                </c:pt>
                <c:pt idx="614">
                  <c:v>86.115509</c:v>
                </c:pt>
                <c:pt idx="615">
                  <c:v>86.10376739999997</c:v>
                </c:pt>
                <c:pt idx="616">
                  <c:v>86.0913467</c:v>
                </c:pt>
                <c:pt idx="617">
                  <c:v>86.07894129999997</c:v>
                </c:pt>
                <c:pt idx="618">
                  <c:v>86.0662231</c:v>
                </c:pt>
                <c:pt idx="619">
                  <c:v>86.05159</c:v>
                </c:pt>
                <c:pt idx="620">
                  <c:v>86.0369644</c:v>
                </c:pt>
                <c:pt idx="621">
                  <c:v>86.02228549999998</c:v>
                </c:pt>
                <c:pt idx="622">
                  <c:v>86.0074692</c:v>
                </c:pt>
                <c:pt idx="623">
                  <c:v>85.99265289999998</c:v>
                </c:pt>
                <c:pt idx="624">
                  <c:v>85.9777298</c:v>
                </c:pt>
                <c:pt idx="625">
                  <c:v>85.96247859999997</c:v>
                </c:pt>
                <c:pt idx="626">
                  <c:v>85.9472122</c:v>
                </c:pt>
                <c:pt idx="627">
                  <c:v>85.93232729999998</c:v>
                </c:pt>
                <c:pt idx="628">
                  <c:v>85.918251</c:v>
                </c:pt>
                <c:pt idx="629">
                  <c:v>85.9041443</c:v>
                </c:pt>
                <c:pt idx="630">
                  <c:v>85.8892517</c:v>
                </c:pt>
                <c:pt idx="631">
                  <c:v>85.871521</c:v>
                </c:pt>
                <c:pt idx="632">
                  <c:v>85.85497279999998</c:v>
                </c:pt>
                <c:pt idx="633">
                  <c:v>85.83947749999999</c:v>
                </c:pt>
                <c:pt idx="634">
                  <c:v>85.82931519999997</c:v>
                </c:pt>
                <c:pt idx="635">
                  <c:v>85.82037349999999</c:v>
                </c:pt>
                <c:pt idx="636">
                  <c:v>85.81144709999998</c:v>
                </c:pt>
                <c:pt idx="637">
                  <c:v>85.802063</c:v>
                </c:pt>
                <c:pt idx="638">
                  <c:v>85.7947693</c:v>
                </c:pt>
                <c:pt idx="639">
                  <c:v>85.78504179999999</c:v>
                </c:pt>
                <c:pt idx="640">
                  <c:v>85.7683105</c:v>
                </c:pt>
                <c:pt idx="641">
                  <c:v>85.7481308</c:v>
                </c:pt>
                <c:pt idx="642">
                  <c:v>85.7313538</c:v>
                </c:pt>
                <c:pt idx="643">
                  <c:v>85.7145767</c:v>
                </c:pt>
                <c:pt idx="644">
                  <c:v>85.69781489999998</c:v>
                </c:pt>
                <c:pt idx="645">
                  <c:v>85.67723079999999</c:v>
                </c:pt>
                <c:pt idx="646">
                  <c:v>85.65650179999999</c:v>
                </c:pt>
                <c:pt idx="647">
                  <c:v>85.63683319999998</c:v>
                </c:pt>
                <c:pt idx="648">
                  <c:v>85.61946109999998</c:v>
                </c:pt>
                <c:pt idx="649">
                  <c:v>85.60484309999998</c:v>
                </c:pt>
                <c:pt idx="650">
                  <c:v>85.59021</c:v>
                </c:pt>
                <c:pt idx="651">
                  <c:v>85.57513429999999</c:v>
                </c:pt>
                <c:pt idx="652">
                  <c:v>85.55847169999998</c:v>
                </c:pt>
                <c:pt idx="653">
                  <c:v>85.5417786</c:v>
                </c:pt>
                <c:pt idx="654">
                  <c:v>85.5251617</c:v>
                </c:pt>
                <c:pt idx="655">
                  <c:v>85.5089264</c:v>
                </c:pt>
                <c:pt idx="656">
                  <c:v>85.4926834</c:v>
                </c:pt>
                <c:pt idx="657">
                  <c:v>85.47670749999999</c:v>
                </c:pt>
                <c:pt idx="658">
                  <c:v>85.4617157</c:v>
                </c:pt>
                <c:pt idx="659">
                  <c:v>85.4467239</c:v>
                </c:pt>
                <c:pt idx="660">
                  <c:v>85.4318848</c:v>
                </c:pt>
                <c:pt idx="661">
                  <c:v>85.4173508</c:v>
                </c:pt>
                <c:pt idx="662">
                  <c:v>85.40277099999999</c:v>
                </c:pt>
                <c:pt idx="663">
                  <c:v>85.38813019999999</c:v>
                </c:pt>
                <c:pt idx="664">
                  <c:v>85.37339779999998</c:v>
                </c:pt>
                <c:pt idx="665">
                  <c:v>85.35865779999999</c:v>
                </c:pt>
                <c:pt idx="666">
                  <c:v>85.34379579999998</c:v>
                </c:pt>
                <c:pt idx="667">
                  <c:v>85.32884219999995</c:v>
                </c:pt>
                <c:pt idx="668">
                  <c:v>85.3139038</c:v>
                </c:pt>
                <c:pt idx="669">
                  <c:v>85.2988739</c:v>
                </c:pt>
                <c:pt idx="670">
                  <c:v>85.283783</c:v>
                </c:pt>
                <c:pt idx="671">
                  <c:v>85.26872249999998</c:v>
                </c:pt>
                <c:pt idx="672">
                  <c:v>85.25383</c:v>
                </c:pt>
                <c:pt idx="673">
                  <c:v>85.238884</c:v>
                </c:pt>
                <c:pt idx="674">
                  <c:v>85.2237549</c:v>
                </c:pt>
                <c:pt idx="675">
                  <c:v>85.2085342</c:v>
                </c:pt>
                <c:pt idx="676">
                  <c:v>85.19318389999998</c:v>
                </c:pt>
                <c:pt idx="677">
                  <c:v>85.1776047</c:v>
                </c:pt>
                <c:pt idx="678">
                  <c:v>85.1579895</c:v>
                </c:pt>
                <c:pt idx="679">
                  <c:v>85.1362991</c:v>
                </c:pt>
                <c:pt idx="680">
                  <c:v>85.114975</c:v>
                </c:pt>
                <c:pt idx="681">
                  <c:v>85.0949249</c:v>
                </c:pt>
                <c:pt idx="682">
                  <c:v>85.07548519999999</c:v>
                </c:pt>
                <c:pt idx="683">
                  <c:v>85.05622859999998</c:v>
                </c:pt>
                <c:pt idx="684">
                  <c:v>85.0423126</c:v>
                </c:pt>
                <c:pt idx="685">
                  <c:v>85.02996829999998</c:v>
                </c:pt>
                <c:pt idx="686">
                  <c:v>85.0175476</c:v>
                </c:pt>
                <c:pt idx="687">
                  <c:v>85.0042953</c:v>
                </c:pt>
                <c:pt idx="688">
                  <c:v>84.99086</c:v>
                </c:pt>
                <c:pt idx="689">
                  <c:v>84.9774246</c:v>
                </c:pt>
                <c:pt idx="690">
                  <c:v>84.9554214</c:v>
                </c:pt>
                <c:pt idx="691">
                  <c:v>84.9319153</c:v>
                </c:pt>
                <c:pt idx="692">
                  <c:v>84.9083557</c:v>
                </c:pt>
                <c:pt idx="693">
                  <c:v>84.88377379999999</c:v>
                </c:pt>
                <c:pt idx="694">
                  <c:v>84.85882569999998</c:v>
                </c:pt>
                <c:pt idx="695">
                  <c:v>84.8336029</c:v>
                </c:pt>
                <c:pt idx="696">
                  <c:v>84.8145065</c:v>
                </c:pt>
                <c:pt idx="697">
                  <c:v>84.7973175</c:v>
                </c:pt>
                <c:pt idx="698">
                  <c:v>84.78022</c:v>
                </c:pt>
                <c:pt idx="699">
                  <c:v>84.76187899999998</c:v>
                </c:pt>
                <c:pt idx="700">
                  <c:v>84.7431641</c:v>
                </c:pt>
                <c:pt idx="701">
                  <c:v>84.72448729999999</c:v>
                </c:pt>
                <c:pt idx="702">
                  <c:v>84.7042847</c:v>
                </c:pt>
                <c:pt idx="703">
                  <c:v>84.68361659999998</c:v>
                </c:pt>
                <c:pt idx="704">
                  <c:v>84.66300199999999</c:v>
                </c:pt>
                <c:pt idx="705">
                  <c:v>84.63932799999999</c:v>
                </c:pt>
                <c:pt idx="706">
                  <c:v>84.61424259999998</c:v>
                </c:pt>
                <c:pt idx="707">
                  <c:v>84.58867649999999</c:v>
                </c:pt>
                <c:pt idx="708">
                  <c:v>84.5655594</c:v>
                </c:pt>
                <c:pt idx="709">
                  <c:v>84.5430908</c:v>
                </c:pt>
                <c:pt idx="710">
                  <c:v>84.52087399999999</c:v>
                </c:pt>
                <c:pt idx="711">
                  <c:v>84.50233459999998</c:v>
                </c:pt>
                <c:pt idx="712">
                  <c:v>84.4879379</c:v>
                </c:pt>
                <c:pt idx="713">
                  <c:v>84.4740601</c:v>
                </c:pt>
                <c:pt idx="714">
                  <c:v>84.4605865</c:v>
                </c:pt>
                <c:pt idx="715">
                  <c:v>84.2510681</c:v>
                </c:pt>
                <c:pt idx="716">
                  <c:v>84.30535889999999</c:v>
                </c:pt>
                <c:pt idx="717">
                  <c:v>84.3609467</c:v>
                </c:pt>
                <c:pt idx="718">
                  <c:v>84.4213562</c:v>
                </c:pt>
                <c:pt idx="719">
                  <c:v>84.4041443</c:v>
                </c:pt>
                <c:pt idx="720">
                  <c:v>84.38130189999997</c:v>
                </c:pt>
                <c:pt idx="721">
                  <c:v>84.3532486</c:v>
                </c:pt>
                <c:pt idx="722">
                  <c:v>84.32966609999998</c:v>
                </c:pt>
                <c:pt idx="723">
                  <c:v>84.30623629999998</c:v>
                </c:pt>
                <c:pt idx="724">
                  <c:v>84.2876587</c:v>
                </c:pt>
                <c:pt idx="725">
                  <c:v>84.28038019999997</c:v>
                </c:pt>
                <c:pt idx="726">
                  <c:v>84.2589035</c:v>
                </c:pt>
                <c:pt idx="727">
                  <c:v>84.07680509999999</c:v>
                </c:pt>
                <c:pt idx="728">
                  <c:v>83.70947269999999</c:v>
                </c:pt>
                <c:pt idx="729">
                  <c:v>83.36215209999999</c:v>
                </c:pt>
                <c:pt idx="730">
                  <c:v>83.8466644</c:v>
                </c:pt>
                <c:pt idx="731">
                  <c:v>83.2292862</c:v>
                </c:pt>
                <c:pt idx="732">
                  <c:v>83.2741547</c:v>
                </c:pt>
                <c:pt idx="733">
                  <c:v>83.7310181</c:v>
                </c:pt>
                <c:pt idx="734">
                  <c:v>83.8672638</c:v>
                </c:pt>
                <c:pt idx="735">
                  <c:v>83.9323959</c:v>
                </c:pt>
                <c:pt idx="736">
                  <c:v>83.7549362</c:v>
                </c:pt>
                <c:pt idx="737">
                  <c:v>83.77098079999999</c:v>
                </c:pt>
                <c:pt idx="738">
                  <c:v>83.7842255</c:v>
                </c:pt>
                <c:pt idx="739">
                  <c:v>83.7602463</c:v>
                </c:pt>
                <c:pt idx="740">
                  <c:v>83.7135925</c:v>
                </c:pt>
                <c:pt idx="741">
                  <c:v>83.6669464</c:v>
                </c:pt>
                <c:pt idx="742">
                  <c:v>83.6412888</c:v>
                </c:pt>
                <c:pt idx="743">
                  <c:v>83.62079619999999</c:v>
                </c:pt>
                <c:pt idx="744">
                  <c:v>83.60038759999999</c:v>
                </c:pt>
                <c:pt idx="745">
                  <c:v>83.5954437</c:v>
                </c:pt>
                <c:pt idx="746">
                  <c:v>83.5906296</c:v>
                </c:pt>
                <c:pt idx="747">
                  <c:v>83.58306879999999</c:v>
                </c:pt>
                <c:pt idx="748">
                  <c:v>83.56331629999998</c:v>
                </c:pt>
                <c:pt idx="749">
                  <c:v>83.5443497</c:v>
                </c:pt>
                <c:pt idx="750">
                  <c:v>83.52909849999999</c:v>
                </c:pt>
                <c:pt idx="751">
                  <c:v>83.5182114</c:v>
                </c:pt>
                <c:pt idx="752">
                  <c:v>83.50733179999999</c:v>
                </c:pt>
                <c:pt idx="753">
                  <c:v>83.50418089999998</c:v>
                </c:pt>
                <c:pt idx="754">
                  <c:v>83.5061798</c:v>
                </c:pt>
                <c:pt idx="755">
                  <c:v>83.50739289999999</c:v>
                </c:pt>
                <c:pt idx="756">
                  <c:v>83.29187009999998</c:v>
                </c:pt>
                <c:pt idx="757">
                  <c:v>82.9968262</c:v>
                </c:pt>
                <c:pt idx="758">
                  <c:v>82.721283</c:v>
                </c:pt>
                <c:pt idx="759">
                  <c:v>82.47370909999998</c:v>
                </c:pt>
                <c:pt idx="760">
                  <c:v>82.215065</c:v>
                </c:pt>
                <c:pt idx="761">
                  <c:v>81.9438782</c:v>
                </c:pt>
                <c:pt idx="762">
                  <c:v>81.7430038</c:v>
                </c:pt>
                <c:pt idx="763">
                  <c:v>81.53701019999998</c:v>
                </c:pt>
                <c:pt idx="764">
                  <c:v>81.5834274</c:v>
                </c:pt>
                <c:pt idx="765">
                  <c:v>82.22904209999999</c:v>
                </c:pt>
                <c:pt idx="766">
                  <c:v>82.932251</c:v>
                </c:pt>
                <c:pt idx="767">
                  <c:v>83.32475279999998</c:v>
                </c:pt>
                <c:pt idx="768">
                  <c:v>83.3144379</c:v>
                </c:pt>
                <c:pt idx="769">
                  <c:v>83.3032608</c:v>
                </c:pt>
                <c:pt idx="770">
                  <c:v>83.28867339999998</c:v>
                </c:pt>
                <c:pt idx="771">
                  <c:v>83.272644</c:v>
                </c:pt>
                <c:pt idx="772">
                  <c:v>83.2559509</c:v>
                </c:pt>
                <c:pt idx="773">
                  <c:v>83.2336731</c:v>
                </c:pt>
                <c:pt idx="774">
                  <c:v>83.211441</c:v>
                </c:pt>
                <c:pt idx="775">
                  <c:v>83.1865616</c:v>
                </c:pt>
                <c:pt idx="776">
                  <c:v>83.1641235</c:v>
                </c:pt>
                <c:pt idx="777">
                  <c:v>83.1396179</c:v>
                </c:pt>
                <c:pt idx="778">
                  <c:v>83.11531829999998</c:v>
                </c:pt>
                <c:pt idx="779">
                  <c:v>83.091095</c:v>
                </c:pt>
                <c:pt idx="780">
                  <c:v>83.06674959999998</c:v>
                </c:pt>
                <c:pt idx="781">
                  <c:v>83.0435028</c:v>
                </c:pt>
                <c:pt idx="782">
                  <c:v>83.0203247</c:v>
                </c:pt>
                <c:pt idx="783">
                  <c:v>82.9973831</c:v>
                </c:pt>
                <c:pt idx="784">
                  <c:v>82.97543329999999</c:v>
                </c:pt>
                <c:pt idx="785">
                  <c:v>82.9534302</c:v>
                </c:pt>
                <c:pt idx="786">
                  <c:v>82.93277739999999</c:v>
                </c:pt>
                <c:pt idx="787">
                  <c:v>82.9131012</c:v>
                </c:pt>
                <c:pt idx="788">
                  <c:v>82.8934097</c:v>
                </c:pt>
                <c:pt idx="789">
                  <c:v>82.88909149999999</c:v>
                </c:pt>
                <c:pt idx="790">
                  <c:v>82.8831177</c:v>
                </c:pt>
                <c:pt idx="791">
                  <c:v>82.8612213</c:v>
                </c:pt>
                <c:pt idx="792">
                  <c:v>82.835144</c:v>
                </c:pt>
                <c:pt idx="793">
                  <c:v>82.7681046</c:v>
                </c:pt>
                <c:pt idx="794">
                  <c:v>82.7450104</c:v>
                </c:pt>
                <c:pt idx="795">
                  <c:v>82.7215958</c:v>
                </c:pt>
                <c:pt idx="796">
                  <c:v>82.69633479999999</c:v>
                </c:pt>
                <c:pt idx="797">
                  <c:v>82.67330929999999</c:v>
                </c:pt>
                <c:pt idx="798">
                  <c:v>82.6546936</c:v>
                </c:pt>
                <c:pt idx="799">
                  <c:v>82.63147739999997</c:v>
                </c:pt>
                <c:pt idx="800">
                  <c:v>82.60581209999997</c:v>
                </c:pt>
                <c:pt idx="801">
                  <c:v>82.58541869999999</c:v>
                </c:pt>
                <c:pt idx="802">
                  <c:v>82.55906679999998</c:v>
                </c:pt>
                <c:pt idx="803">
                  <c:v>82.54097749999998</c:v>
                </c:pt>
                <c:pt idx="804">
                  <c:v>82.5331192</c:v>
                </c:pt>
                <c:pt idx="805">
                  <c:v>82.50801849999999</c:v>
                </c:pt>
                <c:pt idx="806">
                  <c:v>82.4779663</c:v>
                </c:pt>
                <c:pt idx="807">
                  <c:v>82.4408951</c:v>
                </c:pt>
                <c:pt idx="808">
                  <c:v>82.413475</c:v>
                </c:pt>
                <c:pt idx="809">
                  <c:v>82.3811264</c:v>
                </c:pt>
                <c:pt idx="810">
                  <c:v>82.30912019999998</c:v>
                </c:pt>
                <c:pt idx="811">
                  <c:v>82.15455629999998</c:v>
                </c:pt>
                <c:pt idx="812">
                  <c:v>62.4038391</c:v>
                </c:pt>
                <c:pt idx="813">
                  <c:v>43.3229752</c:v>
                </c:pt>
                <c:pt idx="814">
                  <c:v>29.4937611</c:v>
                </c:pt>
                <c:pt idx="815">
                  <c:v>18.2879353</c:v>
                </c:pt>
                <c:pt idx="816">
                  <c:v>6.857080459999998</c:v>
                </c:pt>
                <c:pt idx="817">
                  <c:v>0.0170001388</c:v>
                </c:pt>
                <c:pt idx="818">
                  <c:v>-0.969475865</c:v>
                </c:pt>
                <c:pt idx="819">
                  <c:v>-0.798788548</c:v>
                </c:pt>
                <c:pt idx="820">
                  <c:v>-0.646667659</c:v>
                </c:pt>
                <c:pt idx="821">
                  <c:v>-0.519640446</c:v>
                </c:pt>
                <c:pt idx="822">
                  <c:v>-0.409398675</c:v>
                </c:pt>
                <c:pt idx="823">
                  <c:v>-0.322452009</c:v>
                </c:pt>
                <c:pt idx="824">
                  <c:v>-0.236830771</c:v>
                </c:pt>
                <c:pt idx="825">
                  <c:v>-0.191635787</c:v>
                </c:pt>
                <c:pt idx="826">
                  <c:v>-0.147621691</c:v>
                </c:pt>
                <c:pt idx="827">
                  <c:v>-0.110969782</c:v>
                </c:pt>
                <c:pt idx="828">
                  <c:v>-0.084472999</c:v>
                </c:pt>
                <c:pt idx="829">
                  <c:v>-0.058858078</c:v>
                </c:pt>
                <c:pt idx="830">
                  <c:v>-0.0400579609</c:v>
                </c:pt>
                <c:pt idx="831">
                  <c:v>-0.0226419307</c:v>
                </c:pt>
                <c:pt idx="832">
                  <c:v>-0.00582146831</c:v>
                </c:pt>
                <c:pt idx="833">
                  <c:v>0.00316764135</c:v>
                </c:pt>
                <c:pt idx="834">
                  <c:v>0.0121892774</c:v>
                </c:pt>
                <c:pt idx="835">
                  <c:v>0.0197502226</c:v>
                </c:pt>
                <c:pt idx="836">
                  <c:v>0.0244898871</c:v>
                </c:pt>
                <c:pt idx="837">
                  <c:v>0.0292219706</c:v>
                </c:pt>
                <c:pt idx="838">
                  <c:v>0.0323608406</c:v>
                </c:pt>
                <c:pt idx="839">
                  <c:v>0.0345799439</c:v>
                </c:pt>
                <c:pt idx="840">
                  <c:v>0.0367939286</c:v>
                </c:pt>
                <c:pt idx="841">
                  <c:v>0.0376706123</c:v>
                </c:pt>
                <c:pt idx="842">
                  <c:v>0.0383937284</c:v>
                </c:pt>
                <c:pt idx="843">
                  <c:v>0.039038755</c:v>
                </c:pt>
                <c:pt idx="844">
                  <c:v>0.0388987772</c:v>
                </c:pt>
                <c:pt idx="845">
                  <c:v>0.0387588516</c:v>
                </c:pt>
                <c:pt idx="846">
                  <c:v>0.0384481139</c:v>
                </c:pt>
                <c:pt idx="847">
                  <c:v>0.037704356</c:v>
                </c:pt>
                <c:pt idx="848">
                  <c:v>0.0369602367</c:v>
                </c:pt>
                <c:pt idx="849">
                  <c:v>0.0360365808</c:v>
                </c:pt>
                <c:pt idx="850">
                  <c:v>0.0349463783</c:v>
                </c:pt>
                <c:pt idx="851">
                  <c:v>0.0338691324</c:v>
                </c:pt>
                <c:pt idx="852">
                  <c:v>0.0325937346</c:v>
                </c:pt>
                <c:pt idx="853">
                  <c:v>0.0311961658</c:v>
                </c:pt>
                <c:pt idx="854">
                  <c:v>0.0299318749</c:v>
                </c:pt>
                <c:pt idx="855">
                  <c:v>0.0285326056</c:v>
                </c:pt>
                <c:pt idx="856">
                  <c:v>0.0266744699</c:v>
                </c:pt>
                <c:pt idx="857">
                  <c:v>0.0254873242</c:v>
                </c:pt>
                <c:pt idx="858">
                  <c:v>0.0259023719</c:v>
                </c:pt>
                <c:pt idx="859">
                  <c:v>0.0263476539</c:v>
                </c:pt>
                <c:pt idx="860">
                  <c:v>0.0269678999</c:v>
                </c:pt>
                <c:pt idx="861">
                  <c:v>0.0275222659</c:v>
                </c:pt>
                <c:pt idx="862">
                  <c:v>0.0280987415</c:v>
                </c:pt>
                <c:pt idx="863">
                  <c:v>0.0284684021</c:v>
                </c:pt>
                <c:pt idx="864">
                  <c:v>0.0281680264</c:v>
                </c:pt>
                <c:pt idx="865">
                  <c:v>0.0277278069</c:v>
                </c:pt>
                <c:pt idx="866">
                  <c:v>0.0272694863</c:v>
                </c:pt>
                <c:pt idx="867">
                  <c:v>0.0267949812</c:v>
                </c:pt>
                <c:pt idx="868">
                  <c:v>0.02630594</c:v>
                </c:pt>
                <c:pt idx="869">
                  <c:v>0.0258037969</c:v>
                </c:pt>
                <c:pt idx="870">
                  <c:v>0.0252897032</c:v>
                </c:pt>
                <c:pt idx="871">
                  <c:v>0.0247648992</c:v>
                </c:pt>
                <c:pt idx="872">
                  <c:v>0.0242302492</c:v>
                </c:pt>
                <c:pt idx="873">
                  <c:v>0.0237028878</c:v>
                </c:pt>
                <c:pt idx="874">
                  <c:v>0.0232430715</c:v>
                </c:pt>
                <c:pt idx="875">
                  <c:v>0.0227816198</c:v>
                </c:pt>
                <c:pt idx="876">
                  <c:v>0.0223186016</c:v>
                </c:pt>
                <c:pt idx="877">
                  <c:v>0.0218540486</c:v>
                </c:pt>
                <c:pt idx="878">
                  <c:v>0.0213880241</c:v>
                </c:pt>
                <c:pt idx="879">
                  <c:v>0.0209205896</c:v>
                </c:pt>
                <c:pt idx="880">
                  <c:v>0.0204517823</c:v>
                </c:pt>
                <c:pt idx="881">
                  <c:v>0.0199816339</c:v>
                </c:pt>
                <c:pt idx="882">
                  <c:v>0.0195086896</c:v>
                </c:pt>
                <c:pt idx="883">
                  <c:v>0.0190580003</c:v>
                </c:pt>
                <c:pt idx="884">
                  <c:v>0.0186654627</c:v>
                </c:pt>
                <c:pt idx="885">
                  <c:v>0.0182715952</c:v>
                </c:pt>
                <c:pt idx="886">
                  <c:v>0.0178764444</c:v>
                </c:pt>
                <c:pt idx="887">
                  <c:v>0.0174800586</c:v>
                </c:pt>
                <c:pt idx="888">
                  <c:v>0.0170824789</c:v>
                </c:pt>
                <c:pt idx="889">
                  <c:v>0.0166837517</c:v>
                </c:pt>
                <c:pt idx="890">
                  <c:v>0.0162839126</c:v>
                </c:pt>
                <c:pt idx="891">
                  <c:v>0.0158829223</c:v>
                </c:pt>
                <c:pt idx="892">
                  <c:v>0.015493012</c:v>
                </c:pt>
                <c:pt idx="893">
                  <c:v>0.0151952282</c:v>
                </c:pt>
                <c:pt idx="894">
                  <c:v>0.0149061941</c:v>
                </c:pt>
                <c:pt idx="895">
                  <c:v>0.0146172717</c:v>
                </c:pt>
                <c:pt idx="896">
                  <c:v>0.0143284453</c:v>
                </c:pt>
                <c:pt idx="897">
                  <c:v>0.0140397241</c:v>
                </c:pt>
                <c:pt idx="898">
                  <c:v>0.013751098</c:v>
                </c:pt>
                <c:pt idx="899">
                  <c:v>0.0134625696</c:v>
                </c:pt>
                <c:pt idx="900">
                  <c:v>0.0131741362</c:v>
                </c:pt>
                <c:pt idx="901">
                  <c:v>0.012885795</c:v>
                </c:pt>
                <c:pt idx="902">
                  <c:v>0.012597546</c:v>
                </c:pt>
                <c:pt idx="903">
                  <c:v>0.0123196114</c:v>
                </c:pt>
                <c:pt idx="904">
                  <c:v>0.0120756943</c:v>
                </c:pt>
                <c:pt idx="905">
                  <c:v>0.011831752</c:v>
                </c:pt>
                <c:pt idx="906">
                  <c:v>0.0115877837</c:v>
                </c:pt>
                <c:pt idx="907">
                  <c:v>0.0113437893</c:v>
                </c:pt>
                <c:pt idx="908">
                  <c:v>0.0110997697</c:v>
                </c:pt>
                <c:pt idx="909">
                  <c:v>0.0108557232</c:v>
                </c:pt>
                <c:pt idx="910">
                  <c:v>0.0106116533</c:v>
                </c:pt>
                <c:pt idx="911">
                  <c:v>0.0103675574</c:v>
                </c:pt>
                <c:pt idx="912">
                  <c:v>0.0101234354</c:v>
                </c:pt>
                <c:pt idx="913">
                  <c:v>0.00987929013</c:v>
                </c:pt>
                <c:pt idx="914">
                  <c:v>0.00964976102</c:v>
                </c:pt>
                <c:pt idx="915">
                  <c:v>0.00944826286</c:v>
                </c:pt>
                <c:pt idx="916">
                  <c:v>0.00924677029</c:v>
                </c:pt>
                <c:pt idx="917">
                  <c:v>0.00904528238</c:v>
                </c:pt>
                <c:pt idx="918">
                  <c:v>0.00884379819</c:v>
                </c:pt>
                <c:pt idx="919">
                  <c:v>0.00864231959</c:v>
                </c:pt>
                <c:pt idx="920">
                  <c:v>0.00844084471</c:v>
                </c:pt>
                <c:pt idx="921">
                  <c:v>0.00823937543</c:v>
                </c:pt>
                <c:pt idx="922">
                  <c:v>0.00803790987</c:v>
                </c:pt>
                <c:pt idx="923">
                  <c:v>0.00783644896</c:v>
                </c:pt>
                <c:pt idx="924">
                  <c:v>0.00763476547</c:v>
                </c:pt>
                <c:pt idx="925">
                  <c:v>0.00744412933</c:v>
                </c:pt>
                <c:pt idx="926">
                  <c:v>0.00727261649</c:v>
                </c:pt>
                <c:pt idx="927">
                  <c:v>0.0071011167</c:v>
                </c:pt>
                <c:pt idx="928">
                  <c:v>0.00692962855</c:v>
                </c:pt>
                <c:pt idx="929">
                  <c:v>0.00675815251</c:v>
                </c:pt>
                <c:pt idx="930">
                  <c:v>0.0065866895</c:v>
                </c:pt>
                <c:pt idx="931">
                  <c:v>0.00641523954</c:v>
                </c:pt>
                <c:pt idx="932">
                  <c:v>0.00624380168</c:v>
                </c:pt>
                <c:pt idx="933">
                  <c:v>0.00607237592</c:v>
                </c:pt>
                <c:pt idx="934">
                  <c:v>0.00590094831</c:v>
                </c:pt>
                <c:pt idx="935">
                  <c:v>0.00572957145</c:v>
                </c:pt>
                <c:pt idx="936">
                  <c:v>0.00556267751</c:v>
                </c:pt>
                <c:pt idx="937">
                  <c:v>0.00540635874</c:v>
                </c:pt>
                <c:pt idx="938">
                  <c:v>0.00525005348</c:v>
                </c:pt>
                <c:pt idx="939">
                  <c:v>0.00509376079</c:v>
                </c:pt>
                <c:pt idx="940">
                  <c:v>0.00493748114</c:v>
                </c:pt>
                <c:pt idx="941">
                  <c:v>0.00478121499</c:v>
                </c:pt>
                <c:pt idx="942">
                  <c:v>0.00462496141</c:v>
                </c:pt>
                <c:pt idx="943">
                  <c:v>0.00446872041</c:v>
                </c:pt>
                <c:pt idx="944">
                  <c:v>0.00431249384</c:v>
                </c:pt>
                <c:pt idx="945">
                  <c:v>0.00415627984</c:v>
                </c:pt>
                <c:pt idx="946">
                  <c:v>0.00400008028</c:v>
                </c:pt>
                <c:pt idx="947">
                  <c:v>0.00384988124</c:v>
                </c:pt>
                <c:pt idx="948">
                  <c:v>0.003704092</c:v>
                </c:pt>
                <c:pt idx="949">
                  <c:v>0.00355830183</c:v>
                </c:pt>
                <c:pt idx="950">
                  <c:v>0.00341251097</c:v>
                </c:pt>
                <c:pt idx="951">
                  <c:v>0.0032667187</c:v>
                </c:pt>
                <c:pt idx="952">
                  <c:v>0.00312092574</c:v>
                </c:pt>
                <c:pt idx="953">
                  <c:v>0.00297513115</c:v>
                </c:pt>
                <c:pt idx="954">
                  <c:v>0.0028293354</c:v>
                </c:pt>
                <c:pt idx="955">
                  <c:v>0.00268353894</c:v>
                </c:pt>
                <c:pt idx="956">
                  <c:v>0.00253774133</c:v>
                </c:pt>
                <c:pt idx="957">
                  <c:v>0.0023988001</c:v>
                </c:pt>
                <c:pt idx="958">
                  <c:v>0.00222400343</c:v>
                </c:pt>
                <c:pt idx="959">
                  <c:v>0.00205555744</c:v>
                </c:pt>
                <c:pt idx="960">
                  <c:v>0.00188568793</c:v>
                </c:pt>
                <c:pt idx="961">
                  <c:v>0.0017144382</c:v>
                </c:pt>
                <c:pt idx="962">
                  <c:v>0.0015418547</c:v>
                </c:pt>
                <c:pt idx="963">
                  <c:v>0.0013679876</c:v>
                </c:pt>
                <c:pt idx="964">
                  <c:v>0.0011928872</c:v>
                </c:pt>
                <c:pt idx="965">
                  <c:v>0.00101678539</c:v>
                </c:pt>
                <c:pt idx="966">
                  <c:v>0.000839171465</c:v>
                </c:pt>
                <c:pt idx="967">
                  <c:v>0.000660645426</c:v>
                </c:pt>
                <c:pt idx="968">
                  <c:v>0.000477674854</c:v>
                </c:pt>
                <c:pt idx="969">
                  <c:v>0.000284683512</c:v>
                </c:pt>
                <c:pt idx="970">
                  <c:v>9.1474416E-5</c:v>
                </c:pt>
                <c:pt idx="971">
                  <c:v>-7.30413085E-5</c:v>
                </c:pt>
                <c:pt idx="972">
                  <c:v>-0.000144327612</c:v>
                </c:pt>
                <c:pt idx="973">
                  <c:v>-0.00021543121</c:v>
                </c:pt>
                <c:pt idx="974">
                  <c:v>-0.000286350521</c:v>
                </c:pt>
                <c:pt idx="975">
                  <c:v>-0.000357212324</c:v>
                </c:pt>
                <c:pt idx="976">
                  <c:v>-0.000427851744</c:v>
                </c:pt>
                <c:pt idx="977">
                  <c:v>-0.000498322712</c:v>
                </c:pt>
                <c:pt idx="978">
                  <c:v>-0.000568625575</c:v>
                </c:pt>
                <c:pt idx="979">
                  <c:v>-0.000638754573</c:v>
                </c:pt>
                <c:pt idx="980">
                  <c:v>-0.000708709005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'[pAxialCL-4cfm_axial_square_with_Baffle.xlsx]pPleatCL-4cfm_axial_square_with'!$H$5</c:f>
              <c:strCache>
                <c:ptCount val="1"/>
                <c:pt idx="0">
                  <c:v>1st Front Pleat</c:v>
                </c:pt>
              </c:strCache>
            </c:strRef>
          </c:tx>
          <c:spPr>
            <a:ln w="2222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'[pAxialCL-4cfm_axial_square_with_Baffle.xlsx]pPleatCL-4cfm_axial_square_with'!$E$6:$E$1005</c:f>
              <c:numCache>
                <c:formatCode>0.000</c:formatCode>
                <c:ptCount val="1000"/>
                <c:pt idx="0">
                  <c:v>-1.79999999794234E-7</c:v>
                </c:pt>
                <c:pt idx="1">
                  <c:v>0.0074071800000004</c:v>
                </c:pt>
                <c:pt idx="2">
                  <c:v>0.0148145500000001</c:v>
                </c:pt>
                <c:pt idx="3">
                  <c:v>0.0222219200000002</c:v>
                </c:pt>
                <c:pt idx="4">
                  <c:v>0.0296292799999995</c:v>
                </c:pt>
                <c:pt idx="5">
                  <c:v>0.0370366500000001</c:v>
                </c:pt>
                <c:pt idx="6">
                  <c:v>0.0444440199999998</c:v>
                </c:pt>
                <c:pt idx="7">
                  <c:v>0.0518513899999999</c:v>
                </c:pt>
                <c:pt idx="8">
                  <c:v>0.0592587500000001</c:v>
                </c:pt>
                <c:pt idx="9">
                  <c:v>0.0666661199999998</c:v>
                </c:pt>
                <c:pt idx="10">
                  <c:v>0.07407349</c:v>
                </c:pt>
                <c:pt idx="11">
                  <c:v>0.0814808499999997</c:v>
                </c:pt>
                <c:pt idx="12">
                  <c:v>0.0888882199999998</c:v>
                </c:pt>
                <c:pt idx="13">
                  <c:v>0.0962955899999995</c:v>
                </c:pt>
                <c:pt idx="14">
                  <c:v>0.10370296</c:v>
                </c:pt>
                <c:pt idx="15">
                  <c:v>0.11111032</c:v>
                </c:pt>
                <c:pt idx="16">
                  <c:v>0.11851769</c:v>
                </c:pt>
                <c:pt idx="17">
                  <c:v>0.12592506</c:v>
                </c:pt>
                <c:pt idx="18">
                  <c:v>0.13333243</c:v>
                </c:pt>
                <c:pt idx="19">
                  <c:v>0.14073979</c:v>
                </c:pt>
                <c:pt idx="20">
                  <c:v>0.14814716</c:v>
                </c:pt>
                <c:pt idx="21">
                  <c:v>0.15555453</c:v>
                </c:pt>
                <c:pt idx="22">
                  <c:v>0.16296189</c:v>
                </c:pt>
                <c:pt idx="23">
                  <c:v>0.17036926</c:v>
                </c:pt>
                <c:pt idx="24">
                  <c:v>0.17777663</c:v>
                </c:pt>
                <c:pt idx="25">
                  <c:v>0.185184</c:v>
                </c:pt>
                <c:pt idx="26">
                  <c:v>0.19259136</c:v>
                </c:pt>
                <c:pt idx="27">
                  <c:v>0.19999873</c:v>
                </c:pt>
                <c:pt idx="28">
                  <c:v>0.2074061</c:v>
                </c:pt>
                <c:pt idx="29">
                  <c:v>0.21481346</c:v>
                </c:pt>
                <c:pt idx="30">
                  <c:v>0.22222083</c:v>
                </c:pt>
                <c:pt idx="31">
                  <c:v>0.2296282</c:v>
                </c:pt>
                <c:pt idx="32">
                  <c:v>0.23703557</c:v>
                </c:pt>
                <c:pt idx="33">
                  <c:v>0.24444293</c:v>
                </c:pt>
                <c:pt idx="34">
                  <c:v>0.2518503</c:v>
                </c:pt>
                <c:pt idx="35">
                  <c:v>0.25925767</c:v>
                </c:pt>
                <c:pt idx="36">
                  <c:v>0.26666504</c:v>
                </c:pt>
                <c:pt idx="37">
                  <c:v>0.2740724</c:v>
                </c:pt>
                <c:pt idx="38">
                  <c:v>0.28147977</c:v>
                </c:pt>
                <c:pt idx="39">
                  <c:v>0.28888714</c:v>
                </c:pt>
                <c:pt idx="40">
                  <c:v>0.2962945</c:v>
                </c:pt>
                <c:pt idx="41">
                  <c:v>0.30370187</c:v>
                </c:pt>
                <c:pt idx="42">
                  <c:v>0.31110924</c:v>
                </c:pt>
                <c:pt idx="43">
                  <c:v>0.31851661</c:v>
                </c:pt>
                <c:pt idx="44">
                  <c:v>0.32592397</c:v>
                </c:pt>
                <c:pt idx="45">
                  <c:v>0.33333134</c:v>
                </c:pt>
                <c:pt idx="46">
                  <c:v>0.34073871</c:v>
                </c:pt>
                <c:pt idx="47">
                  <c:v>0.34814608</c:v>
                </c:pt>
                <c:pt idx="48">
                  <c:v>0.35555344</c:v>
                </c:pt>
                <c:pt idx="49">
                  <c:v>0.36296081</c:v>
                </c:pt>
                <c:pt idx="50">
                  <c:v>0.37036818</c:v>
                </c:pt>
                <c:pt idx="51">
                  <c:v>0.37777554</c:v>
                </c:pt>
                <c:pt idx="52">
                  <c:v>0.38518291</c:v>
                </c:pt>
                <c:pt idx="53">
                  <c:v>0.39259028</c:v>
                </c:pt>
                <c:pt idx="54">
                  <c:v>0.39999765</c:v>
                </c:pt>
                <c:pt idx="55">
                  <c:v>0.40740501</c:v>
                </c:pt>
                <c:pt idx="56">
                  <c:v>0.41481238</c:v>
                </c:pt>
                <c:pt idx="57">
                  <c:v>0.42221975</c:v>
                </c:pt>
                <c:pt idx="58">
                  <c:v>0.42962711</c:v>
                </c:pt>
                <c:pt idx="59">
                  <c:v>0.43703448</c:v>
                </c:pt>
                <c:pt idx="60">
                  <c:v>0.44444185</c:v>
                </c:pt>
                <c:pt idx="61">
                  <c:v>0.45184922</c:v>
                </c:pt>
                <c:pt idx="62">
                  <c:v>0.45925658</c:v>
                </c:pt>
                <c:pt idx="63">
                  <c:v>0.46666395</c:v>
                </c:pt>
                <c:pt idx="64">
                  <c:v>0.47407132</c:v>
                </c:pt>
                <c:pt idx="65">
                  <c:v>0.48147869</c:v>
                </c:pt>
                <c:pt idx="66">
                  <c:v>0.48888605</c:v>
                </c:pt>
                <c:pt idx="67">
                  <c:v>0.49629342</c:v>
                </c:pt>
                <c:pt idx="68">
                  <c:v>0.50370079</c:v>
                </c:pt>
                <c:pt idx="69">
                  <c:v>0.51110815</c:v>
                </c:pt>
                <c:pt idx="70">
                  <c:v>0.51851552</c:v>
                </c:pt>
                <c:pt idx="71">
                  <c:v>0.52592289</c:v>
                </c:pt>
                <c:pt idx="72">
                  <c:v>0.53333026</c:v>
                </c:pt>
                <c:pt idx="73">
                  <c:v>0.54073762</c:v>
                </c:pt>
                <c:pt idx="74">
                  <c:v>0.54814499</c:v>
                </c:pt>
                <c:pt idx="75">
                  <c:v>0.555552359999999</c:v>
                </c:pt>
                <c:pt idx="76">
                  <c:v>0.56295972</c:v>
                </c:pt>
                <c:pt idx="77">
                  <c:v>0.57036709</c:v>
                </c:pt>
                <c:pt idx="78">
                  <c:v>0.57777446</c:v>
                </c:pt>
                <c:pt idx="79">
                  <c:v>0.58518183</c:v>
                </c:pt>
                <c:pt idx="80">
                  <c:v>0.592589189999999</c:v>
                </c:pt>
                <c:pt idx="81">
                  <c:v>0.59999656</c:v>
                </c:pt>
                <c:pt idx="82">
                  <c:v>0.60740393</c:v>
                </c:pt>
                <c:pt idx="83">
                  <c:v>0.6148113</c:v>
                </c:pt>
                <c:pt idx="84">
                  <c:v>0.62221866</c:v>
                </c:pt>
                <c:pt idx="85">
                  <c:v>0.62962603</c:v>
                </c:pt>
                <c:pt idx="86">
                  <c:v>0.6370334</c:v>
                </c:pt>
                <c:pt idx="87">
                  <c:v>0.64444076</c:v>
                </c:pt>
                <c:pt idx="88">
                  <c:v>0.65184813</c:v>
                </c:pt>
                <c:pt idx="89">
                  <c:v>0.6592555</c:v>
                </c:pt>
                <c:pt idx="90">
                  <c:v>0.66666287</c:v>
                </c:pt>
                <c:pt idx="91">
                  <c:v>0.67407023</c:v>
                </c:pt>
                <c:pt idx="92">
                  <c:v>0.6814776</c:v>
                </c:pt>
                <c:pt idx="93">
                  <c:v>0.68888497</c:v>
                </c:pt>
                <c:pt idx="94">
                  <c:v>0.69629233</c:v>
                </c:pt>
                <c:pt idx="95">
                  <c:v>0.7036997</c:v>
                </c:pt>
                <c:pt idx="96">
                  <c:v>0.71110707</c:v>
                </c:pt>
                <c:pt idx="97">
                  <c:v>0.71851444</c:v>
                </c:pt>
                <c:pt idx="98">
                  <c:v>0.7259218</c:v>
                </c:pt>
                <c:pt idx="99">
                  <c:v>0.73332917</c:v>
                </c:pt>
                <c:pt idx="100">
                  <c:v>0.74073654</c:v>
                </c:pt>
                <c:pt idx="101">
                  <c:v>0.74814391</c:v>
                </c:pt>
                <c:pt idx="102">
                  <c:v>0.75555127</c:v>
                </c:pt>
                <c:pt idx="103">
                  <c:v>0.76295864</c:v>
                </c:pt>
                <c:pt idx="104">
                  <c:v>0.77036601</c:v>
                </c:pt>
                <c:pt idx="105">
                  <c:v>0.77777337</c:v>
                </c:pt>
                <c:pt idx="106">
                  <c:v>0.78518074</c:v>
                </c:pt>
                <c:pt idx="107">
                  <c:v>0.79258811</c:v>
                </c:pt>
                <c:pt idx="108">
                  <c:v>0.79999548</c:v>
                </c:pt>
                <c:pt idx="109">
                  <c:v>0.80740284</c:v>
                </c:pt>
                <c:pt idx="110">
                  <c:v>0.81481021</c:v>
                </c:pt>
                <c:pt idx="111">
                  <c:v>0.82221758</c:v>
                </c:pt>
                <c:pt idx="112">
                  <c:v>0.82962494</c:v>
                </c:pt>
                <c:pt idx="113">
                  <c:v>0.83703231</c:v>
                </c:pt>
                <c:pt idx="114">
                  <c:v>0.84443968</c:v>
                </c:pt>
                <c:pt idx="115">
                  <c:v>0.85184705</c:v>
                </c:pt>
                <c:pt idx="116">
                  <c:v>0.85925441</c:v>
                </c:pt>
                <c:pt idx="117">
                  <c:v>0.86666178</c:v>
                </c:pt>
                <c:pt idx="118">
                  <c:v>0.87406915</c:v>
                </c:pt>
                <c:pt idx="119">
                  <c:v>0.881476519999999</c:v>
                </c:pt>
                <c:pt idx="120">
                  <c:v>0.88888388</c:v>
                </c:pt>
                <c:pt idx="121">
                  <c:v>0.89629125</c:v>
                </c:pt>
                <c:pt idx="122">
                  <c:v>0.90369862</c:v>
                </c:pt>
                <c:pt idx="123">
                  <c:v>0.91110598</c:v>
                </c:pt>
                <c:pt idx="124">
                  <c:v>0.91851335</c:v>
                </c:pt>
                <c:pt idx="125">
                  <c:v>0.92592072</c:v>
                </c:pt>
                <c:pt idx="126">
                  <c:v>0.93332809</c:v>
                </c:pt>
                <c:pt idx="127">
                  <c:v>0.94073545</c:v>
                </c:pt>
                <c:pt idx="128">
                  <c:v>0.94814282</c:v>
                </c:pt>
                <c:pt idx="129">
                  <c:v>0.95555019</c:v>
                </c:pt>
                <c:pt idx="130">
                  <c:v>0.96295756</c:v>
                </c:pt>
                <c:pt idx="131">
                  <c:v>0.970364919999999</c:v>
                </c:pt>
                <c:pt idx="132">
                  <c:v>0.97777229</c:v>
                </c:pt>
                <c:pt idx="133">
                  <c:v>0.98517966</c:v>
                </c:pt>
                <c:pt idx="134">
                  <c:v>0.99258702</c:v>
                </c:pt>
                <c:pt idx="135">
                  <c:v>0.99999439</c:v>
                </c:pt>
                <c:pt idx="136">
                  <c:v>1.00740176</c:v>
                </c:pt>
                <c:pt idx="137">
                  <c:v>1.01480913</c:v>
                </c:pt>
                <c:pt idx="138">
                  <c:v>1.02221649</c:v>
                </c:pt>
                <c:pt idx="139">
                  <c:v>1.02962386</c:v>
                </c:pt>
                <c:pt idx="140">
                  <c:v>1.03703123</c:v>
                </c:pt>
                <c:pt idx="141">
                  <c:v>1.04443859</c:v>
                </c:pt>
                <c:pt idx="142">
                  <c:v>1.05184596</c:v>
                </c:pt>
                <c:pt idx="143">
                  <c:v>1.05925333</c:v>
                </c:pt>
                <c:pt idx="144">
                  <c:v>1.0666607</c:v>
                </c:pt>
                <c:pt idx="145">
                  <c:v>1.07406806</c:v>
                </c:pt>
                <c:pt idx="146">
                  <c:v>1.08147543</c:v>
                </c:pt>
                <c:pt idx="147">
                  <c:v>1.0888828</c:v>
                </c:pt>
                <c:pt idx="148">
                  <c:v>1.09629017</c:v>
                </c:pt>
                <c:pt idx="149">
                  <c:v>1.10369753</c:v>
                </c:pt>
                <c:pt idx="150">
                  <c:v>1.1111049</c:v>
                </c:pt>
                <c:pt idx="151">
                  <c:v>1.11851227</c:v>
                </c:pt>
                <c:pt idx="152">
                  <c:v>1.12591963</c:v>
                </c:pt>
                <c:pt idx="153">
                  <c:v>1.133327</c:v>
                </c:pt>
                <c:pt idx="154">
                  <c:v>1.14073437</c:v>
                </c:pt>
                <c:pt idx="155">
                  <c:v>1.14814174</c:v>
                </c:pt>
                <c:pt idx="156">
                  <c:v>1.1555491</c:v>
                </c:pt>
                <c:pt idx="157">
                  <c:v>1.16295647</c:v>
                </c:pt>
                <c:pt idx="158">
                  <c:v>1.17036384</c:v>
                </c:pt>
                <c:pt idx="159">
                  <c:v>1.1777712</c:v>
                </c:pt>
                <c:pt idx="160">
                  <c:v>1.18517857</c:v>
                </c:pt>
                <c:pt idx="161">
                  <c:v>1.19258594</c:v>
                </c:pt>
                <c:pt idx="162">
                  <c:v>1.19999331</c:v>
                </c:pt>
                <c:pt idx="163">
                  <c:v>1.20740067</c:v>
                </c:pt>
                <c:pt idx="164">
                  <c:v>1.21480804</c:v>
                </c:pt>
                <c:pt idx="165">
                  <c:v>1.22221541</c:v>
                </c:pt>
                <c:pt idx="166">
                  <c:v>1.22962278</c:v>
                </c:pt>
                <c:pt idx="167">
                  <c:v>1.23703014</c:v>
                </c:pt>
                <c:pt idx="168">
                  <c:v>1.24443751</c:v>
                </c:pt>
                <c:pt idx="169">
                  <c:v>1.251844879999999</c:v>
                </c:pt>
                <c:pt idx="170">
                  <c:v>1.25925224</c:v>
                </c:pt>
                <c:pt idx="171">
                  <c:v>1.26665961</c:v>
                </c:pt>
                <c:pt idx="172">
                  <c:v>1.27406698</c:v>
                </c:pt>
                <c:pt idx="173">
                  <c:v>1.28147435</c:v>
                </c:pt>
                <c:pt idx="174">
                  <c:v>1.28888171</c:v>
                </c:pt>
                <c:pt idx="175">
                  <c:v>1.29628908</c:v>
                </c:pt>
                <c:pt idx="176">
                  <c:v>1.30369645</c:v>
                </c:pt>
                <c:pt idx="177">
                  <c:v>1.31110381</c:v>
                </c:pt>
                <c:pt idx="178">
                  <c:v>1.31851118</c:v>
                </c:pt>
                <c:pt idx="179">
                  <c:v>1.32591855</c:v>
                </c:pt>
                <c:pt idx="180">
                  <c:v>1.33332592</c:v>
                </c:pt>
                <c:pt idx="181">
                  <c:v>1.34073328</c:v>
                </c:pt>
                <c:pt idx="182">
                  <c:v>1.34814065</c:v>
                </c:pt>
                <c:pt idx="183">
                  <c:v>1.35554802</c:v>
                </c:pt>
                <c:pt idx="184">
                  <c:v>1.36295539</c:v>
                </c:pt>
                <c:pt idx="185">
                  <c:v>1.37036275</c:v>
                </c:pt>
                <c:pt idx="186">
                  <c:v>1.37777012</c:v>
                </c:pt>
                <c:pt idx="187">
                  <c:v>1.38517749</c:v>
                </c:pt>
                <c:pt idx="188">
                  <c:v>1.392584849999999</c:v>
                </c:pt>
                <c:pt idx="189">
                  <c:v>1.39999222</c:v>
                </c:pt>
                <c:pt idx="190">
                  <c:v>1.40739959</c:v>
                </c:pt>
                <c:pt idx="191">
                  <c:v>1.41480696</c:v>
                </c:pt>
                <c:pt idx="192">
                  <c:v>1.42221432</c:v>
                </c:pt>
                <c:pt idx="193">
                  <c:v>1.429621689999999</c:v>
                </c:pt>
                <c:pt idx="194">
                  <c:v>1.43702906</c:v>
                </c:pt>
                <c:pt idx="195">
                  <c:v>1.44443642</c:v>
                </c:pt>
                <c:pt idx="196">
                  <c:v>1.45184379</c:v>
                </c:pt>
                <c:pt idx="197">
                  <c:v>1.45925116</c:v>
                </c:pt>
                <c:pt idx="198">
                  <c:v>1.46665853</c:v>
                </c:pt>
                <c:pt idx="199">
                  <c:v>1.47406589</c:v>
                </c:pt>
                <c:pt idx="200">
                  <c:v>1.48147326</c:v>
                </c:pt>
                <c:pt idx="201">
                  <c:v>1.48888063</c:v>
                </c:pt>
                <c:pt idx="202">
                  <c:v>1.496288</c:v>
                </c:pt>
                <c:pt idx="203">
                  <c:v>1.50369536</c:v>
                </c:pt>
                <c:pt idx="204">
                  <c:v>1.51110273</c:v>
                </c:pt>
                <c:pt idx="205">
                  <c:v>1.5185101</c:v>
                </c:pt>
                <c:pt idx="206">
                  <c:v>1.52591746</c:v>
                </c:pt>
                <c:pt idx="207">
                  <c:v>1.53332483</c:v>
                </c:pt>
                <c:pt idx="208">
                  <c:v>1.5407322</c:v>
                </c:pt>
                <c:pt idx="209">
                  <c:v>1.54813957</c:v>
                </c:pt>
                <c:pt idx="210">
                  <c:v>1.55554693</c:v>
                </c:pt>
                <c:pt idx="211">
                  <c:v>1.5629543</c:v>
                </c:pt>
                <c:pt idx="212">
                  <c:v>1.57036167</c:v>
                </c:pt>
                <c:pt idx="213">
                  <c:v>1.57776904</c:v>
                </c:pt>
                <c:pt idx="214">
                  <c:v>1.585176399999999</c:v>
                </c:pt>
                <c:pt idx="215">
                  <c:v>1.59258377</c:v>
                </c:pt>
                <c:pt idx="216">
                  <c:v>1.59999114</c:v>
                </c:pt>
                <c:pt idx="217">
                  <c:v>1.6073985</c:v>
                </c:pt>
                <c:pt idx="218">
                  <c:v>1.61480587</c:v>
                </c:pt>
                <c:pt idx="219">
                  <c:v>1.62221324</c:v>
                </c:pt>
                <c:pt idx="220">
                  <c:v>1.62962061</c:v>
                </c:pt>
                <c:pt idx="221">
                  <c:v>1.63702797</c:v>
                </c:pt>
                <c:pt idx="222">
                  <c:v>1.64443534</c:v>
                </c:pt>
                <c:pt idx="223">
                  <c:v>1.65184271</c:v>
                </c:pt>
                <c:pt idx="224">
                  <c:v>1.65925007</c:v>
                </c:pt>
                <c:pt idx="225">
                  <c:v>1.66665744</c:v>
                </c:pt>
                <c:pt idx="226">
                  <c:v>1.67406481</c:v>
                </c:pt>
                <c:pt idx="227">
                  <c:v>1.68147218</c:v>
                </c:pt>
                <c:pt idx="228">
                  <c:v>1.68887954</c:v>
                </c:pt>
                <c:pt idx="229">
                  <c:v>1.69628691</c:v>
                </c:pt>
                <c:pt idx="230">
                  <c:v>1.70369428</c:v>
                </c:pt>
                <c:pt idx="231">
                  <c:v>1.71110165</c:v>
                </c:pt>
                <c:pt idx="232">
                  <c:v>1.71850901</c:v>
                </c:pt>
                <c:pt idx="233">
                  <c:v>1.72591638</c:v>
                </c:pt>
                <c:pt idx="234">
                  <c:v>1.73332375</c:v>
                </c:pt>
                <c:pt idx="235">
                  <c:v>1.74073111</c:v>
                </c:pt>
                <c:pt idx="236">
                  <c:v>1.74813848</c:v>
                </c:pt>
                <c:pt idx="237">
                  <c:v>1.75554585</c:v>
                </c:pt>
                <c:pt idx="238">
                  <c:v>1.76295322</c:v>
                </c:pt>
                <c:pt idx="239">
                  <c:v>1.77036058</c:v>
                </c:pt>
                <c:pt idx="240">
                  <c:v>1.77776795</c:v>
                </c:pt>
                <c:pt idx="241">
                  <c:v>1.78517532</c:v>
                </c:pt>
                <c:pt idx="242">
                  <c:v>1.79258268</c:v>
                </c:pt>
                <c:pt idx="243">
                  <c:v>1.79999005</c:v>
                </c:pt>
                <c:pt idx="244">
                  <c:v>1.80739742</c:v>
                </c:pt>
                <c:pt idx="245">
                  <c:v>1.81480479</c:v>
                </c:pt>
                <c:pt idx="246">
                  <c:v>1.82221215</c:v>
                </c:pt>
                <c:pt idx="247">
                  <c:v>1.82961952</c:v>
                </c:pt>
                <c:pt idx="248">
                  <c:v>1.83702689</c:v>
                </c:pt>
                <c:pt idx="249">
                  <c:v>1.84443426</c:v>
                </c:pt>
                <c:pt idx="250">
                  <c:v>1.85184162</c:v>
                </c:pt>
                <c:pt idx="251">
                  <c:v>1.85924899</c:v>
                </c:pt>
                <c:pt idx="252">
                  <c:v>1.86665636</c:v>
                </c:pt>
                <c:pt idx="253">
                  <c:v>1.87406372</c:v>
                </c:pt>
                <c:pt idx="254">
                  <c:v>1.88147109</c:v>
                </c:pt>
                <c:pt idx="255">
                  <c:v>1.88887846</c:v>
                </c:pt>
                <c:pt idx="256">
                  <c:v>1.89628583</c:v>
                </c:pt>
                <c:pt idx="257">
                  <c:v>1.90369319</c:v>
                </c:pt>
                <c:pt idx="258">
                  <c:v>1.91110056</c:v>
                </c:pt>
                <c:pt idx="259">
                  <c:v>1.91850793</c:v>
                </c:pt>
                <c:pt idx="260">
                  <c:v>1.92591529</c:v>
                </c:pt>
                <c:pt idx="261">
                  <c:v>1.93332266</c:v>
                </c:pt>
                <c:pt idx="262">
                  <c:v>1.94073003</c:v>
                </c:pt>
                <c:pt idx="263">
                  <c:v>1.9481374</c:v>
                </c:pt>
                <c:pt idx="264">
                  <c:v>1.95554476</c:v>
                </c:pt>
                <c:pt idx="265">
                  <c:v>1.96295213</c:v>
                </c:pt>
                <c:pt idx="266">
                  <c:v>1.9703595</c:v>
                </c:pt>
                <c:pt idx="267">
                  <c:v>1.97776687</c:v>
                </c:pt>
                <c:pt idx="268">
                  <c:v>1.98517423</c:v>
                </c:pt>
                <c:pt idx="269">
                  <c:v>1.9925816</c:v>
                </c:pt>
                <c:pt idx="270">
                  <c:v>1.99998897</c:v>
                </c:pt>
                <c:pt idx="271">
                  <c:v>2.00739633</c:v>
                </c:pt>
                <c:pt idx="272">
                  <c:v>2.014803699999999</c:v>
                </c:pt>
                <c:pt idx="273">
                  <c:v>2.02221107</c:v>
                </c:pt>
                <c:pt idx="274">
                  <c:v>2.02961844</c:v>
                </c:pt>
                <c:pt idx="275">
                  <c:v>2.0370258</c:v>
                </c:pt>
                <c:pt idx="276">
                  <c:v>2.04443317</c:v>
                </c:pt>
                <c:pt idx="277">
                  <c:v>2.051840539999999</c:v>
                </c:pt>
                <c:pt idx="278">
                  <c:v>2.059247909999999</c:v>
                </c:pt>
                <c:pt idx="279">
                  <c:v>2.06665527</c:v>
                </c:pt>
                <c:pt idx="280">
                  <c:v>2.074062639999999</c:v>
                </c:pt>
                <c:pt idx="281">
                  <c:v>2.08147001</c:v>
                </c:pt>
                <c:pt idx="282">
                  <c:v>2.08887737</c:v>
                </c:pt>
                <c:pt idx="283">
                  <c:v>2.09628474</c:v>
                </c:pt>
                <c:pt idx="284">
                  <c:v>2.10369211</c:v>
                </c:pt>
                <c:pt idx="285">
                  <c:v>2.11109948</c:v>
                </c:pt>
                <c:pt idx="286">
                  <c:v>2.11850684</c:v>
                </c:pt>
                <c:pt idx="287">
                  <c:v>2.12591421</c:v>
                </c:pt>
                <c:pt idx="288">
                  <c:v>2.13332158</c:v>
                </c:pt>
                <c:pt idx="289">
                  <c:v>2.14072894</c:v>
                </c:pt>
                <c:pt idx="290">
                  <c:v>2.14813631</c:v>
                </c:pt>
                <c:pt idx="291">
                  <c:v>2.15554368</c:v>
                </c:pt>
                <c:pt idx="292">
                  <c:v>2.16295105</c:v>
                </c:pt>
                <c:pt idx="293">
                  <c:v>2.17035841</c:v>
                </c:pt>
                <c:pt idx="294">
                  <c:v>2.17776578</c:v>
                </c:pt>
                <c:pt idx="295">
                  <c:v>2.18517315</c:v>
                </c:pt>
                <c:pt idx="296">
                  <c:v>2.19258052</c:v>
                </c:pt>
                <c:pt idx="297">
                  <c:v>2.19998788</c:v>
                </c:pt>
                <c:pt idx="298">
                  <c:v>2.20739525</c:v>
                </c:pt>
                <c:pt idx="299">
                  <c:v>2.214802619999999</c:v>
                </c:pt>
                <c:pt idx="300">
                  <c:v>2.22220998</c:v>
                </c:pt>
                <c:pt idx="301">
                  <c:v>2.22961735</c:v>
                </c:pt>
                <c:pt idx="302">
                  <c:v>2.23702472</c:v>
                </c:pt>
                <c:pt idx="303">
                  <c:v>2.24443209</c:v>
                </c:pt>
                <c:pt idx="304">
                  <c:v>2.25183945</c:v>
                </c:pt>
                <c:pt idx="305">
                  <c:v>2.259246819999999</c:v>
                </c:pt>
                <c:pt idx="306">
                  <c:v>2.26665419</c:v>
                </c:pt>
                <c:pt idx="307">
                  <c:v>2.27406155</c:v>
                </c:pt>
                <c:pt idx="308">
                  <c:v>2.28146892</c:v>
                </c:pt>
                <c:pt idx="309">
                  <c:v>2.28887629</c:v>
                </c:pt>
                <c:pt idx="310">
                  <c:v>2.29628366</c:v>
                </c:pt>
                <c:pt idx="311">
                  <c:v>2.30369102</c:v>
                </c:pt>
                <c:pt idx="312">
                  <c:v>2.311098389999999</c:v>
                </c:pt>
                <c:pt idx="313">
                  <c:v>2.31850576</c:v>
                </c:pt>
                <c:pt idx="314">
                  <c:v>2.32591313</c:v>
                </c:pt>
                <c:pt idx="315">
                  <c:v>2.33332049</c:v>
                </c:pt>
                <c:pt idx="316">
                  <c:v>2.34072786</c:v>
                </c:pt>
                <c:pt idx="317">
                  <c:v>2.34813523</c:v>
                </c:pt>
                <c:pt idx="318">
                  <c:v>2.355542589999999</c:v>
                </c:pt>
                <c:pt idx="319">
                  <c:v>2.362949959999999</c:v>
                </c:pt>
                <c:pt idx="320">
                  <c:v>2.37035733</c:v>
                </c:pt>
                <c:pt idx="321">
                  <c:v>2.3777647</c:v>
                </c:pt>
                <c:pt idx="322">
                  <c:v>2.38517206</c:v>
                </c:pt>
                <c:pt idx="323">
                  <c:v>2.392579429999999</c:v>
                </c:pt>
                <c:pt idx="324">
                  <c:v>2.3999868</c:v>
                </c:pt>
                <c:pt idx="325">
                  <c:v>2.407394165</c:v>
                </c:pt>
                <c:pt idx="326">
                  <c:v>2.414801532</c:v>
                </c:pt>
                <c:pt idx="327">
                  <c:v>2.422208898999999</c:v>
                </c:pt>
                <c:pt idx="328">
                  <c:v>2.429616266</c:v>
                </c:pt>
                <c:pt idx="329">
                  <c:v>2.437023634</c:v>
                </c:pt>
                <c:pt idx="330">
                  <c:v>2.444431001</c:v>
                </c:pt>
                <c:pt idx="331">
                  <c:v>2.451838368</c:v>
                </c:pt>
                <c:pt idx="332">
                  <c:v>2.459245734999999</c:v>
                </c:pt>
                <c:pt idx="333">
                  <c:v>2.466653102999999</c:v>
                </c:pt>
                <c:pt idx="334">
                  <c:v>2.474060469999999</c:v>
                </c:pt>
                <c:pt idx="335">
                  <c:v>2.481467837</c:v>
                </c:pt>
                <c:pt idx="336">
                  <c:v>2.488875204</c:v>
                </c:pt>
                <c:pt idx="337">
                  <c:v>2.496282572</c:v>
                </c:pt>
                <c:pt idx="338">
                  <c:v>2.503689939</c:v>
                </c:pt>
                <c:pt idx="339">
                  <c:v>2.511097306</c:v>
                </c:pt>
                <c:pt idx="340">
                  <c:v>2.518504673</c:v>
                </c:pt>
                <c:pt idx="341">
                  <c:v>2.52591204</c:v>
                </c:pt>
                <c:pt idx="342">
                  <c:v>2.533319408</c:v>
                </c:pt>
                <c:pt idx="343">
                  <c:v>2.540726775</c:v>
                </c:pt>
                <c:pt idx="344">
                  <c:v>2.548134142</c:v>
                </c:pt>
                <c:pt idx="345">
                  <c:v>2.555541509</c:v>
                </c:pt>
                <c:pt idx="346">
                  <c:v>2.562948877</c:v>
                </c:pt>
                <c:pt idx="347">
                  <c:v>2.570356244</c:v>
                </c:pt>
                <c:pt idx="348">
                  <c:v>2.577763611</c:v>
                </c:pt>
                <c:pt idx="349">
                  <c:v>2.585170978</c:v>
                </c:pt>
                <c:pt idx="350">
                  <c:v>2.592578346</c:v>
                </c:pt>
                <c:pt idx="351">
                  <c:v>2.599985713</c:v>
                </c:pt>
                <c:pt idx="352">
                  <c:v>2.60739308</c:v>
                </c:pt>
                <c:pt idx="353">
                  <c:v>2.614800447</c:v>
                </c:pt>
                <c:pt idx="354">
                  <c:v>2.622207861</c:v>
                </c:pt>
                <c:pt idx="355">
                  <c:v>2.629615275</c:v>
                </c:pt>
                <c:pt idx="356">
                  <c:v>2.637022689</c:v>
                </c:pt>
                <c:pt idx="357">
                  <c:v>2.644430102</c:v>
                </c:pt>
                <c:pt idx="358">
                  <c:v>2.651837516</c:v>
                </c:pt>
                <c:pt idx="359">
                  <c:v>2.659244929999999</c:v>
                </c:pt>
                <c:pt idx="360">
                  <c:v>2.666652344</c:v>
                </c:pt>
                <c:pt idx="361">
                  <c:v>2.674059758</c:v>
                </c:pt>
                <c:pt idx="362">
                  <c:v>2.681467171</c:v>
                </c:pt>
                <c:pt idx="363">
                  <c:v>2.688874585</c:v>
                </c:pt>
                <c:pt idx="364">
                  <c:v>2.696281998999999</c:v>
                </c:pt>
                <c:pt idx="365">
                  <c:v>2.703689413</c:v>
                </c:pt>
                <c:pt idx="366">
                  <c:v>2.711096827</c:v>
                </c:pt>
                <c:pt idx="367">
                  <c:v>2.71850424</c:v>
                </c:pt>
                <c:pt idx="368">
                  <c:v>2.725911654</c:v>
                </c:pt>
                <c:pt idx="369">
                  <c:v>2.733319068</c:v>
                </c:pt>
                <c:pt idx="371">
                  <c:v>2.888874758</c:v>
                </c:pt>
                <c:pt idx="372">
                  <c:v>2.896282170999999</c:v>
                </c:pt>
                <c:pt idx="373">
                  <c:v>2.903689585</c:v>
                </c:pt>
                <c:pt idx="374">
                  <c:v>2.911096999</c:v>
                </c:pt>
                <c:pt idx="375">
                  <c:v>2.918504412999999</c:v>
                </c:pt>
                <c:pt idx="376">
                  <c:v>2.925911827</c:v>
                </c:pt>
                <c:pt idx="377">
                  <c:v>2.93331924</c:v>
                </c:pt>
                <c:pt idx="378">
                  <c:v>2.940726654</c:v>
                </c:pt>
                <c:pt idx="379">
                  <c:v>2.948134068</c:v>
                </c:pt>
                <c:pt idx="380">
                  <c:v>2.955541482</c:v>
                </c:pt>
                <c:pt idx="381">
                  <c:v>2.962948895999999</c:v>
                </c:pt>
                <c:pt idx="382">
                  <c:v>2.970356309</c:v>
                </c:pt>
                <c:pt idx="383">
                  <c:v>2.977763723</c:v>
                </c:pt>
                <c:pt idx="384">
                  <c:v>2.985171137</c:v>
                </c:pt>
                <c:pt idx="385">
                  <c:v>2.992578551</c:v>
                </c:pt>
                <c:pt idx="386">
                  <c:v>2.999985965</c:v>
                </c:pt>
                <c:pt idx="387">
                  <c:v>3.007393378</c:v>
                </c:pt>
                <c:pt idx="388">
                  <c:v>3.014800792</c:v>
                </c:pt>
                <c:pt idx="389">
                  <c:v>3.022208206</c:v>
                </c:pt>
                <c:pt idx="390">
                  <c:v>3.02961562</c:v>
                </c:pt>
                <c:pt idx="391">
                  <c:v>3.037023034</c:v>
                </c:pt>
                <c:pt idx="392">
                  <c:v>3.044430447</c:v>
                </c:pt>
                <c:pt idx="393">
                  <c:v>3.051837861</c:v>
                </c:pt>
                <c:pt idx="394">
                  <c:v>3.059245274999999</c:v>
                </c:pt>
                <c:pt idx="395">
                  <c:v>3.066652688999999</c:v>
                </c:pt>
                <c:pt idx="396">
                  <c:v>3.074060103</c:v>
                </c:pt>
                <c:pt idx="397">
                  <c:v>3.081467516</c:v>
                </c:pt>
                <c:pt idx="398">
                  <c:v>3.08887493</c:v>
                </c:pt>
                <c:pt idx="399">
                  <c:v>3.096282344</c:v>
                </c:pt>
                <c:pt idx="400">
                  <c:v>3.103689758</c:v>
                </c:pt>
                <c:pt idx="401">
                  <c:v>3.111097172</c:v>
                </c:pt>
                <c:pt idx="402">
                  <c:v>3.118504585</c:v>
                </c:pt>
                <c:pt idx="403">
                  <c:v>3.125911999</c:v>
                </c:pt>
                <c:pt idx="404">
                  <c:v>3.133319413</c:v>
                </c:pt>
                <c:pt idx="405">
                  <c:v>3.140726827</c:v>
                </c:pt>
                <c:pt idx="406">
                  <c:v>3.148134241</c:v>
                </c:pt>
                <c:pt idx="407">
                  <c:v>3.155541654</c:v>
                </c:pt>
                <c:pt idx="408">
                  <c:v>3.162949068</c:v>
                </c:pt>
                <c:pt idx="409">
                  <c:v>3.170356482</c:v>
                </c:pt>
                <c:pt idx="410">
                  <c:v>3.177763896</c:v>
                </c:pt>
                <c:pt idx="411">
                  <c:v>3.185171309000001</c:v>
                </c:pt>
                <c:pt idx="412">
                  <c:v>3.192578723</c:v>
                </c:pt>
                <c:pt idx="413">
                  <c:v>3.199986137</c:v>
                </c:pt>
                <c:pt idx="414">
                  <c:v>3.207393539000001</c:v>
                </c:pt>
                <c:pt idx="415">
                  <c:v>3.214800941</c:v>
                </c:pt>
                <c:pt idx="416">
                  <c:v>3.222208344</c:v>
                </c:pt>
                <c:pt idx="417">
                  <c:v>3.229615746</c:v>
                </c:pt>
                <c:pt idx="418">
                  <c:v>3.237023148</c:v>
                </c:pt>
                <c:pt idx="419">
                  <c:v>3.24443055</c:v>
                </c:pt>
                <c:pt idx="420">
                  <c:v>3.251837952</c:v>
                </c:pt>
                <c:pt idx="421">
                  <c:v>3.259245353999999</c:v>
                </c:pt>
                <c:pt idx="422">
                  <c:v>3.266652756</c:v>
                </c:pt>
                <c:pt idx="423">
                  <c:v>3.274060159</c:v>
                </c:pt>
                <c:pt idx="424">
                  <c:v>3.281467561</c:v>
                </c:pt>
                <c:pt idx="425">
                  <c:v>3.288874963</c:v>
                </c:pt>
                <c:pt idx="426">
                  <c:v>3.296282365</c:v>
                </c:pt>
                <c:pt idx="427">
                  <c:v>3.3036897731</c:v>
                </c:pt>
                <c:pt idx="428">
                  <c:v>3.311097181</c:v>
                </c:pt>
                <c:pt idx="429">
                  <c:v>3.318504589</c:v>
                </c:pt>
                <c:pt idx="430">
                  <c:v>3.325911997</c:v>
                </c:pt>
                <c:pt idx="431">
                  <c:v>3.333319405</c:v>
                </c:pt>
                <c:pt idx="432">
                  <c:v>3.3407268129</c:v>
                </c:pt>
                <c:pt idx="433">
                  <c:v>3.3481342209</c:v>
                </c:pt>
                <c:pt idx="434">
                  <c:v>3.3555416289</c:v>
                </c:pt>
                <c:pt idx="435">
                  <c:v>3.362949036899999</c:v>
                </c:pt>
                <c:pt idx="436">
                  <c:v>3.3703564448</c:v>
                </c:pt>
                <c:pt idx="437">
                  <c:v>3.3777638528</c:v>
                </c:pt>
                <c:pt idx="438">
                  <c:v>3.3851712608</c:v>
                </c:pt>
                <c:pt idx="439">
                  <c:v>3.39257866803</c:v>
                </c:pt>
                <c:pt idx="440">
                  <c:v>3.3999860752723</c:v>
                </c:pt>
                <c:pt idx="441">
                  <c:v>3.40739348252</c:v>
                </c:pt>
                <c:pt idx="442">
                  <c:v>3.414800889799999</c:v>
                </c:pt>
                <c:pt idx="443">
                  <c:v>3.4222082977</c:v>
                </c:pt>
                <c:pt idx="444">
                  <c:v>3.4296157057</c:v>
                </c:pt>
                <c:pt idx="445">
                  <c:v>3.4370231137</c:v>
                </c:pt>
                <c:pt idx="446">
                  <c:v>3.4444305217</c:v>
                </c:pt>
                <c:pt idx="447">
                  <c:v>3.4518379267</c:v>
                </c:pt>
                <c:pt idx="448">
                  <c:v>3.459245334699999</c:v>
                </c:pt>
                <c:pt idx="449">
                  <c:v>3.4666527427</c:v>
                </c:pt>
                <c:pt idx="450">
                  <c:v>3.4740601507</c:v>
                </c:pt>
                <c:pt idx="451">
                  <c:v>3.4814675586</c:v>
                </c:pt>
                <c:pt idx="452">
                  <c:v>3.4888749666</c:v>
                </c:pt>
                <c:pt idx="453">
                  <c:v>3.496282374599999</c:v>
                </c:pt>
                <c:pt idx="454">
                  <c:v>3.503689777</c:v>
                </c:pt>
                <c:pt idx="455">
                  <c:v>3.511097179</c:v>
                </c:pt>
                <c:pt idx="456">
                  <c:v>3.518504581</c:v>
                </c:pt>
                <c:pt idx="457">
                  <c:v>3.525911983</c:v>
                </c:pt>
                <c:pt idx="458">
                  <c:v>3.533319385</c:v>
                </c:pt>
                <c:pt idx="459">
                  <c:v>3.540726788</c:v>
                </c:pt>
                <c:pt idx="460">
                  <c:v>3.54813419</c:v>
                </c:pt>
                <c:pt idx="461">
                  <c:v>3.555541592</c:v>
                </c:pt>
                <c:pt idx="462">
                  <c:v>3.562948993999999</c:v>
                </c:pt>
                <c:pt idx="463">
                  <c:v>3.570356396</c:v>
                </c:pt>
                <c:pt idx="464">
                  <c:v>3.577763798</c:v>
                </c:pt>
                <c:pt idx="465">
                  <c:v>3.5851712</c:v>
                </c:pt>
                <c:pt idx="466">
                  <c:v>3.592578603</c:v>
                </c:pt>
                <c:pt idx="467">
                  <c:v>3.599986016</c:v>
                </c:pt>
                <c:pt idx="468">
                  <c:v>3.60739343</c:v>
                </c:pt>
                <c:pt idx="469">
                  <c:v>3.614800844</c:v>
                </c:pt>
                <c:pt idx="470">
                  <c:v>3.622208258</c:v>
                </c:pt>
                <c:pt idx="471">
                  <c:v>3.629615672</c:v>
                </c:pt>
                <c:pt idx="472">
                  <c:v>3.637023085</c:v>
                </c:pt>
                <c:pt idx="473">
                  <c:v>3.644430499</c:v>
                </c:pt>
                <c:pt idx="474">
                  <c:v>3.651837913</c:v>
                </c:pt>
                <c:pt idx="475">
                  <c:v>3.659245326999999</c:v>
                </c:pt>
                <c:pt idx="476">
                  <c:v>3.666652741</c:v>
                </c:pt>
                <c:pt idx="477">
                  <c:v>3.674060154</c:v>
                </c:pt>
                <c:pt idx="478">
                  <c:v>3.681467568</c:v>
                </c:pt>
                <c:pt idx="479">
                  <c:v>3.688874982</c:v>
                </c:pt>
                <c:pt idx="480">
                  <c:v>3.696282395999999</c:v>
                </c:pt>
                <c:pt idx="481">
                  <c:v>3.70368981</c:v>
                </c:pt>
                <c:pt idx="482">
                  <c:v>3.711097223</c:v>
                </c:pt>
                <c:pt idx="483">
                  <c:v>3.718504637</c:v>
                </c:pt>
                <c:pt idx="484">
                  <c:v>3.725912051</c:v>
                </c:pt>
                <c:pt idx="485">
                  <c:v>3.733319465</c:v>
                </c:pt>
                <c:pt idx="486">
                  <c:v>3.740726878</c:v>
                </c:pt>
                <c:pt idx="487">
                  <c:v>3.748134292</c:v>
                </c:pt>
                <c:pt idx="488">
                  <c:v>3.755541706</c:v>
                </c:pt>
                <c:pt idx="489">
                  <c:v>3.76294912</c:v>
                </c:pt>
                <c:pt idx="490">
                  <c:v>3.770356534</c:v>
                </c:pt>
                <c:pt idx="491">
                  <c:v>3.777763947</c:v>
                </c:pt>
                <c:pt idx="492">
                  <c:v>3.785171361</c:v>
                </c:pt>
                <c:pt idx="493">
                  <c:v>3.792578775</c:v>
                </c:pt>
                <c:pt idx="494">
                  <c:v>3.799986189</c:v>
                </c:pt>
                <c:pt idx="495">
                  <c:v>3.807393603</c:v>
                </c:pt>
                <c:pt idx="496">
                  <c:v>3.814801016</c:v>
                </c:pt>
                <c:pt idx="497">
                  <c:v>3.822208429999999</c:v>
                </c:pt>
                <c:pt idx="498">
                  <c:v>3.829615844</c:v>
                </c:pt>
                <c:pt idx="499">
                  <c:v>3.837023258</c:v>
                </c:pt>
                <c:pt idx="500">
                  <c:v>3.844430672</c:v>
                </c:pt>
                <c:pt idx="501">
                  <c:v>3.851838084999999</c:v>
                </c:pt>
                <c:pt idx="502">
                  <c:v>3.859245498999999</c:v>
                </c:pt>
                <c:pt idx="503">
                  <c:v>3.866652912999999</c:v>
                </c:pt>
                <c:pt idx="504">
                  <c:v>3.874060327</c:v>
                </c:pt>
                <c:pt idx="505">
                  <c:v>3.881467741</c:v>
                </c:pt>
                <c:pt idx="506">
                  <c:v>3.888875153999999</c:v>
                </c:pt>
                <c:pt idx="507">
                  <c:v>3.896282568</c:v>
                </c:pt>
                <c:pt idx="508">
                  <c:v>3.903689982</c:v>
                </c:pt>
                <c:pt idx="509">
                  <c:v>3.911097396</c:v>
                </c:pt>
                <c:pt idx="510">
                  <c:v>3.91850481</c:v>
                </c:pt>
                <c:pt idx="511">
                  <c:v>3.925912223</c:v>
                </c:pt>
                <c:pt idx="512">
                  <c:v>3.933319637</c:v>
                </c:pt>
                <c:pt idx="513">
                  <c:v>3.940727051</c:v>
                </c:pt>
                <c:pt idx="514">
                  <c:v>3.948134465</c:v>
                </c:pt>
                <c:pt idx="515">
                  <c:v>3.955541879</c:v>
                </c:pt>
                <c:pt idx="516">
                  <c:v>3.962949292</c:v>
                </c:pt>
                <c:pt idx="517">
                  <c:v>3.970356706</c:v>
                </c:pt>
                <c:pt idx="518">
                  <c:v>3.97776412</c:v>
                </c:pt>
                <c:pt idx="519">
                  <c:v>3.985171534</c:v>
                </c:pt>
                <c:pt idx="520">
                  <c:v>3.992578948</c:v>
                </c:pt>
                <c:pt idx="521">
                  <c:v>3.999986361</c:v>
                </c:pt>
                <c:pt idx="522">
                  <c:v>4.007393775</c:v>
                </c:pt>
                <c:pt idx="523">
                  <c:v>4.014801188999999</c:v>
                </c:pt>
                <c:pt idx="524">
                  <c:v>4.022208603</c:v>
                </c:pt>
                <c:pt idx="525">
                  <c:v>4.029616016999999</c:v>
                </c:pt>
                <c:pt idx="526">
                  <c:v>4.03702343</c:v>
                </c:pt>
                <c:pt idx="527">
                  <c:v>4.044430843999998</c:v>
                </c:pt>
                <c:pt idx="528">
                  <c:v>4.051838257999999</c:v>
                </c:pt>
                <c:pt idx="529">
                  <c:v>4.059245671999999</c:v>
                </c:pt>
                <c:pt idx="530">
                  <c:v>4.066653086</c:v>
                </c:pt>
                <c:pt idx="531">
                  <c:v>4.074060499</c:v>
                </c:pt>
                <c:pt idx="532">
                  <c:v>4.081467913</c:v>
                </c:pt>
                <c:pt idx="533">
                  <c:v>4.088875326999999</c:v>
                </c:pt>
                <c:pt idx="534">
                  <c:v>4.096282741</c:v>
                </c:pt>
                <c:pt idx="535">
                  <c:v>4.103690154</c:v>
                </c:pt>
                <c:pt idx="536">
                  <c:v>4.111097567999998</c:v>
                </c:pt>
                <c:pt idx="537">
                  <c:v>4.118504981999999</c:v>
                </c:pt>
                <c:pt idx="538">
                  <c:v>4.125912395999999</c:v>
                </c:pt>
                <c:pt idx="539">
                  <c:v>4.133319809999999</c:v>
                </c:pt>
                <c:pt idx="540">
                  <c:v>4.140727222999999</c:v>
                </c:pt>
                <c:pt idx="541">
                  <c:v>4.148134636999998</c:v>
                </c:pt>
                <c:pt idx="542">
                  <c:v>4.155542050999998</c:v>
                </c:pt>
                <c:pt idx="543">
                  <c:v>4.162949464999999</c:v>
                </c:pt>
                <c:pt idx="544">
                  <c:v>4.170356878999998</c:v>
                </c:pt>
                <c:pt idx="545">
                  <c:v>4.177764292</c:v>
                </c:pt>
                <c:pt idx="546">
                  <c:v>4.185171705999999</c:v>
                </c:pt>
                <c:pt idx="547">
                  <c:v>4.192579072999999</c:v>
                </c:pt>
                <c:pt idx="548">
                  <c:v>4.199986440999999</c:v>
                </c:pt>
                <c:pt idx="549">
                  <c:v>4.207393808</c:v>
                </c:pt>
                <c:pt idx="550">
                  <c:v>4.214801174999999</c:v>
                </c:pt>
                <c:pt idx="551">
                  <c:v>4.222208541999999</c:v>
                </c:pt>
                <c:pt idx="552">
                  <c:v>4.229615909999999</c:v>
                </c:pt>
                <c:pt idx="553">
                  <c:v>4.237023276999999</c:v>
                </c:pt>
                <c:pt idx="554">
                  <c:v>4.244430643999999</c:v>
                </c:pt>
                <c:pt idx="555">
                  <c:v>4.251838011</c:v>
                </c:pt>
                <c:pt idx="556">
                  <c:v>4.259245379</c:v>
                </c:pt>
                <c:pt idx="557">
                  <c:v>4.266652746</c:v>
                </c:pt>
                <c:pt idx="558">
                  <c:v>4.274060113</c:v>
                </c:pt>
                <c:pt idx="559">
                  <c:v>4.28146748</c:v>
                </c:pt>
                <c:pt idx="560">
                  <c:v>4.288874846999998</c:v>
                </c:pt>
                <c:pt idx="561">
                  <c:v>4.296282215</c:v>
                </c:pt>
                <c:pt idx="562">
                  <c:v>4.303689582</c:v>
                </c:pt>
                <c:pt idx="563">
                  <c:v>4.311096948999999</c:v>
                </c:pt>
                <c:pt idx="564">
                  <c:v>4.318504315999998</c:v>
                </c:pt>
                <c:pt idx="565">
                  <c:v>4.325911683999999</c:v>
                </c:pt>
                <c:pt idx="566">
                  <c:v>4.333319051</c:v>
                </c:pt>
                <c:pt idx="567">
                  <c:v>4.340726418</c:v>
                </c:pt>
                <c:pt idx="568">
                  <c:v>4.348133785</c:v>
                </c:pt>
                <c:pt idx="569">
                  <c:v>4.355541152999999</c:v>
                </c:pt>
                <c:pt idx="570">
                  <c:v>4.362948519999998</c:v>
                </c:pt>
                <c:pt idx="571">
                  <c:v>4.370355886999999</c:v>
                </c:pt>
                <c:pt idx="572">
                  <c:v>4.377763253999999</c:v>
                </c:pt>
                <c:pt idx="573">
                  <c:v>4.385170620999999</c:v>
                </c:pt>
                <c:pt idx="574">
                  <c:v>4.392577988999998</c:v>
                </c:pt>
                <c:pt idx="575">
                  <c:v>4.399985355999998</c:v>
                </c:pt>
                <c:pt idx="576">
                  <c:v>4.40739272</c:v>
                </c:pt>
                <c:pt idx="577">
                  <c:v>4.41480009</c:v>
                </c:pt>
                <c:pt idx="578">
                  <c:v>4.42220746</c:v>
                </c:pt>
                <c:pt idx="579">
                  <c:v>4.429614819999999</c:v>
                </c:pt>
                <c:pt idx="580">
                  <c:v>4.43702219</c:v>
                </c:pt>
                <c:pt idx="581">
                  <c:v>4.444429559999999</c:v>
                </c:pt>
                <c:pt idx="582">
                  <c:v>4.451836929999999</c:v>
                </c:pt>
                <c:pt idx="583">
                  <c:v>4.45924429</c:v>
                </c:pt>
                <c:pt idx="584">
                  <c:v>4.46665166</c:v>
                </c:pt>
                <c:pt idx="585">
                  <c:v>4.474059029999998</c:v>
                </c:pt>
                <c:pt idx="586">
                  <c:v>4.4814664</c:v>
                </c:pt>
                <c:pt idx="587">
                  <c:v>4.48887376</c:v>
                </c:pt>
                <c:pt idx="588">
                  <c:v>4.49628113</c:v>
                </c:pt>
                <c:pt idx="589">
                  <c:v>4.5036885</c:v>
                </c:pt>
                <c:pt idx="590">
                  <c:v>4.511095859999999</c:v>
                </c:pt>
                <c:pt idx="591">
                  <c:v>4.518503229999999</c:v>
                </c:pt>
                <c:pt idx="592">
                  <c:v>4.525910599999998</c:v>
                </c:pt>
                <c:pt idx="593">
                  <c:v>4.533317969999999</c:v>
                </c:pt>
                <c:pt idx="594">
                  <c:v>4.540725329999999</c:v>
                </c:pt>
                <c:pt idx="595">
                  <c:v>4.5481327</c:v>
                </c:pt>
                <c:pt idx="596">
                  <c:v>4.555540069999999</c:v>
                </c:pt>
                <c:pt idx="597">
                  <c:v>4.562947429999999</c:v>
                </c:pt>
                <c:pt idx="598">
                  <c:v>4.5703548</c:v>
                </c:pt>
                <c:pt idx="599">
                  <c:v>4.57776217</c:v>
                </c:pt>
                <c:pt idx="600">
                  <c:v>4.585169539999999</c:v>
                </c:pt>
                <c:pt idx="601">
                  <c:v>4.592576899999999</c:v>
                </c:pt>
                <c:pt idx="602">
                  <c:v>4.599984269999998</c:v>
                </c:pt>
                <c:pt idx="603">
                  <c:v>4.607391639999998</c:v>
                </c:pt>
                <c:pt idx="604">
                  <c:v>4.61479901</c:v>
                </c:pt>
                <c:pt idx="605">
                  <c:v>4.622206369999998</c:v>
                </c:pt>
                <c:pt idx="606">
                  <c:v>4.629613739999999</c:v>
                </c:pt>
                <c:pt idx="607">
                  <c:v>4.63702111</c:v>
                </c:pt>
                <c:pt idx="608">
                  <c:v>4.644428469999999</c:v>
                </c:pt>
                <c:pt idx="609">
                  <c:v>4.651835839999999</c:v>
                </c:pt>
                <c:pt idx="610">
                  <c:v>4.65924321</c:v>
                </c:pt>
                <c:pt idx="611">
                  <c:v>4.666650579999998</c:v>
                </c:pt>
                <c:pt idx="612">
                  <c:v>4.674057939999999</c:v>
                </c:pt>
                <c:pt idx="613">
                  <c:v>4.68146531</c:v>
                </c:pt>
                <c:pt idx="614">
                  <c:v>4.688872679999997</c:v>
                </c:pt>
                <c:pt idx="615">
                  <c:v>4.696280049999999</c:v>
                </c:pt>
                <c:pt idx="616">
                  <c:v>4.70368741</c:v>
                </c:pt>
                <c:pt idx="617">
                  <c:v>4.711094779999999</c:v>
                </c:pt>
                <c:pt idx="618">
                  <c:v>4.71850215</c:v>
                </c:pt>
                <c:pt idx="619">
                  <c:v>4.725909509999999</c:v>
                </c:pt>
                <c:pt idx="620">
                  <c:v>4.73331688</c:v>
                </c:pt>
                <c:pt idx="621">
                  <c:v>4.740724249999999</c:v>
                </c:pt>
                <c:pt idx="622">
                  <c:v>4.748131619999999</c:v>
                </c:pt>
                <c:pt idx="623">
                  <c:v>4.755538979999998</c:v>
                </c:pt>
                <c:pt idx="624">
                  <c:v>4.762946349999999</c:v>
                </c:pt>
                <c:pt idx="625">
                  <c:v>4.77035372</c:v>
                </c:pt>
                <c:pt idx="626">
                  <c:v>4.777761079999998</c:v>
                </c:pt>
                <c:pt idx="627">
                  <c:v>4.785168449999999</c:v>
                </c:pt>
                <c:pt idx="628">
                  <c:v>4.792575819999998</c:v>
                </c:pt>
                <c:pt idx="629">
                  <c:v>4.79998319</c:v>
                </c:pt>
                <c:pt idx="630">
                  <c:v>4.807390549999999</c:v>
                </c:pt>
                <c:pt idx="631">
                  <c:v>4.814797919999999</c:v>
                </c:pt>
                <c:pt idx="632">
                  <c:v>4.822205289999998</c:v>
                </c:pt>
                <c:pt idx="633">
                  <c:v>4.82961266</c:v>
                </c:pt>
                <c:pt idx="634">
                  <c:v>4.837020019999999</c:v>
                </c:pt>
                <c:pt idx="635">
                  <c:v>4.844427389999999</c:v>
                </c:pt>
                <c:pt idx="636">
                  <c:v>4.851834759999999</c:v>
                </c:pt>
                <c:pt idx="637">
                  <c:v>4.85924212</c:v>
                </c:pt>
                <c:pt idx="638">
                  <c:v>4.86664949</c:v>
                </c:pt>
                <c:pt idx="639">
                  <c:v>4.874056859999998</c:v>
                </c:pt>
                <c:pt idx="640">
                  <c:v>4.881464229999999</c:v>
                </c:pt>
                <c:pt idx="641">
                  <c:v>4.888871589999999</c:v>
                </c:pt>
                <c:pt idx="642">
                  <c:v>4.89627896</c:v>
                </c:pt>
                <c:pt idx="643">
                  <c:v>4.90368633</c:v>
                </c:pt>
                <c:pt idx="644">
                  <c:v>4.91109369</c:v>
                </c:pt>
                <c:pt idx="645">
                  <c:v>4.918501059999999</c:v>
                </c:pt>
                <c:pt idx="646">
                  <c:v>4.925908429999999</c:v>
                </c:pt>
                <c:pt idx="647">
                  <c:v>4.9333158</c:v>
                </c:pt>
                <c:pt idx="648">
                  <c:v>4.94072316</c:v>
                </c:pt>
                <c:pt idx="649">
                  <c:v>4.948130529999999</c:v>
                </c:pt>
                <c:pt idx="650">
                  <c:v>4.955537899999999</c:v>
                </c:pt>
                <c:pt idx="651">
                  <c:v>4.962945359999999</c:v>
                </c:pt>
                <c:pt idx="652">
                  <c:v>4.97035273</c:v>
                </c:pt>
                <c:pt idx="653">
                  <c:v>4.97776009</c:v>
                </c:pt>
                <c:pt idx="654">
                  <c:v>4.98516746</c:v>
                </c:pt>
                <c:pt idx="655">
                  <c:v>4.992574829999998</c:v>
                </c:pt>
                <c:pt idx="656">
                  <c:v>4.99998219</c:v>
                </c:pt>
                <c:pt idx="657">
                  <c:v>5.007389559999999</c:v>
                </c:pt>
                <c:pt idx="658">
                  <c:v>5.014796929999997</c:v>
                </c:pt>
                <c:pt idx="659">
                  <c:v>5.022204299999999</c:v>
                </c:pt>
                <c:pt idx="660">
                  <c:v>5.02961166</c:v>
                </c:pt>
                <c:pt idx="661">
                  <c:v>5.037019029999999</c:v>
                </c:pt>
                <c:pt idx="662">
                  <c:v>5.044426399999999</c:v>
                </c:pt>
                <c:pt idx="663">
                  <c:v>5.05183377</c:v>
                </c:pt>
                <c:pt idx="664">
                  <c:v>5.05924113</c:v>
                </c:pt>
                <c:pt idx="665">
                  <c:v>5.0666485</c:v>
                </c:pt>
                <c:pt idx="666">
                  <c:v>5.07405587</c:v>
                </c:pt>
                <c:pt idx="667">
                  <c:v>5.08146323</c:v>
                </c:pt>
                <c:pt idx="668">
                  <c:v>5.088870599999999</c:v>
                </c:pt>
                <c:pt idx="669">
                  <c:v>5.09627797</c:v>
                </c:pt>
                <c:pt idx="670">
                  <c:v>5.103685339999999</c:v>
                </c:pt>
                <c:pt idx="671">
                  <c:v>5.1110927</c:v>
                </c:pt>
                <c:pt idx="672">
                  <c:v>5.118500069999998</c:v>
                </c:pt>
                <c:pt idx="673">
                  <c:v>5.125907439999998</c:v>
                </c:pt>
                <c:pt idx="674">
                  <c:v>5.133314799999999</c:v>
                </c:pt>
                <c:pt idx="675">
                  <c:v>5.14072217</c:v>
                </c:pt>
                <c:pt idx="676">
                  <c:v>5.148129539999998</c:v>
                </c:pt>
                <c:pt idx="677">
                  <c:v>5.155536909999999</c:v>
                </c:pt>
                <c:pt idx="678">
                  <c:v>5.162944269999999</c:v>
                </c:pt>
                <c:pt idx="679">
                  <c:v>5.170351639999999</c:v>
                </c:pt>
                <c:pt idx="680">
                  <c:v>5.177759009999999</c:v>
                </c:pt>
                <c:pt idx="681">
                  <c:v>5.18516638</c:v>
                </c:pt>
                <c:pt idx="682">
                  <c:v>5.192573739999999</c:v>
                </c:pt>
                <c:pt idx="683">
                  <c:v>5.199981109999999</c:v>
                </c:pt>
                <c:pt idx="684">
                  <c:v>5.207388479999999</c:v>
                </c:pt>
                <c:pt idx="685">
                  <c:v>5.214795839999998</c:v>
                </c:pt>
                <c:pt idx="686">
                  <c:v>5.22220321</c:v>
                </c:pt>
                <c:pt idx="687">
                  <c:v>5.22961058</c:v>
                </c:pt>
                <c:pt idx="688">
                  <c:v>5.237017949999999</c:v>
                </c:pt>
                <c:pt idx="689">
                  <c:v>5.244425309999999</c:v>
                </c:pt>
                <c:pt idx="690">
                  <c:v>5.251832679999999</c:v>
                </c:pt>
                <c:pt idx="691">
                  <c:v>5.25924005</c:v>
                </c:pt>
                <c:pt idx="692">
                  <c:v>5.26664741</c:v>
                </c:pt>
                <c:pt idx="693">
                  <c:v>5.27405478</c:v>
                </c:pt>
                <c:pt idx="694">
                  <c:v>5.28146215</c:v>
                </c:pt>
                <c:pt idx="695">
                  <c:v>5.28886952</c:v>
                </c:pt>
                <c:pt idx="696">
                  <c:v>5.296276880000001</c:v>
                </c:pt>
                <c:pt idx="697">
                  <c:v>5.303684249999998</c:v>
                </c:pt>
                <c:pt idx="698">
                  <c:v>5.31109162</c:v>
                </c:pt>
                <c:pt idx="699">
                  <c:v>5.31849899</c:v>
                </c:pt>
                <c:pt idx="700">
                  <c:v>5.325906349999999</c:v>
                </c:pt>
                <c:pt idx="701">
                  <c:v>5.33331372</c:v>
                </c:pt>
                <c:pt idx="702">
                  <c:v>5.34072109</c:v>
                </c:pt>
                <c:pt idx="703">
                  <c:v>5.348128449999999</c:v>
                </c:pt>
                <c:pt idx="704">
                  <c:v>5.355535819999998</c:v>
                </c:pt>
                <c:pt idx="705">
                  <c:v>5.36294319</c:v>
                </c:pt>
                <c:pt idx="706">
                  <c:v>5.370350559999999</c:v>
                </c:pt>
                <c:pt idx="707">
                  <c:v>5.377757919999999</c:v>
                </c:pt>
                <c:pt idx="708">
                  <c:v>5.385165289999999</c:v>
                </c:pt>
                <c:pt idx="709">
                  <c:v>5.392572659999998</c:v>
                </c:pt>
                <c:pt idx="710">
                  <c:v>5.399980019999999</c:v>
                </c:pt>
                <c:pt idx="711">
                  <c:v>5.40738739</c:v>
                </c:pt>
                <c:pt idx="712">
                  <c:v>5.414794759999999</c:v>
                </c:pt>
                <c:pt idx="713">
                  <c:v>5.422202130000001</c:v>
                </c:pt>
                <c:pt idx="714">
                  <c:v>5.42960949</c:v>
                </c:pt>
                <c:pt idx="715">
                  <c:v>5.437016859999999</c:v>
                </c:pt>
                <c:pt idx="716">
                  <c:v>5.444424229999997</c:v>
                </c:pt>
                <c:pt idx="717">
                  <c:v>5.4518316</c:v>
                </c:pt>
                <c:pt idx="718">
                  <c:v>5.45923896</c:v>
                </c:pt>
                <c:pt idx="719">
                  <c:v>5.46664633</c:v>
                </c:pt>
                <c:pt idx="720">
                  <c:v>5.4740537</c:v>
                </c:pt>
                <c:pt idx="721">
                  <c:v>5.48146106</c:v>
                </c:pt>
                <c:pt idx="722">
                  <c:v>5.48886843</c:v>
                </c:pt>
                <c:pt idx="723">
                  <c:v>5.4962758</c:v>
                </c:pt>
                <c:pt idx="724">
                  <c:v>5.50368317</c:v>
                </c:pt>
                <c:pt idx="725">
                  <c:v>5.511090529999999</c:v>
                </c:pt>
                <c:pt idx="726">
                  <c:v>5.518497899999999</c:v>
                </c:pt>
                <c:pt idx="727">
                  <c:v>5.525905269999998</c:v>
                </c:pt>
                <c:pt idx="728">
                  <c:v>5.53331264</c:v>
                </c:pt>
                <c:pt idx="729">
                  <c:v>5.54072</c:v>
                </c:pt>
                <c:pt idx="730">
                  <c:v>5.548127369999999</c:v>
                </c:pt>
                <c:pt idx="731">
                  <c:v>5.55553474</c:v>
                </c:pt>
                <c:pt idx="732">
                  <c:v>5.562942099999999</c:v>
                </c:pt>
                <c:pt idx="733">
                  <c:v>5.57034947</c:v>
                </c:pt>
                <c:pt idx="734">
                  <c:v>5.577756839999997</c:v>
                </c:pt>
                <c:pt idx="735">
                  <c:v>5.585164209999999</c:v>
                </c:pt>
                <c:pt idx="736">
                  <c:v>5.59257157</c:v>
                </c:pt>
                <c:pt idx="737">
                  <c:v>5.599978939999999</c:v>
                </c:pt>
                <c:pt idx="738">
                  <c:v>5.607386309999998</c:v>
                </c:pt>
                <c:pt idx="739">
                  <c:v>5.614793669999997</c:v>
                </c:pt>
                <c:pt idx="740">
                  <c:v>5.622201039999999</c:v>
                </c:pt>
                <c:pt idx="741">
                  <c:v>5.629608409999999</c:v>
                </c:pt>
                <c:pt idx="742">
                  <c:v>5.637015779999998</c:v>
                </c:pt>
                <c:pt idx="743">
                  <c:v>5.644423139999999</c:v>
                </c:pt>
                <c:pt idx="744">
                  <c:v>5.651830509999998</c:v>
                </c:pt>
                <c:pt idx="745">
                  <c:v>5.65923788</c:v>
                </c:pt>
                <c:pt idx="746">
                  <c:v>5.666645249999999</c:v>
                </c:pt>
                <c:pt idx="747">
                  <c:v>5.674052609999999</c:v>
                </c:pt>
                <c:pt idx="748">
                  <c:v>5.681459979999999</c:v>
                </c:pt>
                <c:pt idx="749">
                  <c:v>5.688867350000001</c:v>
                </c:pt>
                <c:pt idx="750">
                  <c:v>5.69627471</c:v>
                </c:pt>
                <c:pt idx="751">
                  <c:v>5.70368208</c:v>
                </c:pt>
                <c:pt idx="752">
                  <c:v>5.711089449999998</c:v>
                </c:pt>
                <c:pt idx="753">
                  <c:v>5.718496819999999</c:v>
                </c:pt>
                <c:pt idx="754">
                  <c:v>5.72590418</c:v>
                </c:pt>
                <c:pt idx="755">
                  <c:v>5.733311549999999</c:v>
                </c:pt>
                <c:pt idx="756">
                  <c:v>5.740718919999999</c:v>
                </c:pt>
                <c:pt idx="757">
                  <c:v>5.748126279999997</c:v>
                </c:pt>
                <c:pt idx="758">
                  <c:v>5.755533649999999</c:v>
                </c:pt>
                <c:pt idx="759">
                  <c:v>5.762941019999999</c:v>
                </c:pt>
                <c:pt idx="760">
                  <c:v>5.77034839</c:v>
                </c:pt>
                <c:pt idx="761">
                  <c:v>5.777755749999999</c:v>
                </c:pt>
                <c:pt idx="762">
                  <c:v>5.78516312</c:v>
                </c:pt>
                <c:pt idx="763">
                  <c:v>5.79257049</c:v>
                </c:pt>
                <c:pt idx="764">
                  <c:v>5.799977859999999</c:v>
                </c:pt>
                <c:pt idx="765">
                  <c:v>5.80738522</c:v>
                </c:pt>
                <c:pt idx="766">
                  <c:v>5.814792589999999</c:v>
                </c:pt>
                <c:pt idx="767">
                  <c:v>5.822199959999998</c:v>
                </c:pt>
                <c:pt idx="768">
                  <c:v>5.82960732</c:v>
                </c:pt>
                <c:pt idx="769">
                  <c:v>5.837014689999999</c:v>
                </c:pt>
                <c:pt idx="770">
                  <c:v>5.844422059999998</c:v>
                </c:pt>
                <c:pt idx="771">
                  <c:v>5.85182943</c:v>
                </c:pt>
                <c:pt idx="772">
                  <c:v>5.85923679</c:v>
                </c:pt>
                <c:pt idx="773">
                  <c:v>5.866644159999999</c:v>
                </c:pt>
                <c:pt idx="774">
                  <c:v>5.874051529999999</c:v>
                </c:pt>
                <c:pt idx="775">
                  <c:v>5.881458889999998</c:v>
                </c:pt>
                <c:pt idx="776">
                  <c:v>5.888866259999999</c:v>
                </c:pt>
                <c:pt idx="777">
                  <c:v>5.89627363</c:v>
                </c:pt>
                <c:pt idx="778">
                  <c:v>5.903681</c:v>
                </c:pt>
                <c:pt idx="779">
                  <c:v>5.911088359999999</c:v>
                </c:pt>
                <c:pt idx="780">
                  <c:v>5.91849573</c:v>
                </c:pt>
                <c:pt idx="781">
                  <c:v>5.9259031</c:v>
                </c:pt>
                <c:pt idx="782">
                  <c:v>5.93331047</c:v>
                </c:pt>
                <c:pt idx="783">
                  <c:v>5.940717830000001</c:v>
                </c:pt>
                <c:pt idx="784">
                  <c:v>5.9481252</c:v>
                </c:pt>
                <c:pt idx="785">
                  <c:v>5.955532569999998</c:v>
                </c:pt>
                <c:pt idx="786">
                  <c:v>5.962939929999999</c:v>
                </c:pt>
                <c:pt idx="787">
                  <c:v>5.9703473</c:v>
                </c:pt>
                <c:pt idx="788">
                  <c:v>5.977754669999999</c:v>
                </c:pt>
                <c:pt idx="789">
                  <c:v>5.985162040000001</c:v>
                </c:pt>
                <c:pt idx="790">
                  <c:v>5.9925694</c:v>
                </c:pt>
                <c:pt idx="791">
                  <c:v>5.99997677</c:v>
                </c:pt>
                <c:pt idx="792">
                  <c:v>6.007384139999997</c:v>
                </c:pt>
                <c:pt idx="793">
                  <c:v>6.014791509999999</c:v>
                </c:pt>
                <c:pt idx="794">
                  <c:v>6.022198869999999</c:v>
                </c:pt>
                <c:pt idx="795">
                  <c:v>6.029606239999999</c:v>
                </c:pt>
                <c:pt idx="796">
                  <c:v>6.037013609999999</c:v>
                </c:pt>
                <c:pt idx="797">
                  <c:v>6.044420969999997</c:v>
                </c:pt>
                <c:pt idx="798">
                  <c:v>6.05182834</c:v>
                </c:pt>
                <c:pt idx="799">
                  <c:v>6.059235709999998</c:v>
                </c:pt>
                <c:pt idx="800">
                  <c:v>6.06664308</c:v>
                </c:pt>
                <c:pt idx="801">
                  <c:v>6.074050439999999</c:v>
                </c:pt>
                <c:pt idx="802">
                  <c:v>6.081457809999999</c:v>
                </c:pt>
                <c:pt idx="803">
                  <c:v>6.08886518</c:v>
                </c:pt>
                <c:pt idx="804">
                  <c:v>6.096272539999998</c:v>
                </c:pt>
                <c:pt idx="805">
                  <c:v>6.10367991</c:v>
                </c:pt>
                <c:pt idx="806">
                  <c:v>6.111087279999998</c:v>
                </c:pt>
                <c:pt idx="807">
                  <c:v>6.11849465</c:v>
                </c:pt>
                <c:pt idx="808">
                  <c:v>6.125902009999998</c:v>
                </c:pt>
                <c:pt idx="809">
                  <c:v>6.13330938</c:v>
                </c:pt>
                <c:pt idx="810">
                  <c:v>6.140716749999997</c:v>
                </c:pt>
                <c:pt idx="811">
                  <c:v>6.148124119999999</c:v>
                </c:pt>
                <c:pt idx="812">
                  <c:v>6.15553148</c:v>
                </c:pt>
                <c:pt idx="813">
                  <c:v>6.162938849999997</c:v>
                </c:pt>
                <c:pt idx="814">
                  <c:v>6.170346219999999</c:v>
                </c:pt>
                <c:pt idx="815">
                  <c:v>6.177753579999997</c:v>
                </c:pt>
                <c:pt idx="816">
                  <c:v>6.185160949999999</c:v>
                </c:pt>
                <c:pt idx="817">
                  <c:v>6.192568319999999</c:v>
                </c:pt>
                <c:pt idx="818">
                  <c:v>6.199975689999999</c:v>
                </c:pt>
                <c:pt idx="819">
                  <c:v>6.207383049999999</c:v>
                </c:pt>
                <c:pt idx="820">
                  <c:v>6.214790419999999</c:v>
                </c:pt>
                <c:pt idx="821">
                  <c:v>6.22219779</c:v>
                </c:pt>
                <c:pt idx="822">
                  <c:v>6.229605149999998</c:v>
                </c:pt>
                <c:pt idx="823">
                  <c:v>6.237012519999999</c:v>
                </c:pt>
                <c:pt idx="824">
                  <c:v>6.244419889999999</c:v>
                </c:pt>
                <c:pt idx="825">
                  <c:v>6.251827259999999</c:v>
                </c:pt>
                <c:pt idx="826">
                  <c:v>6.25923462</c:v>
                </c:pt>
                <c:pt idx="827">
                  <c:v>6.26664199</c:v>
                </c:pt>
                <c:pt idx="828">
                  <c:v>6.274049359999998</c:v>
                </c:pt>
                <c:pt idx="829">
                  <c:v>6.28145673</c:v>
                </c:pt>
                <c:pt idx="830">
                  <c:v>6.28886409</c:v>
                </c:pt>
                <c:pt idx="831">
                  <c:v>6.29627146</c:v>
                </c:pt>
                <c:pt idx="832">
                  <c:v>6.30367883</c:v>
                </c:pt>
                <c:pt idx="833">
                  <c:v>6.311086189999998</c:v>
                </c:pt>
                <c:pt idx="834">
                  <c:v>6.318493559999999</c:v>
                </c:pt>
                <c:pt idx="835">
                  <c:v>6.325900929999998</c:v>
                </c:pt>
                <c:pt idx="836">
                  <c:v>6.3333083</c:v>
                </c:pt>
                <c:pt idx="837">
                  <c:v>6.340715659999998</c:v>
                </c:pt>
                <c:pt idx="838">
                  <c:v>6.34812303</c:v>
                </c:pt>
                <c:pt idx="839">
                  <c:v>6.355530399999999</c:v>
                </c:pt>
                <c:pt idx="840">
                  <c:v>6.362937759999997</c:v>
                </c:pt>
                <c:pt idx="841">
                  <c:v>6.370345130000001</c:v>
                </c:pt>
                <c:pt idx="842">
                  <c:v>6.3777525</c:v>
                </c:pt>
                <c:pt idx="843">
                  <c:v>6.385159869999998</c:v>
                </c:pt>
                <c:pt idx="844">
                  <c:v>6.392567229999999</c:v>
                </c:pt>
                <c:pt idx="845">
                  <c:v>6.399974599999999</c:v>
                </c:pt>
                <c:pt idx="846">
                  <c:v>6.407381969999998</c:v>
                </c:pt>
                <c:pt idx="847">
                  <c:v>6.41478934</c:v>
                </c:pt>
                <c:pt idx="848">
                  <c:v>6.422196699999999</c:v>
                </c:pt>
                <c:pt idx="849">
                  <c:v>6.429604069999999</c:v>
                </c:pt>
                <c:pt idx="850">
                  <c:v>6.437011439999998</c:v>
                </c:pt>
                <c:pt idx="851">
                  <c:v>6.444418799999998</c:v>
                </c:pt>
                <c:pt idx="852">
                  <c:v>6.45182617</c:v>
                </c:pt>
                <c:pt idx="853">
                  <c:v>6.45923354</c:v>
                </c:pt>
                <c:pt idx="854">
                  <c:v>6.46664091</c:v>
                </c:pt>
                <c:pt idx="855">
                  <c:v>6.474048269999999</c:v>
                </c:pt>
                <c:pt idx="856">
                  <c:v>6.48145564</c:v>
                </c:pt>
                <c:pt idx="857">
                  <c:v>6.48886301</c:v>
                </c:pt>
                <c:pt idx="858">
                  <c:v>6.496270369999999</c:v>
                </c:pt>
                <c:pt idx="859">
                  <c:v>6.503677740000001</c:v>
                </c:pt>
                <c:pt idx="860">
                  <c:v>6.511085109999999</c:v>
                </c:pt>
                <c:pt idx="861">
                  <c:v>6.518492479999999</c:v>
                </c:pt>
                <c:pt idx="862">
                  <c:v>6.525900029999998</c:v>
                </c:pt>
                <c:pt idx="863">
                  <c:v>6.5333074</c:v>
                </c:pt>
                <c:pt idx="864">
                  <c:v>6.540714759999999</c:v>
                </c:pt>
                <c:pt idx="865">
                  <c:v>6.548122129999999</c:v>
                </c:pt>
                <c:pt idx="866">
                  <c:v>6.5555295</c:v>
                </c:pt>
                <c:pt idx="867">
                  <c:v>6.562936869999997</c:v>
                </c:pt>
                <c:pt idx="868">
                  <c:v>6.570344229999999</c:v>
                </c:pt>
                <c:pt idx="869">
                  <c:v>6.577751599999998</c:v>
                </c:pt>
                <c:pt idx="870">
                  <c:v>6.585158969999999</c:v>
                </c:pt>
                <c:pt idx="871">
                  <c:v>6.592566339999998</c:v>
                </c:pt>
                <c:pt idx="872">
                  <c:v>6.5999737</c:v>
                </c:pt>
                <c:pt idx="873">
                  <c:v>6.607381069999998</c:v>
                </c:pt>
                <c:pt idx="874">
                  <c:v>6.614788439999998</c:v>
                </c:pt>
                <c:pt idx="875">
                  <c:v>6.622195799999998</c:v>
                </c:pt>
                <c:pt idx="876">
                  <c:v>6.629603169999998</c:v>
                </c:pt>
                <c:pt idx="877">
                  <c:v>6.637010539999998</c:v>
                </c:pt>
                <c:pt idx="878">
                  <c:v>6.644417909999998</c:v>
                </c:pt>
                <c:pt idx="879">
                  <c:v>6.651825269999998</c:v>
                </c:pt>
                <c:pt idx="880">
                  <c:v>6.659232640000001</c:v>
                </c:pt>
                <c:pt idx="881">
                  <c:v>6.66664001</c:v>
                </c:pt>
                <c:pt idx="882">
                  <c:v>6.674047369999999</c:v>
                </c:pt>
                <c:pt idx="883">
                  <c:v>6.681454739999999</c:v>
                </c:pt>
                <c:pt idx="884">
                  <c:v>6.688862110000001</c:v>
                </c:pt>
                <c:pt idx="885">
                  <c:v>6.69626948</c:v>
                </c:pt>
                <c:pt idx="886">
                  <c:v>6.70367684</c:v>
                </c:pt>
                <c:pt idx="887">
                  <c:v>6.711084209999999</c:v>
                </c:pt>
                <c:pt idx="888">
                  <c:v>6.71849158</c:v>
                </c:pt>
                <c:pt idx="889">
                  <c:v>6.725898949999999</c:v>
                </c:pt>
                <c:pt idx="890">
                  <c:v>6.73330631</c:v>
                </c:pt>
                <c:pt idx="891">
                  <c:v>6.740713679999999</c:v>
                </c:pt>
                <c:pt idx="892">
                  <c:v>6.74812105</c:v>
                </c:pt>
                <c:pt idx="893">
                  <c:v>6.75552841</c:v>
                </c:pt>
                <c:pt idx="894">
                  <c:v>6.762935779999999</c:v>
                </c:pt>
                <c:pt idx="895">
                  <c:v>6.77034315</c:v>
                </c:pt>
                <c:pt idx="896">
                  <c:v>6.777750519999999</c:v>
                </c:pt>
                <c:pt idx="897">
                  <c:v>6.785157879999998</c:v>
                </c:pt>
                <c:pt idx="898">
                  <c:v>6.792565249999999</c:v>
                </c:pt>
                <c:pt idx="899">
                  <c:v>6.79997262</c:v>
                </c:pt>
                <c:pt idx="900">
                  <c:v>6.80737998</c:v>
                </c:pt>
                <c:pt idx="901">
                  <c:v>6.814787349999998</c:v>
                </c:pt>
                <c:pt idx="902">
                  <c:v>6.822194719999998</c:v>
                </c:pt>
                <c:pt idx="903">
                  <c:v>6.82960209</c:v>
                </c:pt>
                <c:pt idx="904">
                  <c:v>6.83700945</c:v>
                </c:pt>
                <c:pt idx="905">
                  <c:v>6.844416819999997</c:v>
                </c:pt>
                <c:pt idx="906">
                  <c:v>6.85182419</c:v>
                </c:pt>
                <c:pt idx="907">
                  <c:v>6.859231559999999</c:v>
                </c:pt>
                <c:pt idx="908">
                  <c:v>6.866638919999999</c:v>
                </c:pt>
                <c:pt idx="909">
                  <c:v>6.874046289999999</c:v>
                </c:pt>
                <c:pt idx="910">
                  <c:v>6.88145366</c:v>
                </c:pt>
                <c:pt idx="911">
                  <c:v>6.88886102</c:v>
                </c:pt>
                <c:pt idx="912">
                  <c:v>6.89626839</c:v>
                </c:pt>
                <c:pt idx="913">
                  <c:v>6.903675760000001</c:v>
                </c:pt>
                <c:pt idx="914">
                  <c:v>6.91108313</c:v>
                </c:pt>
                <c:pt idx="915">
                  <c:v>6.91849049</c:v>
                </c:pt>
                <c:pt idx="916">
                  <c:v>6.925897859999997</c:v>
                </c:pt>
                <c:pt idx="917">
                  <c:v>6.93330523</c:v>
                </c:pt>
                <c:pt idx="918">
                  <c:v>6.94071259</c:v>
                </c:pt>
                <c:pt idx="919">
                  <c:v>6.948119959999999</c:v>
                </c:pt>
                <c:pt idx="920">
                  <c:v>6.955527330000001</c:v>
                </c:pt>
                <c:pt idx="921">
                  <c:v>6.962934699999998</c:v>
                </c:pt>
                <c:pt idx="922">
                  <c:v>6.97034206</c:v>
                </c:pt>
                <c:pt idx="923">
                  <c:v>6.97774943</c:v>
                </c:pt>
                <c:pt idx="924">
                  <c:v>6.985156799999999</c:v>
                </c:pt>
                <c:pt idx="925">
                  <c:v>6.992564169999999</c:v>
                </c:pt>
                <c:pt idx="926">
                  <c:v>6.999971529999999</c:v>
                </c:pt>
                <c:pt idx="927">
                  <c:v>7.0073789</c:v>
                </c:pt>
                <c:pt idx="928">
                  <c:v>7.014786269999998</c:v>
                </c:pt>
                <c:pt idx="929">
                  <c:v>7.022193629999999</c:v>
                </c:pt>
                <c:pt idx="930">
                  <c:v>7.029601</c:v>
                </c:pt>
                <c:pt idx="931">
                  <c:v>7.037008370000001</c:v>
                </c:pt>
                <c:pt idx="932">
                  <c:v>7.044415739999998</c:v>
                </c:pt>
                <c:pt idx="933">
                  <c:v>7.0518231</c:v>
                </c:pt>
                <c:pt idx="934">
                  <c:v>7.05923047</c:v>
                </c:pt>
                <c:pt idx="935">
                  <c:v>7.066637839999999</c:v>
                </c:pt>
                <c:pt idx="936">
                  <c:v>7.074045209999999</c:v>
                </c:pt>
                <c:pt idx="937">
                  <c:v>7.081452569999999</c:v>
                </c:pt>
                <c:pt idx="938">
                  <c:v>7.088859939999999</c:v>
                </c:pt>
                <c:pt idx="939">
                  <c:v>7.09626731</c:v>
                </c:pt>
                <c:pt idx="940">
                  <c:v>7.103674669999999</c:v>
                </c:pt>
                <c:pt idx="941">
                  <c:v>7.111082039999998</c:v>
                </c:pt>
                <c:pt idx="942">
                  <c:v>7.118489409999999</c:v>
                </c:pt>
                <c:pt idx="943">
                  <c:v>7.125896779999998</c:v>
                </c:pt>
                <c:pt idx="944">
                  <c:v>7.133304139999999</c:v>
                </c:pt>
                <c:pt idx="945">
                  <c:v>7.140711509999997</c:v>
                </c:pt>
                <c:pt idx="946">
                  <c:v>7.148118879999999</c:v>
                </c:pt>
                <c:pt idx="947">
                  <c:v>7.155526239999998</c:v>
                </c:pt>
                <c:pt idx="948">
                  <c:v>7.162933609999998</c:v>
                </c:pt>
                <c:pt idx="949">
                  <c:v>7.170340979999999</c:v>
                </c:pt>
                <c:pt idx="950">
                  <c:v>7.177748349999999</c:v>
                </c:pt>
                <c:pt idx="951">
                  <c:v>7.185155709999999</c:v>
                </c:pt>
                <c:pt idx="952">
                  <c:v>7.192563079999998</c:v>
                </c:pt>
                <c:pt idx="953">
                  <c:v>7.199970449999999</c:v>
                </c:pt>
                <c:pt idx="954">
                  <c:v>7.207377819999999</c:v>
                </c:pt>
                <c:pt idx="955">
                  <c:v>7.214785179999998</c:v>
                </c:pt>
                <c:pt idx="956">
                  <c:v>7.222192549999997</c:v>
                </c:pt>
                <c:pt idx="957">
                  <c:v>7.22959992</c:v>
                </c:pt>
                <c:pt idx="958">
                  <c:v>7.23700728</c:v>
                </c:pt>
                <c:pt idx="959">
                  <c:v>7.244414649999998</c:v>
                </c:pt>
                <c:pt idx="960">
                  <c:v>7.251822020000001</c:v>
                </c:pt>
                <c:pt idx="961">
                  <c:v>7.25922939</c:v>
                </c:pt>
                <c:pt idx="962">
                  <c:v>7.26663675</c:v>
                </c:pt>
                <c:pt idx="963">
                  <c:v>7.27404412</c:v>
                </c:pt>
                <c:pt idx="964">
                  <c:v>7.28145149</c:v>
                </c:pt>
                <c:pt idx="965">
                  <c:v>7.28885885</c:v>
                </c:pt>
                <c:pt idx="966">
                  <c:v>7.29626622</c:v>
                </c:pt>
                <c:pt idx="967">
                  <c:v>7.30367359</c:v>
                </c:pt>
                <c:pt idx="968">
                  <c:v>7.311080959999999</c:v>
                </c:pt>
                <c:pt idx="969">
                  <c:v>7.318488319999999</c:v>
                </c:pt>
                <c:pt idx="970">
                  <c:v>7.325895689999999</c:v>
                </c:pt>
                <c:pt idx="971">
                  <c:v>7.33330306</c:v>
                </c:pt>
                <c:pt idx="972">
                  <c:v>7.340710429999999</c:v>
                </c:pt>
                <c:pt idx="973">
                  <c:v>7.348117789999999</c:v>
                </c:pt>
                <c:pt idx="974">
                  <c:v>7.355525159999999</c:v>
                </c:pt>
                <c:pt idx="975">
                  <c:v>7.362932529999998</c:v>
                </c:pt>
                <c:pt idx="976">
                  <c:v>7.37033989</c:v>
                </c:pt>
                <c:pt idx="977">
                  <c:v>7.377747259999999</c:v>
                </c:pt>
                <c:pt idx="978">
                  <c:v>7.385154629999998</c:v>
                </c:pt>
                <c:pt idx="979">
                  <c:v>7.392561999999999</c:v>
                </c:pt>
                <c:pt idx="980">
                  <c:v>7.39996936</c:v>
                </c:pt>
              </c:numCache>
            </c:numRef>
          </c:xVal>
          <c:yVal>
            <c:numRef>
              <c:f>'[pAxialCL-4cfm_axial_square_with_Baffle.xlsx]pPleatCL-4cfm_axial_square_with'!$H$6:$H$1005</c:f>
              <c:numCache>
                <c:formatCode>0</c:formatCode>
                <c:ptCount val="1000"/>
                <c:pt idx="0">
                  <c:v>141.392548</c:v>
                </c:pt>
                <c:pt idx="1">
                  <c:v>141.391129</c:v>
                </c:pt>
                <c:pt idx="2">
                  <c:v>141.38974</c:v>
                </c:pt>
                <c:pt idx="3">
                  <c:v>141.387543</c:v>
                </c:pt>
                <c:pt idx="4">
                  <c:v>141.384583</c:v>
                </c:pt>
                <c:pt idx="5">
                  <c:v>141.381638</c:v>
                </c:pt>
                <c:pt idx="6">
                  <c:v>141.378677</c:v>
                </c:pt>
                <c:pt idx="7">
                  <c:v>141.375717</c:v>
                </c:pt>
                <c:pt idx="8">
                  <c:v>141.372757</c:v>
                </c:pt>
                <c:pt idx="9">
                  <c:v>141.369812</c:v>
                </c:pt>
                <c:pt idx="10">
                  <c:v>141.366852</c:v>
                </c:pt>
                <c:pt idx="11">
                  <c:v>141.363907</c:v>
                </c:pt>
                <c:pt idx="12">
                  <c:v>141.360962</c:v>
                </c:pt>
                <c:pt idx="13">
                  <c:v>141.358002</c:v>
                </c:pt>
                <c:pt idx="14">
                  <c:v>141.354553</c:v>
                </c:pt>
                <c:pt idx="15">
                  <c:v>141.350189</c:v>
                </c:pt>
                <c:pt idx="16">
                  <c:v>141.345825</c:v>
                </c:pt>
                <c:pt idx="17">
                  <c:v>141.341461</c:v>
                </c:pt>
                <c:pt idx="18">
                  <c:v>141.337097</c:v>
                </c:pt>
                <c:pt idx="19">
                  <c:v>141.332748</c:v>
                </c:pt>
                <c:pt idx="20">
                  <c:v>141.328384</c:v>
                </c:pt>
                <c:pt idx="21">
                  <c:v>141.32402</c:v>
                </c:pt>
                <c:pt idx="22">
                  <c:v>141.319656</c:v>
                </c:pt>
                <c:pt idx="23">
                  <c:v>141.315292</c:v>
                </c:pt>
                <c:pt idx="24">
                  <c:v>141.310928</c:v>
                </c:pt>
                <c:pt idx="25">
                  <c:v>141.305832</c:v>
                </c:pt>
                <c:pt idx="26">
                  <c:v>141.30011</c:v>
                </c:pt>
                <c:pt idx="27">
                  <c:v>141.294403</c:v>
                </c:pt>
                <c:pt idx="28">
                  <c:v>141.288666</c:v>
                </c:pt>
                <c:pt idx="29">
                  <c:v>141.282959</c:v>
                </c:pt>
                <c:pt idx="30">
                  <c:v>141.277237</c:v>
                </c:pt>
                <c:pt idx="31">
                  <c:v>141.271515</c:v>
                </c:pt>
                <c:pt idx="32">
                  <c:v>141.265808</c:v>
                </c:pt>
                <c:pt idx="33">
                  <c:v>141.260071</c:v>
                </c:pt>
                <c:pt idx="34">
                  <c:v>141.254349</c:v>
                </c:pt>
                <c:pt idx="35">
                  <c:v>141.248535</c:v>
                </c:pt>
                <c:pt idx="36">
                  <c:v>141.241699</c:v>
                </c:pt>
                <c:pt idx="37">
                  <c:v>141.234863</c:v>
                </c:pt>
                <c:pt idx="38">
                  <c:v>141.228012</c:v>
                </c:pt>
                <c:pt idx="39">
                  <c:v>141.221176</c:v>
                </c:pt>
                <c:pt idx="40">
                  <c:v>141.214325</c:v>
                </c:pt>
                <c:pt idx="41">
                  <c:v>141.207489</c:v>
                </c:pt>
                <c:pt idx="42">
                  <c:v>141.200653</c:v>
                </c:pt>
                <c:pt idx="43">
                  <c:v>141.193817</c:v>
                </c:pt>
                <c:pt idx="44">
                  <c:v>141.186966</c:v>
                </c:pt>
                <c:pt idx="45">
                  <c:v>141.180115</c:v>
                </c:pt>
                <c:pt idx="46">
                  <c:v>141.172501</c:v>
                </c:pt>
                <c:pt idx="47">
                  <c:v>141.164856</c:v>
                </c:pt>
                <c:pt idx="48">
                  <c:v>141.157196</c:v>
                </c:pt>
                <c:pt idx="49">
                  <c:v>141.1495509999999</c:v>
                </c:pt>
                <c:pt idx="50">
                  <c:v>141.141891</c:v>
                </c:pt>
                <c:pt idx="51">
                  <c:v>141.134247</c:v>
                </c:pt>
                <c:pt idx="52">
                  <c:v>141.126587</c:v>
                </c:pt>
                <c:pt idx="53">
                  <c:v>141.118942</c:v>
                </c:pt>
                <c:pt idx="54">
                  <c:v>141.111298</c:v>
                </c:pt>
                <c:pt idx="55">
                  <c:v>141.103561</c:v>
                </c:pt>
                <c:pt idx="56">
                  <c:v>141.095383</c:v>
                </c:pt>
                <c:pt idx="57">
                  <c:v>141.087219</c:v>
                </c:pt>
                <c:pt idx="58">
                  <c:v>141.079056</c:v>
                </c:pt>
                <c:pt idx="59">
                  <c:v>141.070892</c:v>
                </c:pt>
                <c:pt idx="60">
                  <c:v>141.062729</c:v>
                </c:pt>
                <c:pt idx="61">
                  <c:v>141.054565</c:v>
                </c:pt>
                <c:pt idx="62">
                  <c:v>141.046402</c:v>
                </c:pt>
                <c:pt idx="63">
                  <c:v>141.038239</c:v>
                </c:pt>
                <c:pt idx="64">
                  <c:v>141.030075</c:v>
                </c:pt>
                <c:pt idx="65">
                  <c:v>141.021744</c:v>
                </c:pt>
                <c:pt idx="66">
                  <c:v>141.013351</c:v>
                </c:pt>
                <c:pt idx="67">
                  <c:v>141.004944</c:v>
                </c:pt>
                <c:pt idx="68">
                  <c:v>140.996536</c:v>
                </c:pt>
                <c:pt idx="69">
                  <c:v>140.988129</c:v>
                </c:pt>
                <c:pt idx="70">
                  <c:v>140.979736</c:v>
                </c:pt>
                <c:pt idx="71">
                  <c:v>140.971329</c:v>
                </c:pt>
                <c:pt idx="72">
                  <c:v>140.962921</c:v>
                </c:pt>
                <c:pt idx="73">
                  <c:v>140.954529</c:v>
                </c:pt>
                <c:pt idx="74">
                  <c:v>140.946136</c:v>
                </c:pt>
                <c:pt idx="75">
                  <c:v>140.937744</c:v>
                </c:pt>
                <c:pt idx="76">
                  <c:v>140.929352</c:v>
                </c:pt>
                <c:pt idx="77">
                  <c:v>140.920975</c:v>
                </c:pt>
                <c:pt idx="78">
                  <c:v>140.912582</c:v>
                </c:pt>
                <c:pt idx="79">
                  <c:v>140.904205</c:v>
                </c:pt>
                <c:pt idx="80">
                  <c:v>140.895813</c:v>
                </c:pt>
                <c:pt idx="81">
                  <c:v>140.887421</c:v>
                </c:pt>
                <c:pt idx="82">
                  <c:v>140.879028</c:v>
                </c:pt>
                <c:pt idx="83">
                  <c:v>140.870819</c:v>
                </c:pt>
                <c:pt idx="84">
                  <c:v>140.862717</c:v>
                </c:pt>
                <c:pt idx="85">
                  <c:v>140.854584</c:v>
                </c:pt>
                <c:pt idx="86">
                  <c:v>140.846481</c:v>
                </c:pt>
                <c:pt idx="87">
                  <c:v>140.838364</c:v>
                </c:pt>
                <c:pt idx="88">
                  <c:v>140.830231</c:v>
                </c:pt>
                <c:pt idx="89">
                  <c:v>140.822113</c:v>
                </c:pt>
                <c:pt idx="90">
                  <c:v>140.814011</c:v>
                </c:pt>
                <c:pt idx="91">
                  <c:v>140.805923</c:v>
                </c:pt>
                <c:pt idx="92">
                  <c:v>140.798325</c:v>
                </c:pt>
                <c:pt idx="93">
                  <c:v>140.79071</c:v>
                </c:pt>
                <c:pt idx="94">
                  <c:v>140.783096</c:v>
                </c:pt>
                <c:pt idx="95">
                  <c:v>140.775497</c:v>
                </c:pt>
                <c:pt idx="96">
                  <c:v>140.767883</c:v>
                </c:pt>
                <c:pt idx="97">
                  <c:v>140.760284</c:v>
                </c:pt>
                <c:pt idx="98">
                  <c:v>140.75267</c:v>
                </c:pt>
                <c:pt idx="99">
                  <c:v>140.745056</c:v>
                </c:pt>
                <c:pt idx="100">
                  <c:v>140.738037</c:v>
                </c:pt>
                <c:pt idx="101">
                  <c:v>140.731171</c:v>
                </c:pt>
                <c:pt idx="102">
                  <c:v>140.724335</c:v>
                </c:pt>
                <c:pt idx="103">
                  <c:v>140.717499</c:v>
                </c:pt>
                <c:pt idx="104">
                  <c:v>140.710632</c:v>
                </c:pt>
                <c:pt idx="105">
                  <c:v>140.703796</c:v>
                </c:pt>
                <c:pt idx="106">
                  <c:v>140.69693</c:v>
                </c:pt>
                <c:pt idx="107">
                  <c:v>140.690094</c:v>
                </c:pt>
                <c:pt idx="108">
                  <c:v>140.68396</c:v>
                </c:pt>
                <c:pt idx="109">
                  <c:v>140.678131</c:v>
                </c:pt>
                <c:pt idx="110">
                  <c:v>140.672302</c:v>
                </c:pt>
                <c:pt idx="111">
                  <c:v>140.666473</c:v>
                </c:pt>
                <c:pt idx="112">
                  <c:v>140.660629</c:v>
                </c:pt>
                <c:pt idx="113">
                  <c:v>140.654816</c:v>
                </c:pt>
                <c:pt idx="114">
                  <c:v>140.648956</c:v>
                </c:pt>
                <c:pt idx="115">
                  <c:v>140.643127</c:v>
                </c:pt>
                <c:pt idx="116">
                  <c:v>140.638397</c:v>
                </c:pt>
                <c:pt idx="117">
                  <c:v>140.633728</c:v>
                </c:pt>
                <c:pt idx="118">
                  <c:v>140.629074</c:v>
                </c:pt>
                <c:pt idx="119">
                  <c:v>140.62442</c:v>
                </c:pt>
                <c:pt idx="120">
                  <c:v>140.619751</c:v>
                </c:pt>
                <c:pt idx="121">
                  <c:v>140.615082</c:v>
                </c:pt>
                <c:pt idx="122">
                  <c:v>140.610428</c:v>
                </c:pt>
                <c:pt idx="123">
                  <c:v>140.6064</c:v>
                </c:pt>
                <c:pt idx="124">
                  <c:v>140.603333</c:v>
                </c:pt>
                <c:pt idx="125">
                  <c:v>140.60025</c:v>
                </c:pt>
                <c:pt idx="126">
                  <c:v>140.597183</c:v>
                </c:pt>
                <c:pt idx="127">
                  <c:v>140.594116</c:v>
                </c:pt>
                <c:pt idx="128">
                  <c:v>140.591034</c:v>
                </c:pt>
                <c:pt idx="129">
                  <c:v>140.587967</c:v>
                </c:pt>
                <c:pt idx="130">
                  <c:v>140.585144</c:v>
                </c:pt>
                <c:pt idx="131">
                  <c:v>140.584137</c:v>
                </c:pt>
                <c:pt idx="132">
                  <c:v>140.58313</c:v>
                </c:pt>
                <c:pt idx="133">
                  <c:v>140.582123</c:v>
                </c:pt>
                <c:pt idx="134">
                  <c:v>140.581116</c:v>
                </c:pt>
                <c:pt idx="135">
                  <c:v>140.580109</c:v>
                </c:pt>
                <c:pt idx="136">
                  <c:v>140.579102</c:v>
                </c:pt>
                <c:pt idx="137">
                  <c:v>140.578247</c:v>
                </c:pt>
                <c:pt idx="138">
                  <c:v>140.579468</c:v>
                </c:pt>
                <c:pt idx="139">
                  <c:v>140.58075</c:v>
                </c:pt>
                <c:pt idx="140">
                  <c:v>140.582001</c:v>
                </c:pt>
                <c:pt idx="141">
                  <c:v>140.583267</c:v>
                </c:pt>
                <c:pt idx="142">
                  <c:v>140.584518</c:v>
                </c:pt>
                <c:pt idx="143">
                  <c:v>140.58577</c:v>
                </c:pt>
                <c:pt idx="144">
                  <c:v>140.587677</c:v>
                </c:pt>
                <c:pt idx="145">
                  <c:v>140.591629</c:v>
                </c:pt>
                <c:pt idx="146">
                  <c:v>140.595566</c:v>
                </c:pt>
                <c:pt idx="147">
                  <c:v>140.599518</c:v>
                </c:pt>
                <c:pt idx="148">
                  <c:v>140.603455</c:v>
                </c:pt>
                <c:pt idx="149">
                  <c:v>140.607391</c:v>
                </c:pt>
                <c:pt idx="150">
                  <c:v>140.611328</c:v>
                </c:pt>
                <c:pt idx="151">
                  <c:v>140.61731</c:v>
                </c:pt>
                <c:pt idx="152">
                  <c:v>140.624451</c:v>
                </c:pt>
                <c:pt idx="153">
                  <c:v>140.631592</c:v>
                </c:pt>
                <c:pt idx="154">
                  <c:v>140.638718</c:v>
                </c:pt>
                <c:pt idx="155">
                  <c:v>140.645859</c:v>
                </c:pt>
                <c:pt idx="156">
                  <c:v>140.652985</c:v>
                </c:pt>
                <c:pt idx="157">
                  <c:v>140.661026</c:v>
                </c:pt>
                <c:pt idx="158">
                  <c:v>140.671738</c:v>
                </c:pt>
                <c:pt idx="159">
                  <c:v>140.68248</c:v>
                </c:pt>
                <c:pt idx="160">
                  <c:v>140.693192</c:v>
                </c:pt>
                <c:pt idx="161">
                  <c:v>140.703918</c:v>
                </c:pt>
                <c:pt idx="162">
                  <c:v>140.714645</c:v>
                </c:pt>
                <c:pt idx="163">
                  <c:v>140.725632</c:v>
                </c:pt>
                <c:pt idx="164">
                  <c:v>140.740402</c:v>
                </c:pt>
                <c:pt idx="165">
                  <c:v>140.755157</c:v>
                </c:pt>
                <c:pt idx="166">
                  <c:v>140.769913</c:v>
                </c:pt>
                <c:pt idx="167">
                  <c:v>140.784668</c:v>
                </c:pt>
                <c:pt idx="168">
                  <c:v>140.799423</c:v>
                </c:pt>
                <c:pt idx="169">
                  <c:v>140.814545</c:v>
                </c:pt>
                <c:pt idx="170">
                  <c:v>140.833954</c:v>
                </c:pt>
                <c:pt idx="171">
                  <c:v>140.853363</c:v>
                </c:pt>
                <c:pt idx="172">
                  <c:v>140.872772</c:v>
                </c:pt>
                <c:pt idx="173">
                  <c:v>140.892181</c:v>
                </c:pt>
                <c:pt idx="174">
                  <c:v>140.911575</c:v>
                </c:pt>
                <c:pt idx="175">
                  <c:v>140.93248</c:v>
                </c:pt>
                <c:pt idx="176">
                  <c:v>140.957077</c:v>
                </c:pt>
                <c:pt idx="177">
                  <c:v>140.981659</c:v>
                </c:pt>
                <c:pt idx="178">
                  <c:v>141.006256</c:v>
                </c:pt>
                <c:pt idx="179">
                  <c:v>141.030853</c:v>
                </c:pt>
                <c:pt idx="180">
                  <c:v>141.055435</c:v>
                </c:pt>
                <c:pt idx="181">
                  <c:v>141.083969</c:v>
                </c:pt>
                <c:pt idx="182">
                  <c:v>141.114288</c:v>
                </c:pt>
                <c:pt idx="183">
                  <c:v>141.144592</c:v>
                </c:pt>
                <c:pt idx="184">
                  <c:v>141.174896</c:v>
                </c:pt>
                <c:pt idx="185">
                  <c:v>141.2052</c:v>
                </c:pt>
                <c:pt idx="186">
                  <c:v>141.237228</c:v>
                </c:pt>
                <c:pt idx="187">
                  <c:v>141.273895</c:v>
                </c:pt>
                <c:pt idx="188">
                  <c:v>141.310547</c:v>
                </c:pt>
                <c:pt idx="189">
                  <c:v>141.347198</c:v>
                </c:pt>
                <c:pt idx="190">
                  <c:v>141.383865</c:v>
                </c:pt>
                <c:pt idx="191">
                  <c:v>141.42067</c:v>
                </c:pt>
                <c:pt idx="192">
                  <c:v>141.464249</c:v>
                </c:pt>
                <c:pt idx="193">
                  <c:v>141.507843</c:v>
                </c:pt>
                <c:pt idx="194">
                  <c:v>141.551422</c:v>
                </c:pt>
                <c:pt idx="195">
                  <c:v>141.595001</c:v>
                </c:pt>
                <c:pt idx="196">
                  <c:v>141.63858</c:v>
                </c:pt>
                <c:pt idx="197">
                  <c:v>141.689133</c:v>
                </c:pt>
                <c:pt idx="198">
                  <c:v>141.740097</c:v>
                </c:pt>
                <c:pt idx="199">
                  <c:v>141.791077</c:v>
                </c:pt>
                <c:pt idx="200">
                  <c:v>141.842041</c:v>
                </c:pt>
                <c:pt idx="201">
                  <c:v>141.893265</c:v>
                </c:pt>
                <c:pt idx="202">
                  <c:v>141.952087</c:v>
                </c:pt>
                <c:pt idx="203">
                  <c:v>142.01091</c:v>
                </c:pt>
                <c:pt idx="204">
                  <c:v>142.069733</c:v>
                </c:pt>
                <c:pt idx="205">
                  <c:v>142.128571</c:v>
                </c:pt>
                <c:pt idx="206">
                  <c:v>142.189728</c:v>
                </c:pt>
                <c:pt idx="207">
                  <c:v>142.256989</c:v>
                </c:pt>
                <c:pt idx="208">
                  <c:v>142.324219</c:v>
                </c:pt>
                <c:pt idx="209">
                  <c:v>142.391464</c:v>
                </c:pt>
                <c:pt idx="210">
                  <c:v>142.45871</c:v>
                </c:pt>
                <c:pt idx="211">
                  <c:v>142.531952</c:v>
                </c:pt>
                <c:pt idx="212">
                  <c:v>142.608109</c:v>
                </c:pt>
                <c:pt idx="213">
                  <c:v>142.68425</c:v>
                </c:pt>
                <c:pt idx="214">
                  <c:v>142.760376</c:v>
                </c:pt>
                <c:pt idx="215">
                  <c:v>142.838593</c:v>
                </c:pt>
                <c:pt idx="216">
                  <c:v>142.924011</c:v>
                </c:pt>
                <c:pt idx="217">
                  <c:v>143.009415</c:v>
                </c:pt>
                <c:pt idx="218">
                  <c:v>143.094818</c:v>
                </c:pt>
                <c:pt idx="219">
                  <c:v>143.180206</c:v>
                </c:pt>
                <c:pt idx="220">
                  <c:v>143.274414</c:v>
                </c:pt>
                <c:pt idx="221">
                  <c:v>143.369385</c:v>
                </c:pt>
                <c:pt idx="222">
                  <c:v>143.464355</c:v>
                </c:pt>
                <c:pt idx="223">
                  <c:v>143.559326</c:v>
                </c:pt>
                <c:pt idx="224">
                  <c:v>143.661636</c:v>
                </c:pt>
                <c:pt idx="225">
                  <c:v>143.766434</c:v>
                </c:pt>
                <c:pt idx="226">
                  <c:v>143.871231</c:v>
                </c:pt>
                <c:pt idx="227">
                  <c:v>143.976028</c:v>
                </c:pt>
                <c:pt idx="228">
                  <c:v>144.087982</c:v>
                </c:pt>
                <c:pt idx="229">
                  <c:v>144.20282</c:v>
                </c:pt>
                <c:pt idx="230">
                  <c:v>144.317627</c:v>
                </c:pt>
                <c:pt idx="231">
                  <c:v>144.432465</c:v>
                </c:pt>
                <c:pt idx="232">
                  <c:v>144.555542</c:v>
                </c:pt>
                <c:pt idx="233">
                  <c:v>144.680542</c:v>
                </c:pt>
                <c:pt idx="234">
                  <c:v>144.805542</c:v>
                </c:pt>
                <c:pt idx="235">
                  <c:v>144.930893</c:v>
                </c:pt>
                <c:pt idx="236">
                  <c:v>145.066101</c:v>
                </c:pt>
                <c:pt idx="237">
                  <c:v>145.201309</c:v>
                </c:pt>
                <c:pt idx="238">
                  <c:v>145.336517</c:v>
                </c:pt>
                <c:pt idx="239">
                  <c:v>145.475479</c:v>
                </c:pt>
                <c:pt idx="240">
                  <c:v>145.620667</c:v>
                </c:pt>
                <c:pt idx="241">
                  <c:v>145.765839</c:v>
                </c:pt>
                <c:pt idx="242">
                  <c:v>145.911041</c:v>
                </c:pt>
                <c:pt idx="243">
                  <c:v>146.064468</c:v>
                </c:pt>
                <c:pt idx="244">
                  <c:v>146.219452</c:v>
                </c:pt>
                <c:pt idx="245">
                  <c:v>146.374451</c:v>
                </c:pt>
                <c:pt idx="246">
                  <c:v>146.533432</c:v>
                </c:pt>
                <c:pt idx="247">
                  <c:v>146.697983</c:v>
                </c:pt>
                <c:pt idx="248">
                  <c:v>146.862549</c:v>
                </c:pt>
                <c:pt idx="249">
                  <c:v>147.028061</c:v>
                </c:pt>
                <c:pt idx="250">
                  <c:v>147.20166</c:v>
                </c:pt>
                <c:pt idx="251">
                  <c:v>147.375244</c:v>
                </c:pt>
                <c:pt idx="252">
                  <c:v>147.548843</c:v>
                </c:pt>
                <c:pt idx="253">
                  <c:v>147.730011</c:v>
                </c:pt>
                <c:pt idx="254">
                  <c:v>147.912064</c:v>
                </c:pt>
                <c:pt idx="255">
                  <c:v>148.094086</c:v>
                </c:pt>
                <c:pt idx="256">
                  <c:v>148.282288</c:v>
                </c:pt>
                <c:pt idx="257">
                  <c:v>148.472046</c:v>
                </c:pt>
                <c:pt idx="258">
                  <c:v>148.661804</c:v>
                </c:pt>
                <c:pt idx="259">
                  <c:v>148.857193</c:v>
                </c:pt>
                <c:pt idx="260">
                  <c:v>149.054031</c:v>
                </c:pt>
                <c:pt idx="261">
                  <c:v>149.25087</c:v>
                </c:pt>
                <c:pt idx="262">
                  <c:v>149.453064</c:v>
                </c:pt>
                <c:pt idx="263">
                  <c:v>149.655914</c:v>
                </c:pt>
                <c:pt idx="264">
                  <c:v>149.858856</c:v>
                </c:pt>
                <c:pt idx="265">
                  <c:v>150.0625</c:v>
                </c:pt>
                <c:pt idx="266">
                  <c:v>150.266159</c:v>
                </c:pt>
                <c:pt idx="267">
                  <c:v>150.464233</c:v>
                </c:pt>
                <c:pt idx="268">
                  <c:v>150.652283</c:v>
                </c:pt>
                <c:pt idx="269">
                  <c:v>150.840363</c:v>
                </c:pt>
                <c:pt idx="270">
                  <c:v>150.989243</c:v>
                </c:pt>
                <c:pt idx="271">
                  <c:v>151.123383</c:v>
                </c:pt>
                <c:pt idx="272">
                  <c:v>151.234924</c:v>
                </c:pt>
                <c:pt idx="273">
                  <c:v>151.242981</c:v>
                </c:pt>
                <c:pt idx="274">
                  <c:v>151.251022</c:v>
                </c:pt>
                <c:pt idx="275">
                  <c:v>151.138245</c:v>
                </c:pt>
                <c:pt idx="276">
                  <c:v>150.977142</c:v>
                </c:pt>
                <c:pt idx="277">
                  <c:v>150.874146</c:v>
                </c:pt>
                <c:pt idx="278">
                  <c:v>150.889572</c:v>
                </c:pt>
                <c:pt idx="279">
                  <c:v>150.903778</c:v>
                </c:pt>
                <c:pt idx="280">
                  <c:v>150.860809</c:v>
                </c:pt>
                <c:pt idx="281">
                  <c:v>150.817841</c:v>
                </c:pt>
                <c:pt idx="282">
                  <c:v>150.774872</c:v>
                </c:pt>
                <c:pt idx="283">
                  <c:v>150.731903</c:v>
                </c:pt>
                <c:pt idx="284">
                  <c:v>150.576736</c:v>
                </c:pt>
                <c:pt idx="285">
                  <c:v>150.318161</c:v>
                </c:pt>
                <c:pt idx="286">
                  <c:v>150.05957</c:v>
                </c:pt>
                <c:pt idx="287">
                  <c:v>149.80101</c:v>
                </c:pt>
                <c:pt idx="288">
                  <c:v>149.542145</c:v>
                </c:pt>
                <c:pt idx="289">
                  <c:v>149.269333</c:v>
                </c:pt>
                <c:pt idx="290">
                  <c:v>148.996521</c:v>
                </c:pt>
                <c:pt idx="291">
                  <c:v>148.723694</c:v>
                </c:pt>
                <c:pt idx="292">
                  <c:v>148.450867</c:v>
                </c:pt>
                <c:pt idx="293">
                  <c:v>148.194046</c:v>
                </c:pt>
                <c:pt idx="294">
                  <c:v>147.951996</c:v>
                </c:pt>
                <c:pt idx="295">
                  <c:v>147.709991</c:v>
                </c:pt>
                <c:pt idx="296">
                  <c:v>147.467941</c:v>
                </c:pt>
                <c:pt idx="297">
                  <c:v>147.22641</c:v>
                </c:pt>
                <c:pt idx="298">
                  <c:v>147.011047</c:v>
                </c:pt>
                <c:pt idx="299">
                  <c:v>146.795685</c:v>
                </c:pt>
                <c:pt idx="300">
                  <c:v>146.580338</c:v>
                </c:pt>
                <c:pt idx="301">
                  <c:v>146.36499</c:v>
                </c:pt>
                <c:pt idx="302">
                  <c:v>146.159744</c:v>
                </c:pt>
                <c:pt idx="303">
                  <c:v>145.963913</c:v>
                </c:pt>
                <c:pt idx="304">
                  <c:v>145.768097</c:v>
                </c:pt>
                <c:pt idx="305">
                  <c:v>145.572266</c:v>
                </c:pt>
                <c:pt idx="306">
                  <c:v>145.376724</c:v>
                </c:pt>
                <c:pt idx="307">
                  <c:v>145.197113</c:v>
                </c:pt>
                <c:pt idx="308">
                  <c:v>145.017487</c:v>
                </c:pt>
                <c:pt idx="309">
                  <c:v>144.837891</c:v>
                </c:pt>
                <c:pt idx="310">
                  <c:v>144.658295</c:v>
                </c:pt>
                <c:pt idx="311">
                  <c:v>144.489319</c:v>
                </c:pt>
                <c:pt idx="312">
                  <c:v>144.330276</c:v>
                </c:pt>
                <c:pt idx="313">
                  <c:v>144.171234</c:v>
                </c:pt>
                <c:pt idx="314">
                  <c:v>144.012207</c:v>
                </c:pt>
                <c:pt idx="315">
                  <c:v>143.853531</c:v>
                </c:pt>
                <c:pt idx="316">
                  <c:v>143.716629</c:v>
                </c:pt>
                <c:pt idx="317">
                  <c:v>143.579712</c:v>
                </c:pt>
                <c:pt idx="318">
                  <c:v>143.44281</c:v>
                </c:pt>
                <c:pt idx="319">
                  <c:v>143.305908</c:v>
                </c:pt>
                <c:pt idx="320">
                  <c:v>143.173599</c:v>
                </c:pt>
                <c:pt idx="321">
                  <c:v>143.045624</c:v>
                </c:pt>
                <c:pt idx="322">
                  <c:v>142.917648</c:v>
                </c:pt>
                <c:pt idx="323">
                  <c:v>142.789673</c:v>
                </c:pt>
                <c:pt idx="324">
                  <c:v>142.661911</c:v>
                </c:pt>
                <c:pt idx="325">
                  <c:v>142.548401</c:v>
                </c:pt>
                <c:pt idx="326">
                  <c:v>142.434891</c:v>
                </c:pt>
                <c:pt idx="327">
                  <c:v>142.321381</c:v>
                </c:pt>
                <c:pt idx="328">
                  <c:v>142.20784</c:v>
                </c:pt>
                <c:pt idx="329">
                  <c:v>142.109009</c:v>
                </c:pt>
                <c:pt idx="330">
                  <c:v>142.023941</c:v>
                </c:pt>
                <c:pt idx="331">
                  <c:v>141.938904</c:v>
                </c:pt>
                <c:pt idx="332">
                  <c:v>141.853851</c:v>
                </c:pt>
                <c:pt idx="333">
                  <c:v>141.768997</c:v>
                </c:pt>
                <c:pt idx="334">
                  <c:v>141.697128</c:v>
                </c:pt>
                <c:pt idx="335">
                  <c:v>141.625244</c:v>
                </c:pt>
                <c:pt idx="336">
                  <c:v>141.553345</c:v>
                </c:pt>
                <c:pt idx="337">
                  <c:v>141.481445</c:v>
                </c:pt>
                <c:pt idx="338">
                  <c:v>141.408127</c:v>
                </c:pt>
                <c:pt idx="339">
                  <c:v>141.333466</c:v>
                </c:pt>
                <c:pt idx="340">
                  <c:v>141.258804</c:v>
                </c:pt>
                <c:pt idx="341">
                  <c:v>141.184128</c:v>
                </c:pt>
                <c:pt idx="342">
                  <c:v>141.109497</c:v>
                </c:pt>
                <c:pt idx="343">
                  <c:v>141.039017</c:v>
                </c:pt>
                <c:pt idx="344">
                  <c:v>140.968536</c:v>
                </c:pt>
                <c:pt idx="345">
                  <c:v>140.898056</c:v>
                </c:pt>
                <c:pt idx="346">
                  <c:v>140.82756</c:v>
                </c:pt>
                <c:pt idx="347">
                  <c:v>140.759689</c:v>
                </c:pt>
                <c:pt idx="348">
                  <c:v>140.694382</c:v>
                </c:pt>
                <c:pt idx="349">
                  <c:v>140.629044</c:v>
                </c:pt>
                <c:pt idx="350">
                  <c:v>140.563721</c:v>
                </c:pt>
                <c:pt idx="351">
                  <c:v>140.498291</c:v>
                </c:pt>
                <c:pt idx="352">
                  <c:v>140.423462</c:v>
                </c:pt>
                <c:pt idx="353">
                  <c:v>140.348663</c:v>
                </c:pt>
                <c:pt idx="354">
                  <c:v>140.273834</c:v>
                </c:pt>
                <c:pt idx="355">
                  <c:v>140.199005</c:v>
                </c:pt>
                <c:pt idx="356">
                  <c:v>140.163727</c:v>
                </c:pt>
                <c:pt idx="357">
                  <c:v>140.166245</c:v>
                </c:pt>
                <c:pt idx="358">
                  <c:v>140.168747</c:v>
                </c:pt>
                <c:pt idx="359">
                  <c:v>140.171265</c:v>
                </c:pt>
                <c:pt idx="360">
                  <c:v>140.174591</c:v>
                </c:pt>
                <c:pt idx="361">
                  <c:v>140.25441</c:v>
                </c:pt>
                <c:pt idx="362">
                  <c:v>140.334213</c:v>
                </c:pt>
                <c:pt idx="363">
                  <c:v>140.414017</c:v>
                </c:pt>
                <c:pt idx="364">
                  <c:v>140.493805</c:v>
                </c:pt>
                <c:pt idx="365">
                  <c:v>141.094894</c:v>
                </c:pt>
                <c:pt idx="366">
                  <c:v>142.196533</c:v>
                </c:pt>
                <c:pt idx="367">
                  <c:v>143.298187</c:v>
                </c:pt>
                <c:pt idx="368">
                  <c:v>144.399841</c:v>
                </c:pt>
                <c:pt idx="369">
                  <c:v>143.068527</c:v>
                </c:pt>
                <c:pt idx="371">
                  <c:v>87.0522995</c:v>
                </c:pt>
                <c:pt idx="372">
                  <c:v>87.0525436</c:v>
                </c:pt>
                <c:pt idx="373">
                  <c:v>87.05287169999997</c:v>
                </c:pt>
                <c:pt idx="374">
                  <c:v>87.053215</c:v>
                </c:pt>
                <c:pt idx="375">
                  <c:v>87.05357359999998</c:v>
                </c:pt>
                <c:pt idx="376">
                  <c:v>87.05393219999999</c:v>
                </c:pt>
                <c:pt idx="377">
                  <c:v>87.05437469999998</c:v>
                </c:pt>
                <c:pt idx="378">
                  <c:v>87.0548172</c:v>
                </c:pt>
                <c:pt idx="379">
                  <c:v>87.0552597</c:v>
                </c:pt>
                <c:pt idx="380">
                  <c:v>87.0556335</c:v>
                </c:pt>
                <c:pt idx="381">
                  <c:v>87.05600739999998</c:v>
                </c:pt>
                <c:pt idx="382">
                  <c:v>87.05638119999999</c:v>
                </c:pt>
                <c:pt idx="383">
                  <c:v>87.05675509999999</c:v>
                </c:pt>
                <c:pt idx="384">
                  <c:v>87.0571213</c:v>
                </c:pt>
                <c:pt idx="385">
                  <c:v>87.05738069999998</c:v>
                </c:pt>
                <c:pt idx="386">
                  <c:v>87.0575409</c:v>
                </c:pt>
                <c:pt idx="387">
                  <c:v>87.05776209999999</c:v>
                </c:pt>
                <c:pt idx="388">
                  <c:v>87.05797579999998</c:v>
                </c:pt>
                <c:pt idx="389">
                  <c:v>87.05819699999999</c:v>
                </c:pt>
                <c:pt idx="390">
                  <c:v>87.0584106</c:v>
                </c:pt>
                <c:pt idx="391">
                  <c:v>87.05850219999999</c:v>
                </c:pt>
                <c:pt idx="392">
                  <c:v>87.0584946</c:v>
                </c:pt>
                <c:pt idx="393">
                  <c:v>87.05850219999999</c:v>
                </c:pt>
                <c:pt idx="394">
                  <c:v>87.0584946</c:v>
                </c:pt>
                <c:pt idx="395">
                  <c:v>87.05848689999999</c:v>
                </c:pt>
                <c:pt idx="396">
                  <c:v>87.0584946</c:v>
                </c:pt>
                <c:pt idx="397">
                  <c:v>87.05847929999999</c:v>
                </c:pt>
                <c:pt idx="398">
                  <c:v>87.0584259</c:v>
                </c:pt>
                <c:pt idx="399">
                  <c:v>87.05830379999999</c:v>
                </c:pt>
                <c:pt idx="400">
                  <c:v>87.05818179999999</c:v>
                </c:pt>
                <c:pt idx="401">
                  <c:v>87.0580597</c:v>
                </c:pt>
                <c:pt idx="402">
                  <c:v>87.0579376</c:v>
                </c:pt>
                <c:pt idx="403">
                  <c:v>87.0576477</c:v>
                </c:pt>
                <c:pt idx="404">
                  <c:v>87.0572357</c:v>
                </c:pt>
                <c:pt idx="405">
                  <c:v>87.05673219999997</c:v>
                </c:pt>
                <c:pt idx="406">
                  <c:v>87.05622859999998</c:v>
                </c:pt>
                <c:pt idx="407">
                  <c:v>87.05567929999998</c:v>
                </c:pt>
                <c:pt idx="408">
                  <c:v>87.055069</c:v>
                </c:pt>
                <c:pt idx="409">
                  <c:v>87.0548019</c:v>
                </c:pt>
                <c:pt idx="410">
                  <c:v>87.0548553</c:v>
                </c:pt>
                <c:pt idx="411">
                  <c:v>87.05599209999997</c:v>
                </c:pt>
                <c:pt idx="412">
                  <c:v>87.05761719999998</c:v>
                </c:pt>
                <c:pt idx="413">
                  <c:v>87.0583496</c:v>
                </c:pt>
                <c:pt idx="414">
                  <c:v>87.05840299999998</c:v>
                </c:pt>
                <c:pt idx="415">
                  <c:v>87.0570984</c:v>
                </c:pt>
                <c:pt idx="416">
                  <c:v>87.05513759999997</c:v>
                </c:pt>
                <c:pt idx="417">
                  <c:v>87.05316159999998</c:v>
                </c:pt>
                <c:pt idx="418">
                  <c:v>87.05274959999998</c:v>
                </c:pt>
                <c:pt idx="419">
                  <c:v>87.0525436</c:v>
                </c:pt>
                <c:pt idx="420">
                  <c:v>87.05233759999999</c:v>
                </c:pt>
                <c:pt idx="421">
                  <c:v>87.0521545</c:v>
                </c:pt>
                <c:pt idx="422">
                  <c:v>87.0519943</c:v>
                </c:pt>
                <c:pt idx="423">
                  <c:v>87.051857</c:v>
                </c:pt>
                <c:pt idx="424">
                  <c:v>87.0517502</c:v>
                </c:pt>
                <c:pt idx="425">
                  <c:v>87.051651</c:v>
                </c:pt>
                <c:pt idx="426">
                  <c:v>87.05177309999999</c:v>
                </c:pt>
                <c:pt idx="427">
                  <c:v>87.0519867</c:v>
                </c:pt>
                <c:pt idx="428">
                  <c:v>87.0521545</c:v>
                </c:pt>
                <c:pt idx="429">
                  <c:v>87.05279539999997</c:v>
                </c:pt>
                <c:pt idx="430">
                  <c:v>87.05339049999999</c:v>
                </c:pt>
                <c:pt idx="431">
                  <c:v>87.0540314</c:v>
                </c:pt>
                <c:pt idx="432">
                  <c:v>87.05580139999999</c:v>
                </c:pt>
                <c:pt idx="433">
                  <c:v>87.05780029999998</c:v>
                </c:pt>
                <c:pt idx="434">
                  <c:v>87.06108089999998</c:v>
                </c:pt>
                <c:pt idx="435">
                  <c:v>87.0649643</c:v>
                </c:pt>
                <c:pt idx="436">
                  <c:v>87.0701294</c:v>
                </c:pt>
                <c:pt idx="437">
                  <c:v>87.07593539999999</c:v>
                </c:pt>
                <c:pt idx="438">
                  <c:v>87.08505249999999</c:v>
                </c:pt>
                <c:pt idx="439">
                  <c:v>86.5677948</c:v>
                </c:pt>
                <c:pt idx="440">
                  <c:v>85.6165314</c:v>
                </c:pt>
                <c:pt idx="441">
                  <c:v>80.2417221</c:v>
                </c:pt>
                <c:pt idx="442">
                  <c:v>71.2530289</c:v>
                </c:pt>
                <c:pt idx="443">
                  <c:v>60.9253922</c:v>
                </c:pt>
                <c:pt idx="444">
                  <c:v>48.3068733</c:v>
                </c:pt>
                <c:pt idx="445">
                  <c:v>30.7114735</c:v>
                </c:pt>
                <c:pt idx="446">
                  <c:v>9.75247765</c:v>
                </c:pt>
                <c:pt idx="447">
                  <c:v>8.314642910000003</c:v>
                </c:pt>
                <c:pt idx="448">
                  <c:v>8.296862599999998</c:v>
                </c:pt>
                <c:pt idx="449">
                  <c:v>8.27420425</c:v>
                </c:pt>
                <c:pt idx="450">
                  <c:v>8.251996040000003</c:v>
                </c:pt>
                <c:pt idx="451">
                  <c:v>8.229658129999998</c:v>
                </c:pt>
                <c:pt idx="452">
                  <c:v>8.208450319999998</c:v>
                </c:pt>
                <c:pt idx="453">
                  <c:v>8.188329699999997</c:v>
                </c:pt>
                <c:pt idx="454">
                  <c:v>8.54864883</c:v>
                </c:pt>
                <c:pt idx="455">
                  <c:v>8.28833961</c:v>
                </c:pt>
                <c:pt idx="456">
                  <c:v>8.253593440000001</c:v>
                </c:pt>
                <c:pt idx="457">
                  <c:v>8.29111004</c:v>
                </c:pt>
                <c:pt idx="458">
                  <c:v>10.8914299</c:v>
                </c:pt>
                <c:pt idx="459">
                  <c:v>13.1727161</c:v>
                </c:pt>
                <c:pt idx="460">
                  <c:v>13.6182146</c:v>
                </c:pt>
                <c:pt idx="461">
                  <c:v>13.7682123</c:v>
                </c:pt>
                <c:pt idx="462">
                  <c:v>13.5630159</c:v>
                </c:pt>
                <c:pt idx="463">
                  <c:v>12.743536</c:v>
                </c:pt>
                <c:pt idx="464">
                  <c:v>11.1322632</c:v>
                </c:pt>
                <c:pt idx="465">
                  <c:v>8.99562073</c:v>
                </c:pt>
                <c:pt idx="466">
                  <c:v>8.24397469</c:v>
                </c:pt>
                <c:pt idx="467">
                  <c:v>8.142818449999998</c:v>
                </c:pt>
                <c:pt idx="468">
                  <c:v>8.04676723</c:v>
                </c:pt>
                <c:pt idx="469">
                  <c:v>7.98263931</c:v>
                </c:pt>
                <c:pt idx="470">
                  <c:v>7.90986872</c:v>
                </c:pt>
                <c:pt idx="471">
                  <c:v>7.859976289999999</c:v>
                </c:pt>
                <c:pt idx="472">
                  <c:v>7.807147499999999</c:v>
                </c:pt>
                <c:pt idx="473">
                  <c:v>8.15612221</c:v>
                </c:pt>
                <c:pt idx="474">
                  <c:v>8.53962898</c:v>
                </c:pt>
                <c:pt idx="475">
                  <c:v>8.88969612</c:v>
                </c:pt>
                <c:pt idx="476">
                  <c:v>8.774504660000001</c:v>
                </c:pt>
                <c:pt idx="477">
                  <c:v>8.38493156</c:v>
                </c:pt>
                <c:pt idx="478">
                  <c:v>7.97912502</c:v>
                </c:pt>
                <c:pt idx="479">
                  <c:v>7.70102024</c:v>
                </c:pt>
                <c:pt idx="480">
                  <c:v>7.653044699999999</c:v>
                </c:pt>
                <c:pt idx="481">
                  <c:v>7.605439659999999</c:v>
                </c:pt>
                <c:pt idx="482">
                  <c:v>7.564362529999999</c:v>
                </c:pt>
                <c:pt idx="483">
                  <c:v>7.532879829999999</c:v>
                </c:pt>
                <c:pt idx="484">
                  <c:v>7.501471519999999</c:v>
                </c:pt>
                <c:pt idx="485">
                  <c:v>7.46973848</c:v>
                </c:pt>
                <c:pt idx="486">
                  <c:v>7.43994188</c:v>
                </c:pt>
                <c:pt idx="487">
                  <c:v>7.414094919999999</c:v>
                </c:pt>
                <c:pt idx="488">
                  <c:v>7.388813969999999</c:v>
                </c:pt>
                <c:pt idx="489">
                  <c:v>7.364021299999999</c:v>
                </c:pt>
                <c:pt idx="490">
                  <c:v>7.33922815</c:v>
                </c:pt>
                <c:pt idx="491">
                  <c:v>7.313683509999999</c:v>
                </c:pt>
                <c:pt idx="492">
                  <c:v>7.287409779999999</c:v>
                </c:pt>
                <c:pt idx="493">
                  <c:v>7.26113319</c:v>
                </c:pt>
                <c:pt idx="494">
                  <c:v>7.235826969999999</c:v>
                </c:pt>
                <c:pt idx="495">
                  <c:v>7.21086836</c:v>
                </c:pt>
                <c:pt idx="496">
                  <c:v>7.185909269999998</c:v>
                </c:pt>
                <c:pt idx="497">
                  <c:v>7.18660307</c:v>
                </c:pt>
                <c:pt idx="498">
                  <c:v>7.162373539999998</c:v>
                </c:pt>
                <c:pt idx="499">
                  <c:v>7.138038159999999</c:v>
                </c:pt>
                <c:pt idx="500">
                  <c:v>7.114182469999998</c:v>
                </c:pt>
                <c:pt idx="501">
                  <c:v>7.090635299999999</c:v>
                </c:pt>
                <c:pt idx="502">
                  <c:v>7.06699228</c:v>
                </c:pt>
                <c:pt idx="503">
                  <c:v>7.043405529999999</c:v>
                </c:pt>
                <c:pt idx="504">
                  <c:v>7.019947049999999</c:v>
                </c:pt>
                <c:pt idx="505">
                  <c:v>6.99641132</c:v>
                </c:pt>
                <c:pt idx="506">
                  <c:v>6.972956659999999</c:v>
                </c:pt>
                <c:pt idx="507">
                  <c:v>6.94958878</c:v>
                </c:pt>
                <c:pt idx="508">
                  <c:v>6.926035879999998</c:v>
                </c:pt>
                <c:pt idx="509">
                  <c:v>6.902938839999999</c:v>
                </c:pt>
                <c:pt idx="510">
                  <c:v>6.87977695</c:v>
                </c:pt>
                <c:pt idx="511">
                  <c:v>6.856485369999998</c:v>
                </c:pt>
                <c:pt idx="512">
                  <c:v>6.83359241</c:v>
                </c:pt>
                <c:pt idx="513">
                  <c:v>6.810639859999999</c:v>
                </c:pt>
                <c:pt idx="514">
                  <c:v>6.78761816</c:v>
                </c:pt>
                <c:pt idx="515">
                  <c:v>6.764971729999999</c:v>
                </c:pt>
                <c:pt idx="516">
                  <c:v>6.74226856</c:v>
                </c:pt>
                <c:pt idx="517">
                  <c:v>6.719590659999999</c:v>
                </c:pt>
                <c:pt idx="518">
                  <c:v>6.697245119999999</c:v>
                </c:pt>
                <c:pt idx="519">
                  <c:v>6.674846649999999</c:v>
                </c:pt>
                <c:pt idx="520">
                  <c:v>6.6522665</c:v>
                </c:pt>
                <c:pt idx="521">
                  <c:v>6.629714009999998</c:v>
                </c:pt>
                <c:pt idx="522">
                  <c:v>6.607110019999998</c:v>
                </c:pt>
                <c:pt idx="523">
                  <c:v>6.584774019999999</c:v>
                </c:pt>
                <c:pt idx="524">
                  <c:v>6.562755579999999</c:v>
                </c:pt>
                <c:pt idx="525">
                  <c:v>6.54027414</c:v>
                </c:pt>
                <c:pt idx="526">
                  <c:v>6.51924038</c:v>
                </c:pt>
                <c:pt idx="527">
                  <c:v>6.498114589999999</c:v>
                </c:pt>
                <c:pt idx="528">
                  <c:v>6.47696733</c:v>
                </c:pt>
                <c:pt idx="529">
                  <c:v>6.457381249999999</c:v>
                </c:pt>
                <c:pt idx="530">
                  <c:v>6.4381218</c:v>
                </c:pt>
                <c:pt idx="531">
                  <c:v>6.418751239999999</c:v>
                </c:pt>
                <c:pt idx="532">
                  <c:v>6.404884339999998</c:v>
                </c:pt>
                <c:pt idx="533">
                  <c:v>6.390904899999998</c:v>
                </c:pt>
                <c:pt idx="534">
                  <c:v>6.29399347</c:v>
                </c:pt>
                <c:pt idx="535">
                  <c:v>6.23913002</c:v>
                </c:pt>
                <c:pt idx="536">
                  <c:v>6.215136529999998</c:v>
                </c:pt>
                <c:pt idx="537">
                  <c:v>6.190396309999999</c:v>
                </c:pt>
                <c:pt idx="538">
                  <c:v>6.16123915</c:v>
                </c:pt>
                <c:pt idx="539">
                  <c:v>6.132128719999999</c:v>
                </c:pt>
                <c:pt idx="540">
                  <c:v>6.104040149999999</c:v>
                </c:pt>
                <c:pt idx="541">
                  <c:v>6.077430249999998</c:v>
                </c:pt>
                <c:pt idx="542">
                  <c:v>6.050819869999998</c:v>
                </c:pt>
                <c:pt idx="543">
                  <c:v>6.025468829999999</c:v>
                </c:pt>
                <c:pt idx="544">
                  <c:v>6.000834939999998</c:v>
                </c:pt>
                <c:pt idx="545">
                  <c:v>5.97619867</c:v>
                </c:pt>
                <c:pt idx="546">
                  <c:v>5.951504229999999</c:v>
                </c:pt>
                <c:pt idx="547">
                  <c:v>5.92679882</c:v>
                </c:pt>
                <c:pt idx="548">
                  <c:v>5.902096269999999</c:v>
                </c:pt>
                <c:pt idx="549">
                  <c:v>5.877573969999999</c:v>
                </c:pt>
                <c:pt idx="550">
                  <c:v>5.85305214</c:v>
                </c:pt>
                <c:pt idx="551">
                  <c:v>5.828594209999999</c:v>
                </c:pt>
                <c:pt idx="552">
                  <c:v>5.804373739999999</c:v>
                </c:pt>
                <c:pt idx="553">
                  <c:v>5.780153269999999</c:v>
                </c:pt>
                <c:pt idx="554">
                  <c:v>5.75609875</c:v>
                </c:pt>
                <c:pt idx="555">
                  <c:v>5.73228264</c:v>
                </c:pt>
                <c:pt idx="556">
                  <c:v>5.70846748</c:v>
                </c:pt>
                <c:pt idx="557">
                  <c:v>5.684800619999998</c:v>
                </c:pt>
                <c:pt idx="558">
                  <c:v>5.6612277</c:v>
                </c:pt>
                <c:pt idx="559">
                  <c:v>5.637655739999999</c:v>
                </c:pt>
                <c:pt idx="560">
                  <c:v>5.614299769999999</c:v>
                </c:pt>
                <c:pt idx="561">
                  <c:v>5.590991019999999</c:v>
                </c:pt>
                <c:pt idx="562">
                  <c:v>5.567910669999997</c:v>
                </c:pt>
                <c:pt idx="563">
                  <c:v>5.544985769999998</c:v>
                </c:pt>
                <c:pt idx="564">
                  <c:v>5.522281649999999</c:v>
                </c:pt>
                <c:pt idx="565">
                  <c:v>5.49966812</c:v>
                </c:pt>
                <c:pt idx="566">
                  <c:v>5.47746515</c:v>
                </c:pt>
                <c:pt idx="567">
                  <c:v>5.45526171</c:v>
                </c:pt>
                <c:pt idx="568">
                  <c:v>5.43325186</c:v>
                </c:pt>
                <c:pt idx="569">
                  <c:v>5.4116497</c:v>
                </c:pt>
                <c:pt idx="570">
                  <c:v>5.39004612</c:v>
                </c:pt>
                <c:pt idx="571">
                  <c:v>5.368796349999999</c:v>
                </c:pt>
                <c:pt idx="572">
                  <c:v>5.348016739999999</c:v>
                </c:pt>
                <c:pt idx="573">
                  <c:v>5.32722235</c:v>
                </c:pt>
                <c:pt idx="574">
                  <c:v>5.306282519999999</c:v>
                </c:pt>
                <c:pt idx="575">
                  <c:v>5.28521729</c:v>
                </c:pt>
                <c:pt idx="576">
                  <c:v>5.264163019999999</c:v>
                </c:pt>
                <c:pt idx="577">
                  <c:v>5.24274063</c:v>
                </c:pt>
                <c:pt idx="578">
                  <c:v>5.22101974</c:v>
                </c:pt>
                <c:pt idx="579">
                  <c:v>5.1992979</c:v>
                </c:pt>
                <c:pt idx="580">
                  <c:v>5.17728519</c:v>
                </c:pt>
                <c:pt idx="581">
                  <c:v>5.155012129999999</c:v>
                </c:pt>
                <c:pt idx="582">
                  <c:v>5.1327281</c:v>
                </c:pt>
                <c:pt idx="583">
                  <c:v>5.110813139999999</c:v>
                </c:pt>
                <c:pt idx="584">
                  <c:v>5.089158059999999</c:v>
                </c:pt>
                <c:pt idx="585">
                  <c:v>5.067503929999999</c:v>
                </c:pt>
                <c:pt idx="586">
                  <c:v>5.045717239999999</c:v>
                </c:pt>
                <c:pt idx="587">
                  <c:v>5.023846149999999</c:v>
                </c:pt>
                <c:pt idx="588">
                  <c:v>5.001977919999999</c:v>
                </c:pt>
                <c:pt idx="589">
                  <c:v>4.98023462</c:v>
                </c:pt>
                <c:pt idx="590">
                  <c:v>4.95856428</c:v>
                </c:pt>
                <c:pt idx="591">
                  <c:v>4.93690348</c:v>
                </c:pt>
                <c:pt idx="592">
                  <c:v>4.915590289999999</c:v>
                </c:pt>
                <c:pt idx="593">
                  <c:v>4.89446878</c:v>
                </c:pt>
                <c:pt idx="594">
                  <c:v>4.87334871</c:v>
                </c:pt>
                <c:pt idx="595">
                  <c:v>4.852561949999999</c:v>
                </c:pt>
                <c:pt idx="596">
                  <c:v>4.831914899999999</c:v>
                </c:pt>
                <c:pt idx="597">
                  <c:v>4.8112669</c:v>
                </c:pt>
                <c:pt idx="598">
                  <c:v>4.790835379999998</c:v>
                </c:pt>
                <c:pt idx="599">
                  <c:v>4.77046776</c:v>
                </c:pt>
                <c:pt idx="600">
                  <c:v>4.750100139999999</c:v>
                </c:pt>
                <c:pt idx="601">
                  <c:v>4.729886529999998</c:v>
                </c:pt>
                <c:pt idx="602">
                  <c:v>4.70970106</c:v>
                </c:pt>
                <c:pt idx="603">
                  <c:v>4.689515589999999</c:v>
                </c:pt>
                <c:pt idx="604">
                  <c:v>4.66936398</c:v>
                </c:pt>
                <c:pt idx="605">
                  <c:v>4.649215219999999</c:v>
                </c:pt>
                <c:pt idx="606">
                  <c:v>4.62906599</c:v>
                </c:pt>
                <c:pt idx="607">
                  <c:v>4.60907364</c:v>
                </c:pt>
                <c:pt idx="608">
                  <c:v>4.589085579999998</c:v>
                </c:pt>
                <c:pt idx="609">
                  <c:v>4.56910372</c:v>
                </c:pt>
                <c:pt idx="610">
                  <c:v>4.54927874</c:v>
                </c:pt>
                <c:pt idx="611">
                  <c:v>4.5294528</c:v>
                </c:pt>
                <c:pt idx="612">
                  <c:v>4.50967693</c:v>
                </c:pt>
                <c:pt idx="613">
                  <c:v>4.49030352</c:v>
                </c:pt>
                <c:pt idx="614">
                  <c:v>4.47092772</c:v>
                </c:pt>
                <c:pt idx="615">
                  <c:v>4.4518075</c:v>
                </c:pt>
                <c:pt idx="616">
                  <c:v>4.43368101</c:v>
                </c:pt>
                <c:pt idx="617">
                  <c:v>4.41555214</c:v>
                </c:pt>
                <c:pt idx="618">
                  <c:v>4.397895809999998</c:v>
                </c:pt>
                <c:pt idx="619">
                  <c:v>4.381581309999999</c:v>
                </c:pt>
                <c:pt idx="620">
                  <c:v>4.365213869999998</c:v>
                </c:pt>
                <c:pt idx="621">
                  <c:v>4.347437859999998</c:v>
                </c:pt>
                <c:pt idx="622">
                  <c:v>4.323926449999999</c:v>
                </c:pt>
                <c:pt idx="623">
                  <c:v>4.2950387</c:v>
                </c:pt>
                <c:pt idx="624">
                  <c:v>4.27632236</c:v>
                </c:pt>
                <c:pt idx="625">
                  <c:v>4.2590785</c:v>
                </c:pt>
                <c:pt idx="626">
                  <c:v>4.240827559999999</c:v>
                </c:pt>
                <c:pt idx="627">
                  <c:v>4.222319129999999</c:v>
                </c:pt>
                <c:pt idx="628">
                  <c:v>4.20367002</c:v>
                </c:pt>
                <c:pt idx="629">
                  <c:v>4.184854979999997</c:v>
                </c:pt>
                <c:pt idx="630">
                  <c:v>4.166034219999998</c:v>
                </c:pt>
                <c:pt idx="631">
                  <c:v>4.147675509999999</c:v>
                </c:pt>
                <c:pt idx="632">
                  <c:v>4.130042549999999</c:v>
                </c:pt>
                <c:pt idx="633">
                  <c:v>4.11242771</c:v>
                </c:pt>
                <c:pt idx="634">
                  <c:v>4.094334599999998</c:v>
                </c:pt>
                <c:pt idx="635">
                  <c:v>4.0759201</c:v>
                </c:pt>
                <c:pt idx="636">
                  <c:v>4.057542319999999</c:v>
                </c:pt>
                <c:pt idx="637">
                  <c:v>4.0392251</c:v>
                </c:pt>
                <c:pt idx="638">
                  <c:v>4.020885469999998</c:v>
                </c:pt>
                <c:pt idx="639">
                  <c:v>4.002580639999998</c:v>
                </c:pt>
                <c:pt idx="640">
                  <c:v>3.98495531</c:v>
                </c:pt>
                <c:pt idx="641">
                  <c:v>3.96724176</c:v>
                </c:pt>
                <c:pt idx="642">
                  <c:v>3.94952965</c:v>
                </c:pt>
                <c:pt idx="643">
                  <c:v>3.93196797</c:v>
                </c:pt>
                <c:pt idx="644">
                  <c:v>3.914346689999999</c:v>
                </c:pt>
                <c:pt idx="645">
                  <c:v>3.89697504</c:v>
                </c:pt>
                <c:pt idx="646">
                  <c:v>3.879449129999999</c:v>
                </c:pt>
                <c:pt idx="647">
                  <c:v>3.86191773</c:v>
                </c:pt>
                <c:pt idx="648">
                  <c:v>3.84478307</c:v>
                </c:pt>
                <c:pt idx="649">
                  <c:v>3.82817388</c:v>
                </c:pt>
                <c:pt idx="650">
                  <c:v>3.811599489999999</c:v>
                </c:pt>
                <c:pt idx="651">
                  <c:v>3.79566455</c:v>
                </c:pt>
                <c:pt idx="652">
                  <c:v>3.78011417</c:v>
                </c:pt>
                <c:pt idx="653">
                  <c:v>3.76455832</c:v>
                </c:pt>
                <c:pt idx="654">
                  <c:v>3.74909568</c:v>
                </c:pt>
                <c:pt idx="655">
                  <c:v>3.7336266</c:v>
                </c:pt>
                <c:pt idx="656">
                  <c:v>3.7179606</c:v>
                </c:pt>
                <c:pt idx="657">
                  <c:v>3.70038342</c:v>
                </c:pt>
                <c:pt idx="658">
                  <c:v>3.682840109999999</c:v>
                </c:pt>
                <c:pt idx="659">
                  <c:v>3.66425037</c:v>
                </c:pt>
                <c:pt idx="660">
                  <c:v>3.64425731</c:v>
                </c:pt>
                <c:pt idx="661">
                  <c:v>3.62426662</c:v>
                </c:pt>
                <c:pt idx="662">
                  <c:v>3.60389471</c:v>
                </c:pt>
                <c:pt idx="663">
                  <c:v>3.58324122</c:v>
                </c:pt>
                <c:pt idx="664">
                  <c:v>3.56259775</c:v>
                </c:pt>
                <c:pt idx="665">
                  <c:v>3.5415926</c:v>
                </c:pt>
                <c:pt idx="666">
                  <c:v>3.51943445</c:v>
                </c:pt>
                <c:pt idx="667">
                  <c:v>3.49726939</c:v>
                </c:pt>
                <c:pt idx="668">
                  <c:v>3.47530341</c:v>
                </c:pt>
                <c:pt idx="669">
                  <c:v>3.455043079999999</c:v>
                </c:pt>
                <c:pt idx="670">
                  <c:v>3.43479371</c:v>
                </c:pt>
                <c:pt idx="671">
                  <c:v>3.41475797</c:v>
                </c:pt>
                <c:pt idx="672">
                  <c:v>3.39768672</c:v>
                </c:pt>
                <c:pt idx="673">
                  <c:v>3.38061762</c:v>
                </c:pt>
                <c:pt idx="674">
                  <c:v>3.36360002</c:v>
                </c:pt>
                <c:pt idx="675">
                  <c:v>3.3486836</c:v>
                </c:pt>
                <c:pt idx="676">
                  <c:v>3.33380079</c:v>
                </c:pt>
                <c:pt idx="677">
                  <c:v>3.31895614</c:v>
                </c:pt>
                <c:pt idx="678">
                  <c:v>3.30383325</c:v>
                </c:pt>
                <c:pt idx="679">
                  <c:v>3.28870511</c:v>
                </c:pt>
                <c:pt idx="680">
                  <c:v>3.27357197</c:v>
                </c:pt>
                <c:pt idx="681">
                  <c:v>3.25781035</c:v>
                </c:pt>
                <c:pt idx="682">
                  <c:v>3.24204874</c:v>
                </c:pt>
                <c:pt idx="683">
                  <c:v>3.22637439</c:v>
                </c:pt>
                <c:pt idx="684">
                  <c:v>3.209842919999999</c:v>
                </c:pt>
                <c:pt idx="685">
                  <c:v>3.19340372</c:v>
                </c:pt>
                <c:pt idx="686">
                  <c:v>3.1769557</c:v>
                </c:pt>
                <c:pt idx="687">
                  <c:v>3.16019559</c:v>
                </c:pt>
                <c:pt idx="688">
                  <c:v>3.14343309</c:v>
                </c:pt>
                <c:pt idx="689">
                  <c:v>3.126658439999999</c:v>
                </c:pt>
                <c:pt idx="690">
                  <c:v>3.10970449</c:v>
                </c:pt>
                <c:pt idx="691">
                  <c:v>3.092747689999999</c:v>
                </c:pt>
                <c:pt idx="692">
                  <c:v>3.07579088</c:v>
                </c:pt>
                <c:pt idx="693">
                  <c:v>3.05891371</c:v>
                </c:pt>
                <c:pt idx="694">
                  <c:v>3.04203701</c:v>
                </c:pt>
                <c:pt idx="695">
                  <c:v>3.02516961</c:v>
                </c:pt>
                <c:pt idx="696">
                  <c:v>3.008453129999999</c:v>
                </c:pt>
                <c:pt idx="697">
                  <c:v>2.99173284</c:v>
                </c:pt>
                <c:pt idx="698">
                  <c:v>2.975015399999999</c:v>
                </c:pt>
                <c:pt idx="699">
                  <c:v>2.95842552</c:v>
                </c:pt>
                <c:pt idx="700">
                  <c:v>2.9418335</c:v>
                </c:pt>
                <c:pt idx="701">
                  <c:v>2.92527294</c:v>
                </c:pt>
                <c:pt idx="702">
                  <c:v>2.90923595</c:v>
                </c:pt>
                <c:pt idx="703">
                  <c:v>2.89320469</c:v>
                </c:pt>
                <c:pt idx="704">
                  <c:v>2.87724423</c:v>
                </c:pt>
                <c:pt idx="705">
                  <c:v>2.86202335</c:v>
                </c:pt>
                <c:pt idx="706">
                  <c:v>2.84682679</c:v>
                </c:pt>
                <c:pt idx="707">
                  <c:v>2.83172607</c:v>
                </c:pt>
                <c:pt idx="708">
                  <c:v>2.81763864</c:v>
                </c:pt>
                <c:pt idx="709">
                  <c:v>2.80362415</c:v>
                </c:pt>
                <c:pt idx="710">
                  <c:v>2.78967619</c:v>
                </c:pt>
                <c:pt idx="711">
                  <c:v>2.77466774</c:v>
                </c:pt>
                <c:pt idx="712">
                  <c:v>2.76052451</c:v>
                </c:pt>
                <c:pt idx="713">
                  <c:v>2.74615526</c:v>
                </c:pt>
                <c:pt idx="714">
                  <c:v>2.731545689999999</c:v>
                </c:pt>
                <c:pt idx="715">
                  <c:v>2.716753479999999</c:v>
                </c:pt>
                <c:pt idx="716">
                  <c:v>2.70189095</c:v>
                </c:pt>
                <c:pt idx="717">
                  <c:v>2.6867981</c:v>
                </c:pt>
                <c:pt idx="718">
                  <c:v>2.6692636</c:v>
                </c:pt>
                <c:pt idx="719">
                  <c:v>2.65171885</c:v>
                </c:pt>
                <c:pt idx="720">
                  <c:v>2.63418722</c:v>
                </c:pt>
                <c:pt idx="721">
                  <c:v>2.616842029999999</c:v>
                </c:pt>
                <c:pt idx="722">
                  <c:v>2.5994966</c:v>
                </c:pt>
                <c:pt idx="723">
                  <c:v>2.58234692</c:v>
                </c:pt>
                <c:pt idx="724">
                  <c:v>2.56632757</c:v>
                </c:pt>
                <c:pt idx="725">
                  <c:v>2.55031061</c:v>
                </c:pt>
                <c:pt idx="726">
                  <c:v>2.53435946</c:v>
                </c:pt>
                <c:pt idx="727">
                  <c:v>2.518656489999999</c:v>
                </c:pt>
                <c:pt idx="728">
                  <c:v>2.50295401</c:v>
                </c:pt>
                <c:pt idx="729">
                  <c:v>2.48714662</c:v>
                </c:pt>
                <c:pt idx="730">
                  <c:v>2.47107053</c:v>
                </c:pt>
                <c:pt idx="731">
                  <c:v>2.45499492</c:v>
                </c:pt>
                <c:pt idx="732">
                  <c:v>2.43895411</c:v>
                </c:pt>
                <c:pt idx="733">
                  <c:v>2.42297077</c:v>
                </c:pt>
                <c:pt idx="734">
                  <c:v>2.40698814</c:v>
                </c:pt>
                <c:pt idx="735">
                  <c:v>2.39125085</c:v>
                </c:pt>
                <c:pt idx="736">
                  <c:v>2.37578535</c:v>
                </c:pt>
                <c:pt idx="737">
                  <c:v>2.36031914</c:v>
                </c:pt>
                <c:pt idx="738">
                  <c:v>2.34478354</c:v>
                </c:pt>
                <c:pt idx="739">
                  <c:v>2.32920051</c:v>
                </c:pt>
                <c:pt idx="740">
                  <c:v>2.31361675</c:v>
                </c:pt>
                <c:pt idx="741">
                  <c:v>2.29811263</c:v>
                </c:pt>
                <c:pt idx="742">
                  <c:v>2.28264141</c:v>
                </c:pt>
                <c:pt idx="743">
                  <c:v>2.26717067</c:v>
                </c:pt>
                <c:pt idx="744">
                  <c:v>2.25159597</c:v>
                </c:pt>
                <c:pt idx="745">
                  <c:v>2.236002679999999</c:v>
                </c:pt>
                <c:pt idx="746">
                  <c:v>2.220408439999999</c:v>
                </c:pt>
                <c:pt idx="747">
                  <c:v>2.20463228</c:v>
                </c:pt>
                <c:pt idx="748">
                  <c:v>2.18885231</c:v>
                </c:pt>
                <c:pt idx="749">
                  <c:v>2.17309403</c:v>
                </c:pt>
                <c:pt idx="750">
                  <c:v>2.1574893</c:v>
                </c:pt>
                <c:pt idx="751">
                  <c:v>2.14188433</c:v>
                </c:pt>
                <c:pt idx="752">
                  <c:v>2.126262189999999</c:v>
                </c:pt>
                <c:pt idx="753">
                  <c:v>2.11059594</c:v>
                </c:pt>
                <c:pt idx="754">
                  <c:v>2.09493017</c:v>
                </c:pt>
                <c:pt idx="755">
                  <c:v>2.07923126</c:v>
                </c:pt>
                <c:pt idx="756">
                  <c:v>2.06348896</c:v>
                </c:pt>
                <c:pt idx="757">
                  <c:v>2.04774785</c:v>
                </c:pt>
                <c:pt idx="758">
                  <c:v>2.03198385</c:v>
                </c:pt>
                <c:pt idx="759">
                  <c:v>2.01620197</c:v>
                </c:pt>
                <c:pt idx="760">
                  <c:v>2.00041938</c:v>
                </c:pt>
                <c:pt idx="761">
                  <c:v>1.98471475</c:v>
                </c:pt>
                <c:pt idx="762">
                  <c:v>1.96903646</c:v>
                </c:pt>
                <c:pt idx="763">
                  <c:v>1.95335305</c:v>
                </c:pt>
                <c:pt idx="764">
                  <c:v>1.93746614</c:v>
                </c:pt>
                <c:pt idx="765">
                  <c:v>1.9215498</c:v>
                </c:pt>
                <c:pt idx="766">
                  <c:v>1.90563989</c:v>
                </c:pt>
                <c:pt idx="767">
                  <c:v>1.89232445</c:v>
                </c:pt>
                <c:pt idx="768">
                  <c:v>1.87921619</c:v>
                </c:pt>
                <c:pt idx="769">
                  <c:v>1.86625385</c:v>
                </c:pt>
                <c:pt idx="770">
                  <c:v>1.85376942</c:v>
                </c:pt>
                <c:pt idx="771">
                  <c:v>1.8424933</c:v>
                </c:pt>
                <c:pt idx="772">
                  <c:v>1.83219457</c:v>
                </c:pt>
                <c:pt idx="773">
                  <c:v>1.81132352</c:v>
                </c:pt>
                <c:pt idx="774">
                  <c:v>1.78922653</c:v>
                </c:pt>
                <c:pt idx="775">
                  <c:v>1.76870871</c:v>
                </c:pt>
                <c:pt idx="776">
                  <c:v>1.7507484</c:v>
                </c:pt>
                <c:pt idx="777">
                  <c:v>1.7327528</c:v>
                </c:pt>
                <c:pt idx="778">
                  <c:v>1.71496892</c:v>
                </c:pt>
                <c:pt idx="779">
                  <c:v>1.69749177</c:v>
                </c:pt>
                <c:pt idx="780">
                  <c:v>1.68002677</c:v>
                </c:pt>
                <c:pt idx="781">
                  <c:v>1.66309977</c:v>
                </c:pt>
                <c:pt idx="782">
                  <c:v>1.64665997</c:v>
                </c:pt>
                <c:pt idx="783">
                  <c:v>1.63024735</c:v>
                </c:pt>
                <c:pt idx="784">
                  <c:v>1.6137681</c:v>
                </c:pt>
                <c:pt idx="785">
                  <c:v>1.5972892</c:v>
                </c:pt>
                <c:pt idx="786">
                  <c:v>1.58092713</c:v>
                </c:pt>
                <c:pt idx="787">
                  <c:v>1.56523144</c:v>
                </c:pt>
                <c:pt idx="788">
                  <c:v>1.54953504</c:v>
                </c:pt>
                <c:pt idx="789">
                  <c:v>1.53341591</c:v>
                </c:pt>
                <c:pt idx="790">
                  <c:v>1.51667869</c:v>
                </c:pt>
                <c:pt idx="791">
                  <c:v>1.49990964</c:v>
                </c:pt>
                <c:pt idx="792">
                  <c:v>1.47916615</c:v>
                </c:pt>
                <c:pt idx="793">
                  <c:v>1.45742476</c:v>
                </c:pt>
                <c:pt idx="794">
                  <c:v>1.43660355</c:v>
                </c:pt>
                <c:pt idx="795">
                  <c:v>1.4172858</c:v>
                </c:pt>
                <c:pt idx="796">
                  <c:v>1.39803338</c:v>
                </c:pt>
                <c:pt idx="797">
                  <c:v>1.37769103</c:v>
                </c:pt>
                <c:pt idx="798">
                  <c:v>1.35593128</c:v>
                </c:pt>
                <c:pt idx="799">
                  <c:v>1.333287</c:v>
                </c:pt>
                <c:pt idx="800">
                  <c:v>1.30449462</c:v>
                </c:pt>
                <c:pt idx="801">
                  <c:v>1.27531934</c:v>
                </c:pt>
                <c:pt idx="802">
                  <c:v>1.2483207</c:v>
                </c:pt>
                <c:pt idx="803">
                  <c:v>1.21526647</c:v>
                </c:pt>
                <c:pt idx="804">
                  <c:v>1.16753519</c:v>
                </c:pt>
                <c:pt idx="805">
                  <c:v>1.11953855</c:v>
                </c:pt>
                <c:pt idx="806">
                  <c:v>1.07237768</c:v>
                </c:pt>
                <c:pt idx="807">
                  <c:v>1.01162529</c:v>
                </c:pt>
                <c:pt idx="808">
                  <c:v>0.94387567</c:v>
                </c:pt>
                <c:pt idx="809">
                  <c:v>0.877503514</c:v>
                </c:pt>
                <c:pt idx="810">
                  <c:v>0.81285888</c:v>
                </c:pt>
                <c:pt idx="811">
                  <c:v>0.745007396</c:v>
                </c:pt>
                <c:pt idx="812">
                  <c:v>0.687582731</c:v>
                </c:pt>
                <c:pt idx="813">
                  <c:v>0.631281495</c:v>
                </c:pt>
                <c:pt idx="814">
                  <c:v>0.580152214</c:v>
                </c:pt>
                <c:pt idx="815">
                  <c:v>0.542392194</c:v>
                </c:pt>
                <c:pt idx="816">
                  <c:v>0.499040782</c:v>
                </c:pt>
                <c:pt idx="817">
                  <c:v>0.459595412</c:v>
                </c:pt>
                <c:pt idx="818">
                  <c:v>0.42200473</c:v>
                </c:pt>
                <c:pt idx="819">
                  <c:v>0.389121085</c:v>
                </c:pt>
                <c:pt idx="820">
                  <c:v>0.360192269</c:v>
                </c:pt>
                <c:pt idx="821">
                  <c:v>0.328759015</c:v>
                </c:pt>
                <c:pt idx="822">
                  <c:v>0.302532226</c:v>
                </c:pt>
                <c:pt idx="823">
                  <c:v>0.276426405</c:v>
                </c:pt>
                <c:pt idx="824">
                  <c:v>0.249221161</c:v>
                </c:pt>
                <c:pt idx="825">
                  <c:v>0.225415528</c:v>
                </c:pt>
                <c:pt idx="826">
                  <c:v>0.202194691</c:v>
                </c:pt>
                <c:pt idx="827">
                  <c:v>0.180856928</c:v>
                </c:pt>
                <c:pt idx="828">
                  <c:v>0.160588667</c:v>
                </c:pt>
                <c:pt idx="829">
                  <c:v>0.14036876</c:v>
                </c:pt>
                <c:pt idx="830">
                  <c:v>0.12602213</c:v>
                </c:pt>
                <c:pt idx="831">
                  <c:v>0.11166691</c:v>
                </c:pt>
                <c:pt idx="832">
                  <c:v>0.0990657955</c:v>
                </c:pt>
                <c:pt idx="833">
                  <c:v>0.0904625878</c:v>
                </c:pt>
                <c:pt idx="834">
                  <c:v>0.0818521678</c:v>
                </c:pt>
                <c:pt idx="835">
                  <c:v>0.0747430101</c:v>
                </c:pt>
                <c:pt idx="836">
                  <c:v>0.0691570044</c:v>
                </c:pt>
                <c:pt idx="837">
                  <c:v>0.0635709986</c:v>
                </c:pt>
                <c:pt idx="838">
                  <c:v>0.059481997</c:v>
                </c:pt>
                <c:pt idx="839">
                  <c:v>0.0558066107</c:v>
                </c:pt>
                <c:pt idx="840">
                  <c:v>0.0521768257</c:v>
                </c:pt>
                <c:pt idx="841">
                  <c:v>0.0498329885</c:v>
                </c:pt>
                <c:pt idx="842">
                  <c:v>0.0474891514</c:v>
                </c:pt>
                <c:pt idx="843">
                  <c:v>0.045203153</c:v>
                </c:pt>
                <c:pt idx="844">
                  <c:v>0.0435122848</c:v>
                </c:pt>
                <c:pt idx="845">
                  <c:v>0.0418194756</c:v>
                </c:pt>
                <c:pt idx="846">
                  <c:v>0.0401305258</c:v>
                </c:pt>
                <c:pt idx="847">
                  <c:v>0.0388794877</c:v>
                </c:pt>
                <c:pt idx="848">
                  <c:v>0.0376283862</c:v>
                </c:pt>
                <c:pt idx="849">
                  <c:v>0.0363772921</c:v>
                </c:pt>
                <c:pt idx="850">
                  <c:v>0.0352783874</c:v>
                </c:pt>
                <c:pt idx="851">
                  <c:v>0.0342447087</c:v>
                </c:pt>
                <c:pt idx="852">
                  <c:v>0.0332097746</c:v>
                </c:pt>
                <c:pt idx="853">
                  <c:v>0.0321530961</c:v>
                </c:pt>
                <c:pt idx="854">
                  <c:v>0.0310695507</c:v>
                </c:pt>
                <c:pt idx="855">
                  <c:v>0.0299768187</c:v>
                </c:pt>
                <c:pt idx="856">
                  <c:v>0.0289885309</c:v>
                </c:pt>
                <c:pt idx="857">
                  <c:v>0.0280977171</c:v>
                </c:pt>
                <c:pt idx="858">
                  <c:v>0.0272210557</c:v>
                </c:pt>
                <c:pt idx="859">
                  <c:v>0.0272504054</c:v>
                </c:pt>
                <c:pt idx="860">
                  <c:v>0.0271494836</c:v>
                </c:pt>
                <c:pt idx="861">
                  <c:v>0.0269888341</c:v>
                </c:pt>
                <c:pt idx="862">
                  <c:v>0.0267978776</c:v>
                </c:pt>
                <c:pt idx="863">
                  <c:v>0.0265467223</c:v>
                </c:pt>
                <c:pt idx="864">
                  <c:v>0.0262548905</c:v>
                </c:pt>
                <c:pt idx="865">
                  <c:v>0.0259341374</c:v>
                </c:pt>
                <c:pt idx="866">
                  <c:v>0.025593251</c:v>
                </c:pt>
                <c:pt idx="867">
                  <c:v>0.0252372641</c:v>
                </c:pt>
                <c:pt idx="868">
                  <c:v>0.0248215217</c:v>
                </c:pt>
                <c:pt idx="869">
                  <c:v>0.0243902802</c:v>
                </c:pt>
                <c:pt idx="870">
                  <c:v>0.0239484161</c:v>
                </c:pt>
                <c:pt idx="871">
                  <c:v>0.0235119462</c:v>
                </c:pt>
                <c:pt idx="872">
                  <c:v>0.02308397</c:v>
                </c:pt>
                <c:pt idx="873">
                  <c:v>0.0226557534</c:v>
                </c:pt>
                <c:pt idx="874">
                  <c:v>0.0222273152</c:v>
                </c:pt>
                <c:pt idx="875">
                  <c:v>0.0217986777</c:v>
                </c:pt>
                <c:pt idx="876">
                  <c:v>0.0213694498</c:v>
                </c:pt>
                <c:pt idx="877">
                  <c:v>0.0209401548</c:v>
                </c:pt>
                <c:pt idx="878">
                  <c:v>0.0205105953</c:v>
                </c:pt>
                <c:pt idx="879">
                  <c:v>0.020080762</c:v>
                </c:pt>
                <c:pt idx="880">
                  <c:v>0.019650694</c:v>
                </c:pt>
                <c:pt idx="881">
                  <c:v>0.0192908011</c:v>
                </c:pt>
                <c:pt idx="882">
                  <c:v>0.0189383309</c:v>
                </c:pt>
                <c:pt idx="883">
                  <c:v>0.0185814947</c:v>
                </c:pt>
                <c:pt idx="884">
                  <c:v>0.0182226002</c:v>
                </c:pt>
                <c:pt idx="885">
                  <c:v>0.0178617332</c:v>
                </c:pt>
                <c:pt idx="886">
                  <c:v>0.0174989589</c:v>
                </c:pt>
                <c:pt idx="887">
                  <c:v>0.0171343405</c:v>
                </c:pt>
                <c:pt idx="888">
                  <c:v>0.0167679507</c:v>
                </c:pt>
                <c:pt idx="889">
                  <c:v>0.0163998585</c:v>
                </c:pt>
                <c:pt idx="890">
                  <c:v>0.0160301141</c:v>
                </c:pt>
                <c:pt idx="891">
                  <c:v>0.015673928</c:v>
                </c:pt>
                <c:pt idx="892">
                  <c:v>0.01535975</c:v>
                </c:pt>
                <c:pt idx="893">
                  <c:v>0.0150482757</c:v>
                </c:pt>
                <c:pt idx="894">
                  <c:v>0.0147392824</c:v>
                </c:pt>
                <c:pt idx="895">
                  <c:v>0.0144325942</c:v>
                </c:pt>
                <c:pt idx="896">
                  <c:v>0.0141280387</c:v>
                </c:pt>
                <c:pt idx="897">
                  <c:v>0.0138254501</c:v>
                </c:pt>
                <c:pt idx="898">
                  <c:v>0.0135247363</c:v>
                </c:pt>
                <c:pt idx="899">
                  <c:v>0.0132257398</c:v>
                </c:pt>
                <c:pt idx="900">
                  <c:v>0.0129283424</c:v>
                </c:pt>
                <c:pt idx="901">
                  <c:v>0.0126324315</c:v>
                </c:pt>
                <c:pt idx="902">
                  <c:v>0.0123481834</c:v>
                </c:pt>
                <c:pt idx="903">
                  <c:v>0.0121043315</c:v>
                </c:pt>
                <c:pt idx="904">
                  <c:v>0.0118605373</c:v>
                </c:pt>
                <c:pt idx="905">
                  <c:v>0.0116168028</c:v>
                </c:pt>
                <c:pt idx="906">
                  <c:v>0.0113731259</c:v>
                </c:pt>
                <c:pt idx="907">
                  <c:v>0.0111290757</c:v>
                </c:pt>
                <c:pt idx="908">
                  <c:v>0.0108852796</c:v>
                </c:pt>
                <c:pt idx="909">
                  <c:v>0.010641491</c:v>
                </c:pt>
                <c:pt idx="910">
                  <c:v>0.0103977118</c:v>
                </c:pt>
                <c:pt idx="911">
                  <c:v>0.0101539399</c:v>
                </c:pt>
                <c:pt idx="912">
                  <c:v>0.00991017651</c:v>
                </c:pt>
                <c:pt idx="913">
                  <c:v>0.00967064034</c:v>
                </c:pt>
                <c:pt idx="914">
                  <c:v>0.00947498158</c:v>
                </c:pt>
                <c:pt idx="915">
                  <c:v>0.00927937683</c:v>
                </c:pt>
                <c:pt idx="916">
                  <c:v>0.00908382982</c:v>
                </c:pt>
                <c:pt idx="917">
                  <c:v>0.00888833217</c:v>
                </c:pt>
                <c:pt idx="918">
                  <c:v>0.00869288947</c:v>
                </c:pt>
                <c:pt idx="919">
                  <c:v>0.00849749986</c:v>
                </c:pt>
                <c:pt idx="920">
                  <c:v>0.0083021652</c:v>
                </c:pt>
                <c:pt idx="921">
                  <c:v>0.00810688548</c:v>
                </c:pt>
                <c:pt idx="922">
                  <c:v>0.00791166443</c:v>
                </c:pt>
                <c:pt idx="923">
                  <c:v>0.00771661196</c:v>
                </c:pt>
                <c:pt idx="924">
                  <c:v>0.00752139138</c:v>
                </c:pt>
                <c:pt idx="925">
                  <c:v>0.00734959217</c:v>
                </c:pt>
                <c:pt idx="926">
                  <c:v>0.00718252966</c:v>
                </c:pt>
                <c:pt idx="927">
                  <c:v>0.00701545924</c:v>
                </c:pt>
                <c:pt idx="928">
                  <c:v>0.0068483809</c:v>
                </c:pt>
                <c:pt idx="929">
                  <c:v>0.00668129418</c:v>
                </c:pt>
                <c:pt idx="930">
                  <c:v>0.00651419908</c:v>
                </c:pt>
                <c:pt idx="931">
                  <c:v>0.00634709653</c:v>
                </c:pt>
                <c:pt idx="932">
                  <c:v>0.00617998466</c:v>
                </c:pt>
                <c:pt idx="933">
                  <c:v>0.00601286534</c:v>
                </c:pt>
                <c:pt idx="934">
                  <c:v>0.00584580423</c:v>
                </c:pt>
                <c:pt idx="935">
                  <c:v>0.00567860156</c:v>
                </c:pt>
                <c:pt idx="936">
                  <c:v>0.0055209985</c:v>
                </c:pt>
                <c:pt idx="937">
                  <c:v>0.00536438543</c:v>
                </c:pt>
                <c:pt idx="938">
                  <c:v>0.00520768203</c:v>
                </c:pt>
                <c:pt idx="939">
                  <c:v>0.00505088363</c:v>
                </c:pt>
                <c:pt idx="940">
                  <c:v>0.00489399116</c:v>
                </c:pt>
                <c:pt idx="941">
                  <c:v>0.00473701395</c:v>
                </c:pt>
                <c:pt idx="942">
                  <c:v>0.00457995385</c:v>
                </c:pt>
                <c:pt idx="943">
                  <c:v>0.00442281738</c:v>
                </c:pt>
                <c:pt idx="944">
                  <c:v>0.00426560314</c:v>
                </c:pt>
                <c:pt idx="945">
                  <c:v>0.00410831533</c:v>
                </c:pt>
                <c:pt idx="946">
                  <c:v>0.00395257212</c:v>
                </c:pt>
                <c:pt idx="947">
                  <c:v>0.00379683729</c:v>
                </c:pt>
                <c:pt idx="948">
                  <c:v>0.00364102679</c:v>
                </c:pt>
                <c:pt idx="949">
                  <c:v>0.00348512619</c:v>
                </c:pt>
                <c:pt idx="950">
                  <c:v>0.00332913455</c:v>
                </c:pt>
                <c:pt idx="951">
                  <c:v>0.00317305117</c:v>
                </c:pt>
                <c:pt idx="952">
                  <c:v>0.00301687606</c:v>
                </c:pt>
                <c:pt idx="953">
                  <c:v>0.00286060898</c:v>
                </c:pt>
                <c:pt idx="954">
                  <c:v>0.002704249</c:v>
                </c:pt>
                <c:pt idx="955">
                  <c:v>0.00255714427</c:v>
                </c:pt>
                <c:pt idx="956">
                  <c:v>0.00241330802</c:v>
                </c:pt>
                <c:pt idx="957">
                  <c:v>0.00226944895</c:v>
                </c:pt>
                <c:pt idx="958">
                  <c:v>0.00212556543</c:v>
                </c:pt>
                <c:pt idx="959">
                  <c:v>0.00198165537</c:v>
                </c:pt>
                <c:pt idx="960">
                  <c:v>0.00183772878</c:v>
                </c:pt>
                <c:pt idx="961">
                  <c:v>0.0016937789</c:v>
                </c:pt>
                <c:pt idx="962">
                  <c:v>0.00154980645</c:v>
                </c:pt>
                <c:pt idx="963">
                  <c:v>0.00140581164</c:v>
                </c:pt>
                <c:pt idx="964">
                  <c:v>0.00124198059</c:v>
                </c:pt>
                <c:pt idx="965">
                  <c:v>0.00104847772</c:v>
                </c:pt>
                <c:pt idx="966">
                  <c:v>0.000855182705</c:v>
                </c:pt>
                <c:pt idx="967">
                  <c:v>0.000662092003</c:v>
                </c:pt>
                <c:pt idx="968">
                  <c:v>0.000469185266</c:v>
                </c:pt>
                <c:pt idx="969">
                  <c:v>0.000276460487</c:v>
                </c:pt>
                <c:pt idx="970">
                  <c:v>8.39084532000001E-5</c:v>
                </c:pt>
                <c:pt idx="971">
                  <c:v>-0.000108473119</c:v>
                </c:pt>
                <c:pt idx="972">
                  <c:v>-0.000300704152</c:v>
                </c:pt>
                <c:pt idx="973">
                  <c:v>-0.000455035508</c:v>
                </c:pt>
                <c:pt idx="974">
                  <c:v>-0.00049197406</c:v>
                </c:pt>
                <c:pt idx="975">
                  <c:v>-0.0005289244</c:v>
                </c:pt>
                <c:pt idx="976">
                  <c:v>-0.000565886381</c:v>
                </c:pt>
                <c:pt idx="977">
                  <c:v>-0.000602859946</c:v>
                </c:pt>
                <c:pt idx="978">
                  <c:v>-0.000639845035</c:v>
                </c:pt>
                <c:pt idx="979">
                  <c:v>-0.000676841533</c:v>
                </c:pt>
                <c:pt idx="980">
                  <c:v>-0.000713849382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0756072"/>
        <c:axId val="-2089959752"/>
      </c:scatterChart>
      <c:valAx>
        <c:axId val="-2090756072"/>
        <c:scaling>
          <c:orientation val="minMax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Along Axis [cm]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-2089959752"/>
        <c:crosses val="autoZero"/>
        <c:crossBetween val="midCat"/>
      </c:valAx>
      <c:valAx>
        <c:axId val="-2089959752"/>
        <c:scaling>
          <c:orientation val="minMax"/>
          <c:max val="16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Pressure [Pa]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-209075607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3825AD-F647-4C99-A13E-5752D229375D}" type="datetimeFigureOut">
              <a:rPr lang="en-US"/>
              <a:pPr>
                <a:defRPr/>
              </a:pPr>
              <a:t>5/28/18</a:t>
            </a:fld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A23E14-5C0C-4F98-9A90-D4F1C22A0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29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C71A61-04D2-45E1-AAAA-C722E62DE162}" type="datetimeFigureOut">
              <a:rPr lang="en-US"/>
              <a:pPr>
                <a:defRPr/>
              </a:pPr>
              <a:t>5/28/18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432A9D-B429-4FA0-9F4D-49934F96D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47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4E4E4"/>
            </a:gs>
            <a:gs pos="100000">
              <a:srgbClr val="F0F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6309360"/>
            <a:ext cx="9144000" cy="548640"/>
            <a:chOff x="0" y="6309360"/>
            <a:chExt cx="9144000" cy="548640"/>
          </a:xfrm>
        </p:grpSpPr>
        <p:sp>
          <p:nvSpPr>
            <p:cNvPr id="10" name="Rectangle 9"/>
            <p:cNvSpPr>
              <a:spLocks noChangeAspect="1"/>
            </p:cNvSpPr>
            <p:nvPr userDrawn="1"/>
          </p:nvSpPr>
          <p:spPr bwMode="auto">
            <a:xfrm>
              <a:off x="0" y="6309360"/>
              <a:ext cx="9144000" cy="5486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l="9258" t="7672" r="11387" b="7824"/>
            <a:stretch>
              <a:fillRect/>
            </a:stretch>
          </p:blipFill>
          <p:spPr bwMode="auto">
            <a:xfrm>
              <a:off x="0" y="6309360"/>
              <a:ext cx="60960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609600" y="6364436"/>
              <a:ext cx="586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International Society for Nuclear Air Treatment Technologies</a:t>
              </a:r>
            </a:p>
            <a:p>
              <a:r>
                <a:rPr lang="en-US" sz="1200" b="1" dirty="0" smtClean="0"/>
                <a:t>35th Nuclear Air Cleaning Conference ●</a:t>
              </a:r>
              <a:r>
                <a:rPr lang="en-US" sz="1200" b="1" baseline="0" dirty="0" smtClean="0"/>
                <a:t> June 3-5, 2018 </a:t>
              </a:r>
              <a:r>
                <a:rPr lang="en-US" sz="1200" b="1" dirty="0" smtClean="0"/>
                <a:t>●</a:t>
              </a:r>
              <a:r>
                <a:rPr lang="en-US" sz="1200" b="1" baseline="0" dirty="0" smtClean="0"/>
                <a:t> Charleston, SC</a:t>
              </a:r>
              <a:endParaRPr lang="en-US" sz="1200" b="1" dirty="0"/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7315200" y="6352847"/>
              <a:ext cx="1828800" cy="461665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US" sz="1200" dirty="0" smtClean="0"/>
                <a:t>Puget Sound Naval Shipyard</a:t>
              </a:r>
              <a:endParaRPr lang="en-US" sz="1200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.xml"/><Relationship Id="rId3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0" y="1828800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Development of a Low Flow HEPA Filter </a:t>
            </a:r>
          </a:p>
          <a:p>
            <a:pPr algn="ctr"/>
            <a:r>
              <a:rPr lang="en-US" sz="2400" b="1" dirty="0" smtClean="0"/>
              <a:t>for Radiological Applications</a:t>
            </a:r>
            <a:endParaRPr lang="en-US" sz="2400" b="1" dirty="0"/>
          </a:p>
          <a:p>
            <a:pPr algn="ctr"/>
            <a:endParaRPr lang="en-US" sz="1800" b="1" dirty="0"/>
          </a:p>
          <a:p>
            <a:pPr algn="ctr"/>
            <a:r>
              <a:rPr lang="en-US" sz="1800" b="1" dirty="0" smtClean="0"/>
              <a:t>Mark T. Sorna, Puget Sound Naval Shipyard</a:t>
            </a:r>
            <a:endParaRPr lang="en-US" sz="1800" b="1" dirty="0"/>
          </a:p>
          <a:p>
            <a:pPr algn="ctr"/>
            <a:r>
              <a:rPr lang="en-US" sz="1800" b="1" dirty="0" smtClean="0"/>
              <a:t>Bremerton, WA  USA </a:t>
            </a:r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284767" y="53340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  The </a:t>
            </a:r>
            <a:r>
              <a:rPr lang="en-US" sz="1400" dirty="0"/>
              <a:t>views presented </a:t>
            </a:r>
            <a:r>
              <a:rPr lang="en-US" sz="1400" dirty="0" smtClean="0"/>
              <a:t>are </a:t>
            </a:r>
            <a:r>
              <a:rPr lang="en-US" sz="1400" dirty="0"/>
              <a:t>those of the </a:t>
            </a:r>
            <a:r>
              <a:rPr lang="en-US" sz="1400" dirty="0" smtClean="0"/>
              <a:t>speaker </a:t>
            </a:r>
            <a:r>
              <a:rPr lang="en-US" sz="1400" dirty="0"/>
              <a:t>and do not necessarily represent the views of the DoD, Navy or its components.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New Filter Design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1194"/>
            <a:ext cx="4038600" cy="286397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1194"/>
            <a:ext cx="4038600" cy="2863974"/>
          </a:xfrm>
        </p:spPr>
      </p:pic>
      <p:sp>
        <p:nvSpPr>
          <p:cNvPr id="7" name="TextBox 6"/>
          <p:cNvSpPr txBox="1"/>
          <p:nvPr/>
        </p:nvSpPr>
        <p:spPr>
          <a:xfrm>
            <a:off x="533400" y="1371600"/>
            <a:ext cx="2165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Injection Molded</a:t>
            </a:r>
          </a:p>
          <a:p>
            <a:r>
              <a:rPr lang="en-US" sz="2000" dirty="0" smtClean="0"/>
              <a:t>Case and Screen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1524000"/>
            <a:ext cx="262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Nuclear Grade Media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5442918"/>
            <a:ext cx="2521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Injection Molded Nut</a:t>
            </a:r>
          </a:p>
          <a:p>
            <a:r>
              <a:rPr lang="en-US" sz="2000" dirty="0" smtClean="0"/>
              <a:t>And Rubber Gasket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828800" y="2590800"/>
            <a:ext cx="0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>
            <a:off x="2057400" y="2079486"/>
            <a:ext cx="419100" cy="35170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1428750" y="2068391"/>
            <a:ext cx="400050" cy="52240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6019800" y="1902761"/>
            <a:ext cx="500990" cy="145003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6781800" y="4876800"/>
            <a:ext cx="304800" cy="54048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4114800" y="5442918"/>
            <a:ext cx="1337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Integrated</a:t>
            </a:r>
          </a:p>
          <a:p>
            <a:r>
              <a:rPr lang="en-US" sz="2000" dirty="0" smtClean="0"/>
              <a:t>Baffle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4757632" y="4184732"/>
            <a:ext cx="1388787" cy="12954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5327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Filter Design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1194"/>
            <a:ext cx="4038600" cy="286397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1194"/>
            <a:ext cx="4038600" cy="2863974"/>
          </a:xfrm>
        </p:spPr>
      </p:pic>
      <p:sp>
        <p:nvSpPr>
          <p:cNvPr id="8" name="TextBox 7"/>
          <p:cNvSpPr txBox="1"/>
          <p:nvPr/>
        </p:nvSpPr>
        <p:spPr>
          <a:xfrm>
            <a:off x="1447800" y="5334000"/>
            <a:ext cx="1781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Nut Tightened</a:t>
            </a:r>
          </a:p>
          <a:p>
            <a:r>
              <a:rPr lang="en-US" sz="2000" dirty="0" smtClean="0"/>
              <a:t>Finger-Tight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5361402"/>
            <a:ext cx="2255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Filter Installed</a:t>
            </a:r>
          </a:p>
          <a:p>
            <a:r>
              <a:rPr lang="en-US" sz="2000" dirty="0" smtClean="0"/>
              <a:t>On Glovebag Wall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9324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Airflow Analysis Using CFD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Airflow Modeled in ANSYS Fluent</a:t>
                </a:r>
              </a:p>
              <a:p>
                <a:r>
                  <a:rPr lang="en-US" dirty="0" smtClean="0"/>
                  <a:t>Filter Media Modeled Using Linear Darcy Porous Media Model</a:t>
                </a:r>
              </a:p>
              <a:p>
                <a:pPr lvl="1"/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        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𝑣𝑡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sz="2000" dirty="0" smtClean="0"/>
                  <a:t>Where:</a:t>
                </a:r>
              </a:p>
              <a:p>
                <a:pPr lvl="2"/>
                <a:r>
                  <a:rPr lang="en-US" sz="2000" dirty="0" smtClean="0"/>
                  <a:t>ΔP is pressure loss</a:t>
                </a:r>
              </a:p>
              <a:p>
                <a:pPr lvl="2"/>
                <a:r>
                  <a:rPr lang="el-GR" sz="2000" dirty="0" smtClean="0"/>
                  <a:t>μ</a:t>
                </a:r>
                <a:r>
                  <a:rPr lang="en-US" sz="2000" dirty="0" smtClean="0"/>
                  <a:t> is viscosity</a:t>
                </a:r>
              </a:p>
              <a:p>
                <a:pPr lvl="2"/>
                <a:r>
                  <a:rPr lang="en-US" sz="2000" dirty="0" smtClean="0"/>
                  <a:t>v is velocity</a:t>
                </a:r>
              </a:p>
              <a:p>
                <a:pPr lvl="2"/>
                <a:r>
                  <a:rPr lang="en-US" sz="2000" dirty="0" smtClean="0"/>
                  <a:t>t is the media thickness</a:t>
                </a:r>
              </a:p>
              <a:p>
                <a:pPr lvl="2"/>
                <a:r>
                  <a:rPr lang="el-GR" sz="2000" dirty="0" smtClean="0"/>
                  <a:t>α</a:t>
                </a:r>
                <a:r>
                  <a:rPr lang="en-US" sz="2000" dirty="0" smtClean="0"/>
                  <a:t> is the permeability, 1/</a:t>
                </a:r>
                <a:r>
                  <a:rPr lang="el-GR" sz="2000" dirty="0" smtClean="0"/>
                  <a:t>α</a:t>
                </a:r>
                <a:r>
                  <a:rPr lang="en-US" sz="2000" dirty="0" smtClean="0"/>
                  <a:t> is the viscous resistance coefficient</a:t>
                </a:r>
              </a:p>
              <a:p>
                <a:pPr lvl="2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b="-5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179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4038600" cy="33528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14600"/>
            <a:ext cx="4476750" cy="366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12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041046"/>
              </p:ext>
            </p:extLst>
          </p:nvPr>
        </p:nvGraphicFramePr>
        <p:xfrm>
          <a:off x="457200" y="228600"/>
          <a:ext cx="80772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86783413"/>
              </p:ext>
            </p:extLst>
          </p:nvPr>
        </p:nvGraphicFramePr>
        <p:xfrm>
          <a:off x="457200" y="2133600"/>
          <a:ext cx="83058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53385900"/>
              </p:ext>
            </p:extLst>
          </p:nvPr>
        </p:nvGraphicFramePr>
        <p:xfrm>
          <a:off x="457200" y="4038600"/>
          <a:ext cx="8305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2876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767766901"/>
              </p:ext>
            </p:extLst>
          </p:nvPr>
        </p:nvGraphicFramePr>
        <p:xfrm>
          <a:off x="1447801" y="228600"/>
          <a:ext cx="5867399" cy="289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770394377"/>
              </p:ext>
            </p:extLst>
          </p:nvPr>
        </p:nvGraphicFramePr>
        <p:xfrm>
          <a:off x="1600200" y="3200400"/>
          <a:ext cx="5791200" cy="301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6919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523801400"/>
              </p:ext>
            </p:extLst>
          </p:nvPr>
        </p:nvGraphicFramePr>
        <p:xfrm>
          <a:off x="1524000" y="152400"/>
          <a:ext cx="6248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278499929"/>
              </p:ext>
            </p:extLst>
          </p:nvPr>
        </p:nvGraphicFramePr>
        <p:xfrm>
          <a:off x="1600200" y="3200400"/>
          <a:ext cx="6172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0060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Evaluation of Existing AG-1 Code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Section FK will pertain only to radial filters so Section FC is reviewed</a:t>
            </a:r>
          </a:p>
          <a:p>
            <a:r>
              <a:rPr lang="en-US" dirty="0" smtClean="0"/>
              <a:t>FC-1000 Introduction</a:t>
            </a:r>
          </a:p>
          <a:p>
            <a:pPr lvl="1"/>
            <a:r>
              <a:rPr lang="en-US" dirty="0" smtClean="0"/>
              <a:t>Amendment to scope to cover temporary systems</a:t>
            </a:r>
          </a:p>
          <a:p>
            <a:pPr lvl="1"/>
            <a:r>
              <a:rPr lang="en-US" dirty="0" smtClean="0"/>
              <a:t>Temperatures for temp systems do not generally reach 250 ºF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70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4000" dirty="0" smtClean="0"/>
              <a:t>Section FC Evaluation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r>
              <a:rPr lang="en-US" dirty="0" smtClean="0"/>
              <a:t>Article FC-3000 Materials</a:t>
            </a:r>
          </a:p>
          <a:p>
            <a:pPr lvl="1"/>
            <a:r>
              <a:rPr lang="en-US" dirty="0" smtClean="0"/>
              <a:t>Material addition for Injection molded material</a:t>
            </a:r>
          </a:p>
          <a:p>
            <a:pPr lvl="1"/>
            <a:r>
              <a:rPr lang="en-US" dirty="0" smtClean="0"/>
              <a:t>Paragraphs FC-3200 &amp; FC-3210 (Special Limitations and Alternate Materials) should apply</a:t>
            </a:r>
          </a:p>
          <a:p>
            <a:r>
              <a:rPr lang="en-US" dirty="0" smtClean="0"/>
              <a:t>Article FC-4000 Design </a:t>
            </a:r>
          </a:p>
          <a:p>
            <a:pPr lvl="1"/>
            <a:r>
              <a:rPr lang="en-US" dirty="0" smtClean="0"/>
              <a:t>Need new paragraph covering non-rectangular filters</a:t>
            </a:r>
          </a:p>
          <a:p>
            <a:pPr lvl="1"/>
            <a:r>
              <a:rPr lang="en-US" dirty="0" smtClean="0"/>
              <a:t>Additional gasket options and faceguard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94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 smtClean="0"/>
              <a:t>Section FC Evaluation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r>
              <a:rPr lang="en-US" dirty="0" smtClean="0"/>
              <a:t>Article FC-4000 Design (continued)</a:t>
            </a:r>
          </a:p>
          <a:p>
            <a:pPr lvl="1"/>
            <a:r>
              <a:rPr lang="en-US" dirty="0" smtClean="0"/>
              <a:t>Paragraph FC-4200 (Performance Requirements) unchanged</a:t>
            </a:r>
          </a:p>
          <a:p>
            <a:pPr lvl="1"/>
            <a:r>
              <a:rPr lang="en-US" dirty="0" smtClean="0"/>
              <a:t>Paragraph FC-4300 (Seismic) not necessary for temporary system filters</a:t>
            </a:r>
          </a:p>
          <a:p>
            <a:r>
              <a:rPr lang="en-US" dirty="0" smtClean="0"/>
              <a:t>Article FC-5000 Inspection and Testing</a:t>
            </a:r>
          </a:p>
          <a:p>
            <a:pPr lvl="1"/>
            <a:r>
              <a:rPr lang="en-US" dirty="0" smtClean="0"/>
              <a:t>Similar for temporary systems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valuation </a:t>
            </a:r>
            <a:r>
              <a:rPr lang="en-US" dirty="0"/>
              <a:t>needs to be done of the existing equipment (Q-76 and Q-107 penetrometers) for suitability to testing at low flow rates. </a:t>
            </a:r>
          </a:p>
        </p:txBody>
      </p:sp>
    </p:spTree>
    <p:extLst>
      <p:ext uri="{BB962C8B-B14F-4D97-AF65-F5344CB8AC3E}">
        <p14:creationId xmlns:p14="http://schemas.microsoft.com/office/powerpoint/2010/main" val="929639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1447800" y="685800"/>
            <a:ext cx="61118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 – Temporary Nuclear Systems</a:t>
            </a:r>
          </a:p>
          <a:p>
            <a:r>
              <a:rPr lang="en-US" dirty="0" smtClean="0"/>
              <a:t>Current State</a:t>
            </a:r>
          </a:p>
          <a:p>
            <a:r>
              <a:rPr lang="en-US" dirty="0" smtClean="0"/>
              <a:t>New Filter Design</a:t>
            </a:r>
          </a:p>
          <a:p>
            <a:r>
              <a:rPr lang="en-US" dirty="0" smtClean="0"/>
              <a:t>Flow Analysis</a:t>
            </a:r>
          </a:p>
          <a:p>
            <a:r>
              <a:rPr lang="en-US" dirty="0" smtClean="0"/>
              <a:t>Review of AG-1, Section FC</a:t>
            </a:r>
          </a:p>
          <a:p>
            <a:r>
              <a:rPr lang="en-US" dirty="0" smtClean="0"/>
              <a:t>Recommendations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Article FC-5000 Evaluation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Rough Handling Test (FC-5130) required</a:t>
            </a:r>
          </a:p>
          <a:p>
            <a:r>
              <a:rPr lang="en-US" dirty="0" smtClean="0"/>
              <a:t>Resistance to Pressure (FC-5140) needs evaluation for applicability and feasibility</a:t>
            </a:r>
          </a:p>
          <a:p>
            <a:r>
              <a:rPr lang="en-US" dirty="0" smtClean="0"/>
              <a:t>Resistance to Heated Air (FC-5150) and Spot Flame Resistance (FC-5160) not required for filters on temporary systems</a:t>
            </a:r>
          </a:p>
          <a:p>
            <a:r>
              <a:rPr lang="en-US" dirty="0" smtClean="0"/>
              <a:t>Structural Requirements (FC-5170) and Inspection (FC-5200) applicable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52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Recommended Test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Resistance to Crushing</a:t>
            </a:r>
          </a:p>
          <a:p>
            <a:pPr lvl="1"/>
            <a:r>
              <a:rPr lang="en-US" dirty="0" smtClean="0"/>
              <a:t>Applies to smaller nipple connected filters installed by hand</a:t>
            </a:r>
          </a:p>
          <a:p>
            <a:pPr lvl="1"/>
            <a:r>
              <a:rPr lang="en-US" dirty="0" smtClean="0"/>
              <a:t>Side load on case simulating the human grip on the case during installation</a:t>
            </a:r>
          </a:p>
          <a:p>
            <a:pPr lvl="2"/>
            <a:r>
              <a:rPr lang="en-US" dirty="0" smtClean="0"/>
              <a:t>Load direction parallel and perpendicular to pleats</a:t>
            </a:r>
          </a:p>
          <a:p>
            <a:pPr lvl="1"/>
            <a:r>
              <a:rPr lang="en-US" dirty="0"/>
              <a:t>Load based on human pinch and grip </a:t>
            </a:r>
            <a:r>
              <a:rPr lang="en-US" dirty="0" smtClean="0"/>
              <a:t>strength</a:t>
            </a:r>
          </a:p>
          <a:p>
            <a:pPr lvl="1"/>
            <a:r>
              <a:rPr lang="en-US" dirty="0" smtClean="0"/>
              <a:t>Resistance to airflow and Test Aerosol Particle Penetration performed after crush test</a:t>
            </a:r>
          </a:p>
        </p:txBody>
      </p:sp>
    </p:spTree>
    <p:extLst>
      <p:ext uri="{BB962C8B-B14F-4D97-AF65-F5344CB8AC3E}">
        <p14:creationId xmlns:p14="http://schemas.microsoft.com/office/powerpoint/2010/main" val="1480677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Article FC-6000 Through FC-9000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 would remain similar but adjusted</a:t>
            </a:r>
          </a:p>
          <a:p>
            <a:r>
              <a:rPr lang="en-US" dirty="0" smtClean="0"/>
              <a:t>Mandatory Appendix FC-I requirements would be the same for filters used in temporary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54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Conclusion and Recommendation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800" dirty="0" smtClean="0"/>
              <a:t>A new low-flow-rate HEPA filter for use in temporary nuclear systems has been developed and Code requirements have been evaluated</a:t>
            </a:r>
          </a:p>
          <a:p>
            <a:r>
              <a:rPr lang="en-US" sz="2800" dirty="0" smtClean="0"/>
              <a:t>A new Code section is recommended that covers special HEPA filters used for temporary nuclear systems</a:t>
            </a:r>
          </a:p>
          <a:p>
            <a:pPr lvl="1"/>
            <a:r>
              <a:rPr lang="en-US" sz="2400" dirty="0" smtClean="0"/>
              <a:t>Requirements for temporary nuclear systems are different from permanent systems used in nuclear facilities</a:t>
            </a:r>
          </a:p>
          <a:p>
            <a:pPr lvl="1"/>
            <a:r>
              <a:rPr lang="en-US" sz="2400" dirty="0" smtClean="0"/>
              <a:t>New Code section could be expanded to include other temporary systems such as vacuum cleaners</a:t>
            </a:r>
          </a:p>
        </p:txBody>
      </p:sp>
    </p:spTree>
    <p:extLst>
      <p:ext uri="{BB962C8B-B14F-4D97-AF65-F5344CB8AC3E}">
        <p14:creationId xmlns:p14="http://schemas.microsoft.com/office/powerpoint/2010/main" val="3558779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Servicing Nuclear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Temporary Systems</a:t>
            </a:r>
          </a:p>
          <a:p>
            <a:r>
              <a:rPr lang="en-US" dirty="0" smtClean="0"/>
              <a:t>Flexible Radiological Glovebag Containments</a:t>
            </a:r>
          </a:p>
          <a:p>
            <a:r>
              <a:rPr lang="en-US" dirty="0" smtClean="0"/>
              <a:t>Collection Tanks and Bottles</a:t>
            </a:r>
          </a:p>
          <a:p>
            <a:r>
              <a:rPr lang="en-US" dirty="0" smtClean="0"/>
              <a:t>Low flow rates</a:t>
            </a:r>
          </a:p>
          <a:p>
            <a:r>
              <a:rPr lang="en-US" dirty="0" smtClean="0"/>
              <a:t>No current requirements for nuclear filters with rated flow rates below 20 acfm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3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Temporary Systems Components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1194"/>
            <a:ext cx="4038600" cy="286397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1194"/>
            <a:ext cx="4038600" cy="2863974"/>
          </a:xfrm>
        </p:spPr>
      </p:pic>
    </p:spTree>
    <p:extLst>
      <p:ext uri="{BB962C8B-B14F-4D97-AF65-F5344CB8AC3E}">
        <p14:creationId xmlns:p14="http://schemas.microsoft.com/office/powerpoint/2010/main" val="1756221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 For Temporary Nuclear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State</a:t>
            </a:r>
          </a:p>
          <a:p>
            <a:pPr lvl="1"/>
            <a:r>
              <a:rPr lang="en-US" dirty="0" smtClean="0"/>
              <a:t>Higher Flow Rate – ASME AG-1, Section FK</a:t>
            </a:r>
          </a:p>
          <a:p>
            <a:pPr lvl="1"/>
            <a:r>
              <a:rPr lang="en-US" dirty="0" smtClean="0"/>
              <a:t>Low Flow Rate – Respirator Filters are Common</a:t>
            </a:r>
          </a:p>
          <a:p>
            <a:r>
              <a:rPr lang="en-US" dirty="0" smtClean="0"/>
              <a:t>Glovebags</a:t>
            </a:r>
          </a:p>
          <a:p>
            <a:pPr lvl="1"/>
            <a:r>
              <a:rPr lang="en-US" dirty="0" smtClean="0"/>
              <a:t>American Glovebox Society (AGS) recommends use of 2 cfm respirator filters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83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NIOSH Respirator Filters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810000"/>
            <a:ext cx="2695575" cy="21526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47800"/>
            <a:ext cx="3048000" cy="220472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9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NIOSH Respirator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 per 42 CFR 84</a:t>
            </a:r>
          </a:p>
          <a:p>
            <a:r>
              <a:rPr lang="en-US" dirty="0" smtClean="0"/>
              <a:t>The Occupational Safety and Health Administration (OSHA) requires respirators be certified by National Institute for Occupational Safety and Health (NIOSH)</a:t>
            </a:r>
          </a:p>
          <a:p>
            <a:r>
              <a:rPr lang="en-US" dirty="0" smtClean="0"/>
              <a:t>NIOSH test requirements are different than ASME AG-1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62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NIOSH Respirator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Rough </a:t>
            </a:r>
            <a:r>
              <a:rPr lang="en-US" dirty="0"/>
              <a:t>H</a:t>
            </a:r>
            <a:r>
              <a:rPr lang="en-US" dirty="0" smtClean="0"/>
              <a:t>andling Test</a:t>
            </a:r>
          </a:p>
          <a:p>
            <a:r>
              <a:rPr lang="en-US" dirty="0" smtClean="0"/>
              <a:t>No Test for Strength and Water Repellency After Gamma Irradiation</a:t>
            </a:r>
          </a:p>
          <a:p>
            <a:r>
              <a:rPr lang="en-US" dirty="0" smtClean="0"/>
              <a:t>Pressure and Velocity Gradients Present in Positive Pressure Applications Not Accounted For in NIOSH Testing</a:t>
            </a:r>
          </a:p>
          <a:p>
            <a:r>
              <a:rPr lang="en-US" dirty="0" smtClean="0"/>
              <a:t>NIOSH Filters Have Custom Attachment Schemes – Complicates Their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74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Filter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Goals:</a:t>
            </a:r>
          </a:p>
          <a:p>
            <a:pPr lvl="1"/>
            <a:r>
              <a:rPr lang="en-US" dirty="0" smtClean="0"/>
              <a:t>Minimize Case Size</a:t>
            </a:r>
          </a:p>
          <a:p>
            <a:pPr lvl="1"/>
            <a:r>
              <a:rPr lang="en-US" dirty="0" smtClean="0"/>
              <a:t>Medium Velocity &lt; 5 </a:t>
            </a:r>
            <a:r>
              <a:rPr lang="en-US" dirty="0" err="1" smtClean="0"/>
              <a:t>ft</a:t>
            </a:r>
            <a:r>
              <a:rPr lang="en-US" dirty="0" smtClean="0"/>
              <a:t>/min (2.5 cm/s)</a:t>
            </a:r>
          </a:p>
          <a:p>
            <a:pPr lvl="1"/>
            <a:r>
              <a:rPr lang="en-US" dirty="0" smtClean="0"/>
              <a:t>Minimize Velocity and Pressure Gradients</a:t>
            </a:r>
          </a:p>
          <a:p>
            <a:pPr lvl="1"/>
            <a:r>
              <a:rPr lang="en-US" dirty="0" smtClean="0"/>
              <a:t>Case designed to handle operating and test loads</a:t>
            </a:r>
          </a:p>
          <a:p>
            <a:pPr lvl="1"/>
            <a:r>
              <a:rPr lang="en-US" dirty="0" smtClean="0"/>
              <a:t>Design For Easy Attachment</a:t>
            </a:r>
          </a:p>
          <a:p>
            <a:pPr lvl="1"/>
            <a:r>
              <a:rPr lang="en-US" dirty="0" smtClean="0"/>
              <a:t>Minimize Manufacturing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4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MPresentation1">
  <a:themeElements>
    <a:clrScheme name="WM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MPresentation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WM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WMPresentation1</Template>
  <TotalTime>1229</TotalTime>
  <Words>911</Words>
  <Application>Microsoft Macintosh PowerPoint</Application>
  <PresentationFormat>On-screen Show (4:3)</PresentationFormat>
  <Paragraphs>128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WMPresentation1</vt:lpstr>
      <vt:lpstr>PowerPoint Presentation</vt:lpstr>
      <vt:lpstr>Summary</vt:lpstr>
      <vt:lpstr>Servicing Nuclear Systems</vt:lpstr>
      <vt:lpstr>Temporary Systems Components</vt:lpstr>
      <vt:lpstr>Filters For Temporary Nuclear Systems</vt:lpstr>
      <vt:lpstr>NIOSH Respirator Filters</vt:lpstr>
      <vt:lpstr>NIOSH Respirator Filters</vt:lpstr>
      <vt:lpstr>NIOSH Respirator Filters</vt:lpstr>
      <vt:lpstr>New Filter Design</vt:lpstr>
      <vt:lpstr>New Filter Design</vt:lpstr>
      <vt:lpstr>New Filter Design</vt:lpstr>
      <vt:lpstr>Airflow Analysis Using CFD</vt:lpstr>
      <vt:lpstr>Results of Analysis</vt:lpstr>
      <vt:lpstr>PowerPoint Presentation</vt:lpstr>
      <vt:lpstr>PowerPoint Presentation</vt:lpstr>
      <vt:lpstr>PowerPoint Presentation</vt:lpstr>
      <vt:lpstr>Evaluation of Existing AG-1 Code</vt:lpstr>
      <vt:lpstr>Section FC Evaluation</vt:lpstr>
      <vt:lpstr>Section FC Evaluation</vt:lpstr>
      <vt:lpstr>Article FC-5000 Evaluation</vt:lpstr>
      <vt:lpstr>Recommended Test</vt:lpstr>
      <vt:lpstr>Article FC-6000 Through FC-9000</vt:lpstr>
      <vt:lpstr>Conclusion and Recommendation</vt:lpstr>
    </vt:vector>
  </TitlesOfParts>
  <Company>M.Y. Events,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 E. Young, CMP</dc:creator>
  <cp:lastModifiedBy>Charles Waggoner</cp:lastModifiedBy>
  <cp:revision>56</cp:revision>
  <dcterms:created xsi:type="dcterms:W3CDTF">2012-06-18T21:47:24Z</dcterms:created>
  <dcterms:modified xsi:type="dcterms:W3CDTF">2018-05-28T11:05:08Z</dcterms:modified>
</cp:coreProperties>
</file>