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embeddings/oleObject1.bin" ContentType="application/vnd.openxmlformats-officedocument.oleObject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8" r:id="rId3"/>
    <p:sldId id="259" r:id="rId4"/>
    <p:sldId id="293" r:id="rId5"/>
    <p:sldId id="294" r:id="rId6"/>
    <p:sldId id="260" r:id="rId7"/>
    <p:sldId id="261" r:id="rId8"/>
    <p:sldId id="267" r:id="rId9"/>
    <p:sldId id="268" r:id="rId10"/>
    <p:sldId id="264" r:id="rId11"/>
    <p:sldId id="265" r:id="rId12"/>
    <p:sldId id="266" r:id="rId13"/>
    <p:sldId id="262" r:id="rId14"/>
    <p:sldId id="263" r:id="rId15"/>
    <p:sldId id="269" r:id="rId16"/>
    <p:sldId id="273" r:id="rId17"/>
    <p:sldId id="274" r:id="rId18"/>
    <p:sldId id="287" r:id="rId19"/>
    <p:sldId id="295" r:id="rId20"/>
    <p:sldId id="297" r:id="rId21"/>
    <p:sldId id="298" r:id="rId22"/>
    <p:sldId id="299" r:id="rId23"/>
    <p:sldId id="300" r:id="rId24"/>
    <p:sldId id="270" r:id="rId25"/>
    <p:sldId id="271" r:id="rId26"/>
    <p:sldId id="296" r:id="rId27"/>
    <p:sldId id="301" r:id="rId28"/>
    <p:sldId id="302" r:id="rId29"/>
    <p:sldId id="303" r:id="rId30"/>
    <p:sldId id="279" r:id="rId31"/>
    <p:sldId id="277" r:id="rId32"/>
    <p:sldId id="285" r:id="rId33"/>
    <p:sldId id="286" r:id="rId34"/>
    <p:sldId id="281" r:id="rId35"/>
    <p:sldId id="282" r:id="rId36"/>
    <p:sldId id="283" r:id="rId37"/>
    <p:sldId id="284" r:id="rId38"/>
  </p:sldIdLst>
  <p:sldSz cx="9144000" cy="6858000" type="screen4x3"/>
  <p:notesSz cx="6669088" cy="98726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4400" kern="1200">
        <a:solidFill>
          <a:schemeClr val="tx2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4400" kern="1200">
        <a:solidFill>
          <a:schemeClr val="tx2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4400" kern="1200">
        <a:solidFill>
          <a:schemeClr val="tx2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4400" kern="1200">
        <a:solidFill>
          <a:schemeClr val="tx2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82"/>
    <a:srgbClr val="0066FF"/>
    <a:srgbClr val="5F5F5F"/>
    <a:srgbClr val="89D8FF"/>
    <a:srgbClr val="E4E4E4"/>
    <a:srgbClr val="A5A5A5"/>
    <a:srgbClr val="C0C0C0"/>
    <a:srgbClr val="000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3040" y="-9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notesViewPr>
    <p:cSldViewPr>
      <p:cViewPr>
        <p:scale>
          <a:sx n="90" d="100"/>
          <a:sy n="90" d="100"/>
        </p:scale>
        <p:origin x="-2310" y="-12"/>
      </p:cViewPr>
      <p:guideLst>
        <p:guide orient="horz" pos="3110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F9CD89-BEE0-4EA6-91A5-29316F758CBD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EA34A781-2BFB-4CFC-8A6D-23F6029743EF}">
      <dgm:prSet phldrT="[Text]" custT="1"/>
      <dgm:spPr>
        <a:xfrm>
          <a:off x="401934" y="128031"/>
          <a:ext cx="5627085" cy="442800"/>
        </a:xfrm>
        <a:prstGeom prst="roundRect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GB" sz="2800" dirty="0" smtClean="0">
              <a:solidFill>
                <a:schemeClr val="tx1"/>
              </a:solidFill>
              <a:latin typeface="+mj-lt"/>
              <a:ea typeface="+mn-ea"/>
              <a:cs typeface="+mn-cs"/>
            </a:rPr>
            <a:t>The UK Nuclear Industry</a:t>
          </a:r>
          <a:endParaRPr lang="en-GB" sz="2800" dirty="0">
            <a:solidFill>
              <a:schemeClr val="tx1"/>
            </a:solidFill>
            <a:latin typeface="+mj-lt"/>
            <a:ea typeface="+mn-ea"/>
            <a:cs typeface="+mn-cs"/>
          </a:endParaRPr>
        </a:p>
      </dgm:t>
    </dgm:pt>
    <dgm:pt modelId="{01786033-43DA-4E04-B297-6D3A23D32B63}" type="parTrans" cxnId="{9B583C51-B2E8-420A-996D-EBF68FB6703F}">
      <dgm:prSet/>
      <dgm:spPr/>
      <dgm:t>
        <a:bodyPr/>
        <a:lstStyle/>
        <a:p>
          <a:endParaRPr lang="en-GB"/>
        </a:p>
      </dgm:t>
    </dgm:pt>
    <dgm:pt modelId="{6048087E-0A0A-4316-91CD-4333D895F860}" type="sibTrans" cxnId="{9B583C51-B2E8-420A-996D-EBF68FB6703F}">
      <dgm:prSet/>
      <dgm:spPr/>
      <dgm:t>
        <a:bodyPr/>
        <a:lstStyle/>
        <a:p>
          <a:endParaRPr lang="en-GB"/>
        </a:p>
      </dgm:t>
    </dgm:pt>
    <dgm:pt modelId="{72D613C1-712A-4509-8BAC-6195276249A1}">
      <dgm:prSet phldrT="[Text]" custT="1"/>
      <dgm:spPr>
        <a:xfrm>
          <a:off x="401934" y="808431"/>
          <a:ext cx="5627085" cy="442800"/>
        </a:xfrm>
        <a:prstGeom prst="round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GB" sz="2800" dirty="0" smtClean="0">
              <a:solidFill>
                <a:schemeClr val="tx1"/>
              </a:solidFill>
              <a:latin typeface="+mj-lt"/>
              <a:ea typeface="+mn-ea"/>
              <a:cs typeface="+mn-cs"/>
            </a:rPr>
            <a:t>Sellafield Site and its Work Themes</a:t>
          </a:r>
          <a:endParaRPr lang="en-GB" sz="2800" dirty="0">
            <a:solidFill>
              <a:schemeClr val="tx1"/>
            </a:solidFill>
            <a:latin typeface="+mj-lt"/>
            <a:ea typeface="+mn-ea"/>
            <a:cs typeface="+mn-cs"/>
          </a:endParaRPr>
        </a:p>
      </dgm:t>
    </dgm:pt>
    <dgm:pt modelId="{1299EDD5-B1C2-4B2D-994C-98AF253DDAD9}" type="parTrans" cxnId="{29C2B4F2-2CEA-4FD0-9182-F74CC8E0609E}">
      <dgm:prSet/>
      <dgm:spPr/>
      <dgm:t>
        <a:bodyPr/>
        <a:lstStyle/>
        <a:p>
          <a:endParaRPr lang="en-GB"/>
        </a:p>
      </dgm:t>
    </dgm:pt>
    <dgm:pt modelId="{CCAE691C-12C4-42BB-8492-F2E1EDC47C4A}" type="sibTrans" cxnId="{29C2B4F2-2CEA-4FD0-9182-F74CC8E0609E}">
      <dgm:prSet/>
      <dgm:spPr/>
      <dgm:t>
        <a:bodyPr/>
        <a:lstStyle/>
        <a:p>
          <a:endParaRPr lang="en-GB"/>
        </a:p>
      </dgm:t>
    </dgm:pt>
    <dgm:pt modelId="{2EB7C12D-FCC0-4299-862A-B2A10982A22C}">
      <dgm:prSet phldrT="[Text]" custT="1"/>
      <dgm:spPr>
        <a:xfrm>
          <a:off x="401934" y="1488831"/>
          <a:ext cx="5627085" cy="442800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GB" sz="2800" dirty="0" smtClean="0">
              <a:solidFill>
                <a:schemeClr val="tx1"/>
              </a:solidFill>
              <a:latin typeface="+mj-lt"/>
              <a:ea typeface="+mn-ea"/>
              <a:cs typeface="+mn-cs"/>
            </a:rPr>
            <a:t>The Regulation of UK Nuclear Licensed Sites</a:t>
          </a:r>
          <a:endParaRPr lang="en-GB" sz="2800" dirty="0">
            <a:solidFill>
              <a:schemeClr val="tx1"/>
            </a:solidFill>
            <a:latin typeface="+mj-lt"/>
            <a:ea typeface="+mn-ea"/>
            <a:cs typeface="+mn-cs"/>
          </a:endParaRPr>
        </a:p>
      </dgm:t>
    </dgm:pt>
    <dgm:pt modelId="{2E6EA9A9-E671-412A-B457-1A7256B80C17}" type="parTrans" cxnId="{61B3E2A3-E9A3-498C-B7B5-24BBE7329B8E}">
      <dgm:prSet/>
      <dgm:spPr/>
      <dgm:t>
        <a:bodyPr/>
        <a:lstStyle/>
        <a:p>
          <a:endParaRPr lang="en-GB"/>
        </a:p>
      </dgm:t>
    </dgm:pt>
    <dgm:pt modelId="{A5147648-AB38-4496-9B0A-E5A4BC165BF5}" type="sibTrans" cxnId="{61B3E2A3-E9A3-498C-B7B5-24BBE7329B8E}">
      <dgm:prSet/>
      <dgm:spPr/>
      <dgm:t>
        <a:bodyPr/>
        <a:lstStyle/>
        <a:p>
          <a:endParaRPr lang="en-GB"/>
        </a:p>
      </dgm:t>
    </dgm:pt>
    <dgm:pt modelId="{CE1A7292-D2F2-4940-8505-15BE949F9201}">
      <dgm:prSet custT="1"/>
      <dgm:spPr>
        <a:xfrm>
          <a:off x="401934" y="2169231"/>
          <a:ext cx="5627085" cy="442800"/>
        </a:xfrm>
        <a:prstGeom prst="round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GB" sz="2800" dirty="0" smtClean="0">
              <a:solidFill>
                <a:schemeClr val="tx1"/>
              </a:solidFill>
              <a:latin typeface="+mj-lt"/>
              <a:ea typeface="+mn-ea"/>
              <a:cs typeface="+mn-cs"/>
            </a:rPr>
            <a:t>UK Legislation, BS, EU and ISO Standards</a:t>
          </a:r>
          <a:endParaRPr lang="en-GB" sz="2800" dirty="0">
            <a:solidFill>
              <a:schemeClr val="tx1"/>
            </a:solidFill>
            <a:latin typeface="+mj-lt"/>
            <a:ea typeface="+mn-ea"/>
            <a:cs typeface="+mn-cs"/>
          </a:endParaRPr>
        </a:p>
      </dgm:t>
    </dgm:pt>
    <dgm:pt modelId="{8346BAEA-835E-4628-95A6-F70779B5A0F0}" type="parTrans" cxnId="{4327BA93-CE5E-4E7C-80C3-E54BFD8E2E6E}">
      <dgm:prSet/>
      <dgm:spPr/>
      <dgm:t>
        <a:bodyPr/>
        <a:lstStyle/>
        <a:p>
          <a:endParaRPr lang="en-GB"/>
        </a:p>
      </dgm:t>
    </dgm:pt>
    <dgm:pt modelId="{F426C426-CA76-4DF7-A963-8B49D7C895E0}" type="sibTrans" cxnId="{4327BA93-CE5E-4E7C-80C3-E54BFD8E2E6E}">
      <dgm:prSet/>
      <dgm:spPr/>
      <dgm:t>
        <a:bodyPr/>
        <a:lstStyle/>
        <a:p>
          <a:endParaRPr lang="en-GB"/>
        </a:p>
      </dgm:t>
    </dgm:pt>
    <dgm:pt modelId="{FDF8F928-33B2-49DF-9091-2C43C3C20F83}">
      <dgm:prSet custT="1"/>
      <dgm:spPr>
        <a:xfrm>
          <a:off x="401934" y="2849631"/>
          <a:ext cx="5627085" cy="442800"/>
        </a:xfrm>
        <a:prstGeom prst="roundRect">
          <a:avLst/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GB" sz="2800" dirty="0" smtClean="0">
              <a:solidFill>
                <a:schemeClr val="tx1"/>
              </a:solidFill>
              <a:latin typeface="+mj-lt"/>
              <a:ea typeface="+mn-ea"/>
              <a:cs typeface="+mn-cs"/>
            </a:rPr>
            <a:t>Complying with Regulations and Legislation</a:t>
          </a:r>
          <a:endParaRPr lang="en-GB" sz="2800" dirty="0">
            <a:solidFill>
              <a:schemeClr val="tx1"/>
            </a:solidFill>
            <a:latin typeface="+mj-lt"/>
            <a:ea typeface="+mn-ea"/>
            <a:cs typeface="+mn-cs"/>
          </a:endParaRPr>
        </a:p>
      </dgm:t>
    </dgm:pt>
    <dgm:pt modelId="{E9D57FE4-D4BA-4A21-A4F1-887F8FB7B822}" type="parTrans" cxnId="{7FD050AE-AC96-47F0-8178-21E0D7C0F6DA}">
      <dgm:prSet/>
      <dgm:spPr/>
      <dgm:t>
        <a:bodyPr/>
        <a:lstStyle/>
        <a:p>
          <a:endParaRPr lang="en-GB"/>
        </a:p>
      </dgm:t>
    </dgm:pt>
    <dgm:pt modelId="{B0AD6886-1A6A-472D-8347-AE9023F5E5E0}" type="sibTrans" cxnId="{7FD050AE-AC96-47F0-8178-21E0D7C0F6DA}">
      <dgm:prSet/>
      <dgm:spPr/>
      <dgm:t>
        <a:bodyPr/>
        <a:lstStyle/>
        <a:p>
          <a:endParaRPr lang="en-GB"/>
        </a:p>
      </dgm:t>
    </dgm:pt>
    <dgm:pt modelId="{314C8835-A23F-4754-9252-4054555DA3DD}">
      <dgm:prSet custT="1"/>
      <dgm:spPr>
        <a:xfrm>
          <a:off x="401934" y="4210431"/>
          <a:ext cx="5627085" cy="442800"/>
        </a:xfrm>
        <a:prstGeom prst="round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GB" sz="2800" dirty="0" smtClean="0">
              <a:solidFill>
                <a:schemeClr val="tx1"/>
              </a:solidFill>
              <a:latin typeface="+mj-lt"/>
              <a:ea typeface="+mn-ea"/>
              <a:cs typeface="+mn-cs"/>
            </a:rPr>
            <a:t>UK HEPA Filter Standards and Type Testing </a:t>
          </a:r>
          <a:endParaRPr lang="en-GB" sz="2800" dirty="0">
            <a:solidFill>
              <a:schemeClr val="tx1"/>
            </a:solidFill>
            <a:latin typeface="+mj-lt"/>
            <a:ea typeface="+mn-ea"/>
            <a:cs typeface="+mn-cs"/>
          </a:endParaRPr>
        </a:p>
      </dgm:t>
    </dgm:pt>
    <dgm:pt modelId="{C9BDD19B-9E39-4315-941B-20A15A5E788A}" type="parTrans" cxnId="{742EF9BD-12EB-488C-8A2B-96584D731FDE}">
      <dgm:prSet/>
      <dgm:spPr/>
      <dgm:t>
        <a:bodyPr/>
        <a:lstStyle/>
        <a:p>
          <a:endParaRPr lang="en-GB"/>
        </a:p>
      </dgm:t>
    </dgm:pt>
    <dgm:pt modelId="{BC9BFDF1-344F-434E-A450-6E9E9AA28E3F}" type="sibTrans" cxnId="{742EF9BD-12EB-488C-8A2B-96584D731FDE}">
      <dgm:prSet/>
      <dgm:spPr/>
      <dgm:t>
        <a:bodyPr/>
        <a:lstStyle/>
        <a:p>
          <a:endParaRPr lang="en-GB"/>
        </a:p>
      </dgm:t>
    </dgm:pt>
    <dgm:pt modelId="{6821526D-A93C-47D4-8E74-7C92D342DADF}">
      <dgm:prSet custT="1"/>
      <dgm:spPr>
        <a:xfrm>
          <a:off x="401934" y="3530031"/>
          <a:ext cx="5627085" cy="442800"/>
        </a:xfrm>
        <a:prstGeom prst="roundRect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GB" sz="2800" dirty="0" smtClean="0">
              <a:solidFill>
                <a:schemeClr val="tx1"/>
              </a:solidFill>
              <a:latin typeface="+mj-lt"/>
              <a:ea typeface="+mn-ea"/>
              <a:cs typeface="+mn-cs"/>
            </a:rPr>
            <a:t>UK Ventilation Engineering Standards</a:t>
          </a:r>
          <a:endParaRPr lang="en-GB" sz="2800" dirty="0">
            <a:solidFill>
              <a:schemeClr val="tx1"/>
            </a:solidFill>
            <a:latin typeface="+mj-lt"/>
            <a:ea typeface="+mn-ea"/>
            <a:cs typeface="+mn-cs"/>
          </a:endParaRPr>
        </a:p>
      </dgm:t>
    </dgm:pt>
    <dgm:pt modelId="{7072A0FF-B116-4A06-9F50-0D292B18FA37}" type="sibTrans" cxnId="{B15A62D4-71E5-4C60-8129-FAFFEDEEE9D5}">
      <dgm:prSet/>
      <dgm:spPr/>
      <dgm:t>
        <a:bodyPr/>
        <a:lstStyle/>
        <a:p>
          <a:endParaRPr lang="en-GB"/>
        </a:p>
      </dgm:t>
    </dgm:pt>
    <dgm:pt modelId="{18BE5FD0-597A-469A-9BD1-D9A4BFF84E9E}" type="parTrans" cxnId="{B15A62D4-71E5-4C60-8129-FAFFEDEEE9D5}">
      <dgm:prSet/>
      <dgm:spPr/>
      <dgm:t>
        <a:bodyPr/>
        <a:lstStyle/>
        <a:p>
          <a:endParaRPr lang="en-GB"/>
        </a:p>
      </dgm:t>
    </dgm:pt>
    <dgm:pt modelId="{092AD1A2-AF8B-4961-B75D-D267E30F2BCF}" type="pres">
      <dgm:prSet presAssocID="{35F9CD89-BEE0-4EA6-91A5-29316F758CB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1F8F4C95-630F-4332-9822-F977BAF83FAF}" type="pres">
      <dgm:prSet presAssocID="{EA34A781-2BFB-4CFC-8A6D-23F6029743EF}" presName="parentLin" presStyleCnt="0"/>
      <dgm:spPr/>
    </dgm:pt>
    <dgm:pt modelId="{B0A3BF2D-8858-49B7-A872-A48F15DA288E}" type="pres">
      <dgm:prSet presAssocID="{EA34A781-2BFB-4CFC-8A6D-23F6029743EF}" presName="parentLeftMargin" presStyleLbl="node1" presStyleIdx="0" presStyleCnt="7"/>
      <dgm:spPr/>
      <dgm:t>
        <a:bodyPr/>
        <a:lstStyle/>
        <a:p>
          <a:endParaRPr lang="en-GB"/>
        </a:p>
      </dgm:t>
    </dgm:pt>
    <dgm:pt modelId="{DB30F218-7F5F-4C20-9D9C-F50A9978651D}" type="pres">
      <dgm:prSet presAssocID="{EA34A781-2BFB-4CFC-8A6D-23F6029743EF}" presName="parentText" presStyleLbl="node1" presStyleIdx="0" presStyleCnt="7" custScaleX="135624" custScaleY="318311" custLinFactY="-7865" custLinFactNeighborX="-6204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CA48EDA-A79C-4F20-92BB-22BF931C2CA1}" type="pres">
      <dgm:prSet presAssocID="{EA34A781-2BFB-4CFC-8A6D-23F6029743EF}" presName="negativeSpace" presStyleCnt="0"/>
      <dgm:spPr/>
    </dgm:pt>
    <dgm:pt modelId="{E1053696-ABA0-4B59-A98C-6CCF278D1B21}" type="pres">
      <dgm:prSet presAssocID="{EA34A781-2BFB-4CFC-8A6D-23F6029743EF}" presName="childText" presStyleLbl="conFgAcc1" presStyleIdx="0" presStyleCnt="7">
        <dgm:presLayoutVars>
          <dgm:bulletEnabled val="1"/>
        </dgm:presLayoutVars>
      </dgm:prSet>
      <dgm:spPr>
        <a:xfrm>
          <a:off x="0" y="349431"/>
          <a:ext cx="8038694" cy="378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GB"/>
        </a:p>
      </dgm:t>
    </dgm:pt>
    <dgm:pt modelId="{EBC7D686-C73D-4C48-BD9B-E0894F452952}" type="pres">
      <dgm:prSet presAssocID="{6048087E-0A0A-4316-91CD-4333D895F860}" presName="spaceBetweenRectangles" presStyleCnt="0"/>
      <dgm:spPr/>
    </dgm:pt>
    <dgm:pt modelId="{A9B4E0D0-39AA-4046-9F79-90AA0FC940F1}" type="pres">
      <dgm:prSet presAssocID="{72D613C1-712A-4509-8BAC-6195276249A1}" presName="parentLin" presStyleCnt="0"/>
      <dgm:spPr/>
    </dgm:pt>
    <dgm:pt modelId="{0B5D263B-10FB-4376-AB28-D18D9DB879AB}" type="pres">
      <dgm:prSet presAssocID="{72D613C1-712A-4509-8BAC-6195276249A1}" presName="parentLeftMargin" presStyleLbl="node1" presStyleIdx="0" presStyleCnt="7"/>
      <dgm:spPr/>
      <dgm:t>
        <a:bodyPr/>
        <a:lstStyle/>
        <a:p>
          <a:endParaRPr lang="en-GB"/>
        </a:p>
      </dgm:t>
    </dgm:pt>
    <dgm:pt modelId="{B69F86F2-7C26-44E0-A52C-368473D4D1D7}" type="pres">
      <dgm:prSet presAssocID="{72D613C1-712A-4509-8BAC-6195276249A1}" presName="parentText" presStyleLbl="node1" presStyleIdx="1" presStyleCnt="7" custScaleX="135953" custScaleY="306054" custLinFactNeighborX="-62009" custLinFactNeighborY="-9264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BFA68C6-0A8F-4E4F-AF36-445780B7241C}" type="pres">
      <dgm:prSet presAssocID="{72D613C1-712A-4509-8BAC-6195276249A1}" presName="negativeSpace" presStyleCnt="0"/>
      <dgm:spPr/>
    </dgm:pt>
    <dgm:pt modelId="{709F69AB-4C0A-4E20-9CD6-89DC2348EA59}" type="pres">
      <dgm:prSet presAssocID="{72D613C1-712A-4509-8BAC-6195276249A1}" presName="childText" presStyleLbl="conFgAcc1" presStyleIdx="1" presStyleCnt="7">
        <dgm:presLayoutVars>
          <dgm:bulletEnabled val="1"/>
        </dgm:presLayoutVars>
      </dgm:prSet>
      <dgm:spPr>
        <a:xfrm>
          <a:off x="0" y="1029831"/>
          <a:ext cx="8038694" cy="378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GB"/>
        </a:p>
      </dgm:t>
    </dgm:pt>
    <dgm:pt modelId="{18772F37-F291-4E5A-BF4D-D556FB1AA4B5}" type="pres">
      <dgm:prSet presAssocID="{CCAE691C-12C4-42BB-8492-F2E1EDC47C4A}" presName="spaceBetweenRectangles" presStyleCnt="0"/>
      <dgm:spPr/>
    </dgm:pt>
    <dgm:pt modelId="{FFF51D96-B257-4B44-BF11-52B708720DE0}" type="pres">
      <dgm:prSet presAssocID="{2EB7C12D-FCC0-4299-862A-B2A10982A22C}" presName="parentLin" presStyleCnt="0"/>
      <dgm:spPr/>
    </dgm:pt>
    <dgm:pt modelId="{041BDC01-5896-4812-A9A1-2E8F82188D34}" type="pres">
      <dgm:prSet presAssocID="{2EB7C12D-FCC0-4299-862A-B2A10982A22C}" presName="parentLeftMargin" presStyleLbl="node1" presStyleIdx="1" presStyleCnt="7"/>
      <dgm:spPr/>
      <dgm:t>
        <a:bodyPr/>
        <a:lstStyle/>
        <a:p>
          <a:endParaRPr lang="en-GB"/>
        </a:p>
      </dgm:t>
    </dgm:pt>
    <dgm:pt modelId="{FC941874-6B6B-4C9D-A5C3-5819EEDB0AB3}" type="pres">
      <dgm:prSet presAssocID="{2EB7C12D-FCC0-4299-862A-B2A10982A22C}" presName="parentText" presStyleLbl="node1" presStyleIdx="2" presStyleCnt="7" custScaleX="135625" custScaleY="291505" custLinFactNeighborX="-62046" custLinFactNeighborY="-6515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2BCE2C6-A567-4395-9DC5-1B4776E0BC4F}" type="pres">
      <dgm:prSet presAssocID="{2EB7C12D-FCC0-4299-862A-B2A10982A22C}" presName="negativeSpace" presStyleCnt="0"/>
      <dgm:spPr/>
    </dgm:pt>
    <dgm:pt modelId="{61E97247-7E82-402E-9713-1B71D56B0B89}" type="pres">
      <dgm:prSet presAssocID="{2EB7C12D-FCC0-4299-862A-B2A10982A22C}" presName="childText" presStyleLbl="conFgAcc1" presStyleIdx="2" presStyleCnt="7">
        <dgm:presLayoutVars>
          <dgm:bulletEnabled val="1"/>
        </dgm:presLayoutVars>
      </dgm:prSet>
      <dgm:spPr>
        <a:xfrm>
          <a:off x="0" y="1710231"/>
          <a:ext cx="8038694" cy="378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GB"/>
        </a:p>
      </dgm:t>
    </dgm:pt>
    <dgm:pt modelId="{F548B05D-338D-4E87-8582-2BEEF0C5F4FC}" type="pres">
      <dgm:prSet presAssocID="{A5147648-AB38-4496-9B0A-E5A4BC165BF5}" presName="spaceBetweenRectangles" presStyleCnt="0"/>
      <dgm:spPr/>
    </dgm:pt>
    <dgm:pt modelId="{331B4E22-C4C5-48BB-BA90-67F8ECDA3B23}" type="pres">
      <dgm:prSet presAssocID="{CE1A7292-D2F2-4940-8505-15BE949F9201}" presName="parentLin" presStyleCnt="0"/>
      <dgm:spPr/>
    </dgm:pt>
    <dgm:pt modelId="{7227C8B9-011A-48AA-B642-994C79C70F7E}" type="pres">
      <dgm:prSet presAssocID="{CE1A7292-D2F2-4940-8505-15BE949F9201}" presName="parentLeftMargin" presStyleLbl="node1" presStyleIdx="2" presStyleCnt="7"/>
      <dgm:spPr/>
      <dgm:t>
        <a:bodyPr/>
        <a:lstStyle/>
        <a:p>
          <a:endParaRPr lang="en-GB"/>
        </a:p>
      </dgm:t>
    </dgm:pt>
    <dgm:pt modelId="{C21CD55E-B22B-40A6-9A24-D92CC088503F}" type="pres">
      <dgm:prSet presAssocID="{CE1A7292-D2F2-4940-8505-15BE949F9201}" presName="parentText" presStyleLbl="node1" presStyleIdx="3" presStyleCnt="7" custScaleX="143949" custScaleY="368120" custLinFactNeighborX="-59890" custLinFactNeighborY="-6614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AE01EF5-8E33-4382-9961-36F7F5953F4B}" type="pres">
      <dgm:prSet presAssocID="{CE1A7292-D2F2-4940-8505-15BE949F9201}" presName="negativeSpace" presStyleCnt="0"/>
      <dgm:spPr/>
    </dgm:pt>
    <dgm:pt modelId="{5E4CCCCE-BC5A-4BE0-B569-5640F7D0B74C}" type="pres">
      <dgm:prSet presAssocID="{CE1A7292-D2F2-4940-8505-15BE949F9201}" presName="childText" presStyleLbl="conFgAcc1" presStyleIdx="3" presStyleCnt="7">
        <dgm:presLayoutVars>
          <dgm:bulletEnabled val="1"/>
        </dgm:presLayoutVars>
      </dgm:prSet>
      <dgm:spPr>
        <a:xfrm>
          <a:off x="0" y="2390631"/>
          <a:ext cx="8038694" cy="378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GB"/>
        </a:p>
      </dgm:t>
    </dgm:pt>
    <dgm:pt modelId="{484D16E1-F7D7-49FC-A0B6-166CD7055466}" type="pres">
      <dgm:prSet presAssocID="{F426C426-CA76-4DF7-A963-8B49D7C895E0}" presName="spaceBetweenRectangles" presStyleCnt="0"/>
      <dgm:spPr/>
    </dgm:pt>
    <dgm:pt modelId="{008EF82E-B954-4F14-BE31-56F526436ABB}" type="pres">
      <dgm:prSet presAssocID="{FDF8F928-33B2-49DF-9091-2C43C3C20F83}" presName="parentLin" presStyleCnt="0"/>
      <dgm:spPr/>
    </dgm:pt>
    <dgm:pt modelId="{E9CD01F1-5A49-4748-BB00-35DB74C1F04E}" type="pres">
      <dgm:prSet presAssocID="{FDF8F928-33B2-49DF-9091-2C43C3C20F83}" presName="parentLeftMargin" presStyleLbl="node1" presStyleIdx="3" presStyleCnt="7"/>
      <dgm:spPr/>
      <dgm:t>
        <a:bodyPr/>
        <a:lstStyle/>
        <a:p>
          <a:endParaRPr lang="en-GB"/>
        </a:p>
      </dgm:t>
    </dgm:pt>
    <dgm:pt modelId="{8C666B87-B7FF-4AD9-BB64-9F6254BDF1F8}" type="pres">
      <dgm:prSet presAssocID="{FDF8F928-33B2-49DF-9091-2C43C3C20F83}" presName="parentText" presStyleLbl="node1" presStyleIdx="4" presStyleCnt="7" custScaleX="134881" custScaleY="324727" custLinFactNeighborX="-62046" custLinFactNeighborY="-3230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8304970-274C-414D-A20A-59FCA343756D}" type="pres">
      <dgm:prSet presAssocID="{FDF8F928-33B2-49DF-9091-2C43C3C20F83}" presName="negativeSpace" presStyleCnt="0"/>
      <dgm:spPr/>
    </dgm:pt>
    <dgm:pt modelId="{B2BBE297-7809-4583-9526-988E92651BB8}" type="pres">
      <dgm:prSet presAssocID="{FDF8F928-33B2-49DF-9091-2C43C3C20F83}" presName="childText" presStyleLbl="conFgAcc1" presStyleIdx="4" presStyleCnt="7">
        <dgm:presLayoutVars>
          <dgm:bulletEnabled val="1"/>
        </dgm:presLayoutVars>
      </dgm:prSet>
      <dgm:spPr>
        <a:xfrm>
          <a:off x="0" y="3071031"/>
          <a:ext cx="8038694" cy="378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GB"/>
        </a:p>
      </dgm:t>
    </dgm:pt>
    <dgm:pt modelId="{658D355D-21CD-4D69-970B-967D25906BAD}" type="pres">
      <dgm:prSet presAssocID="{B0AD6886-1A6A-472D-8347-AE9023F5E5E0}" presName="spaceBetweenRectangles" presStyleCnt="0"/>
      <dgm:spPr/>
    </dgm:pt>
    <dgm:pt modelId="{ECD34BE7-80D0-4E85-ADC6-8F50509C5247}" type="pres">
      <dgm:prSet presAssocID="{6821526D-A93C-47D4-8E74-7C92D342DADF}" presName="parentLin" presStyleCnt="0"/>
      <dgm:spPr/>
    </dgm:pt>
    <dgm:pt modelId="{4D7E17CE-3D44-4DE7-8CEA-EAF1E49D32A0}" type="pres">
      <dgm:prSet presAssocID="{6821526D-A93C-47D4-8E74-7C92D342DADF}" presName="parentLeftMargin" presStyleLbl="node1" presStyleIdx="4" presStyleCnt="7"/>
      <dgm:spPr/>
      <dgm:t>
        <a:bodyPr/>
        <a:lstStyle/>
        <a:p>
          <a:endParaRPr lang="en-GB"/>
        </a:p>
      </dgm:t>
    </dgm:pt>
    <dgm:pt modelId="{43D8E9C0-7B75-4C2D-B63C-292E16BD3A99}" type="pres">
      <dgm:prSet presAssocID="{6821526D-A93C-47D4-8E74-7C92D342DADF}" presName="parentText" presStyleLbl="node1" presStyleIdx="5" presStyleCnt="7" custScaleX="142857" custScaleY="310886" custLinFactNeighborX="-60178" custLinFactNeighborY="-959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043085A-F728-43E1-9823-BCC6E17CAD7E}" type="pres">
      <dgm:prSet presAssocID="{6821526D-A93C-47D4-8E74-7C92D342DADF}" presName="negativeSpace" presStyleCnt="0"/>
      <dgm:spPr/>
    </dgm:pt>
    <dgm:pt modelId="{1DB1D33F-EA3E-43D7-93BF-442C9D4EC5BE}" type="pres">
      <dgm:prSet presAssocID="{6821526D-A93C-47D4-8E74-7C92D342DADF}" presName="childText" presStyleLbl="conFgAcc1" presStyleIdx="5" presStyleCnt="7">
        <dgm:presLayoutVars>
          <dgm:bulletEnabled val="1"/>
        </dgm:presLayoutVars>
      </dgm:prSet>
      <dgm:spPr>
        <a:xfrm>
          <a:off x="0" y="3751431"/>
          <a:ext cx="8038694" cy="378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GB"/>
        </a:p>
      </dgm:t>
    </dgm:pt>
    <dgm:pt modelId="{E7ABD006-A54F-4877-9EF4-C217C6A16D5A}" type="pres">
      <dgm:prSet presAssocID="{7072A0FF-B116-4A06-9F50-0D292B18FA37}" presName="spaceBetweenRectangles" presStyleCnt="0"/>
      <dgm:spPr/>
    </dgm:pt>
    <dgm:pt modelId="{36160D6D-48AB-42EB-B0C9-83668F7CB2EA}" type="pres">
      <dgm:prSet presAssocID="{314C8835-A23F-4754-9252-4054555DA3DD}" presName="parentLin" presStyleCnt="0"/>
      <dgm:spPr/>
    </dgm:pt>
    <dgm:pt modelId="{5591C488-C11B-477D-91AB-10F52FE01EE9}" type="pres">
      <dgm:prSet presAssocID="{314C8835-A23F-4754-9252-4054555DA3DD}" presName="parentLeftMargin" presStyleLbl="node1" presStyleIdx="5" presStyleCnt="7"/>
      <dgm:spPr/>
      <dgm:t>
        <a:bodyPr/>
        <a:lstStyle/>
        <a:p>
          <a:endParaRPr lang="en-GB"/>
        </a:p>
      </dgm:t>
    </dgm:pt>
    <dgm:pt modelId="{407B0EE0-0660-4B5C-999E-A4F0615D47B8}" type="pres">
      <dgm:prSet presAssocID="{314C8835-A23F-4754-9252-4054555DA3DD}" presName="parentText" presStyleLbl="node1" presStyleIdx="6" presStyleCnt="7" custScaleX="168772" custScaleY="343105" custLinFactNeighborX="-60178" custLinFactNeighborY="-1004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1AD1C06-FB66-4F86-B59F-3E68C0459ECF}" type="pres">
      <dgm:prSet presAssocID="{314C8835-A23F-4754-9252-4054555DA3DD}" presName="negativeSpace" presStyleCnt="0"/>
      <dgm:spPr/>
    </dgm:pt>
    <dgm:pt modelId="{C5B58888-7694-44DC-A8D9-7B47780D0BED}" type="pres">
      <dgm:prSet presAssocID="{314C8835-A23F-4754-9252-4054555DA3DD}" presName="childText" presStyleLbl="conFgAcc1" presStyleIdx="6" presStyleCnt="7">
        <dgm:presLayoutVars>
          <dgm:bulletEnabled val="1"/>
        </dgm:presLayoutVars>
      </dgm:prSet>
      <dgm:spPr>
        <a:xfrm>
          <a:off x="0" y="4431831"/>
          <a:ext cx="8038694" cy="378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GB"/>
        </a:p>
      </dgm:t>
    </dgm:pt>
  </dgm:ptLst>
  <dgm:cxnLst>
    <dgm:cxn modelId="{023E7EAD-EAC8-4FE6-A2A2-48A8D5ED916D}" type="presOf" srcId="{CE1A7292-D2F2-4940-8505-15BE949F9201}" destId="{C21CD55E-B22B-40A6-9A24-D92CC088503F}" srcOrd="1" destOrd="0" presId="urn:microsoft.com/office/officeart/2005/8/layout/list1"/>
    <dgm:cxn modelId="{167E0698-8DDF-4CC1-B4BA-B7B0728A8F6F}" type="presOf" srcId="{FDF8F928-33B2-49DF-9091-2C43C3C20F83}" destId="{8C666B87-B7FF-4AD9-BB64-9F6254BDF1F8}" srcOrd="1" destOrd="0" presId="urn:microsoft.com/office/officeart/2005/8/layout/list1"/>
    <dgm:cxn modelId="{4327BA93-CE5E-4E7C-80C3-E54BFD8E2E6E}" srcId="{35F9CD89-BEE0-4EA6-91A5-29316F758CBD}" destId="{CE1A7292-D2F2-4940-8505-15BE949F9201}" srcOrd="3" destOrd="0" parTransId="{8346BAEA-835E-4628-95A6-F70779B5A0F0}" sibTransId="{F426C426-CA76-4DF7-A963-8B49D7C895E0}"/>
    <dgm:cxn modelId="{29C2B4F2-2CEA-4FD0-9182-F74CC8E0609E}" srcId="{35F9CD89-BEE0-4EA6-91A5-29316F758CBD}" destId="{72D613C1-712A-4509-8BAC-6195276249A1}" srcOrd="1" destOrd="0" parTransId="{1299EDD5-B1C2-4B2D-994C-98AF253DDAD9}" sibTransId="{CCAE691C-12C4-42BB-8492-F2E1EDC47C4A}"/>
    <dgm:cxn modelId="{509C52B4-E1BA-4B9B-A83B-B15A6708FE69}" type="presOf" srcId="{2EB7C12D-FCC0-4299-862A-B2A10982A22C}" destId="{FC941874-6B6B-4C9D-A5C3-5819EEDB0AB3}" srcOrd="1" destOrd="0" presId="urn:microsoft.com/office/officeart/2005/8/layout/list1"/>
    <dgm:cxn modelId="{45C879D8-D4AF-4046-B8FA-2C5407FA36D0}" type="presOf" srcId="{2EB7C12D-FCC0-4299-862A-B2A10982A22C}" destId="{041BDC01-5896-4812-A9A1-2E8F82188D34}" srcOrd="0" destOrd="0" presId="urn:microsoft.com/office/officeart/2005/8/layout/list1"/>
    <dgm:cxn modelId="{742EF9BD-12EB-488C-8A2B-96584D731FDE}" srcId="{35F9CD89-BEE0-4EA6-91A5-29316F758CBD}" destId="{314C8835-A23F-4754-9252-4054555DA3DD}" srcOrd="6" destOrd="0" parTransId="{C9BDD19B-9E39-4315-941B-20A15A5E788A}" sibTransId="{BC9BFDF1-344F-434E-A450-6E9E9AA28E3F}"/>
    <dgm:cxn modelId="{7F674794-30EF-40A0-9567-5AB40DE4B695}" type="presOf" srcId="{314C8835-A23F-4754-9252-4054555DA3DD}" destId="{5591C488-C11B-477D-91AB-10F52FE01EE9}" srcOrd="0" destOrd="0" presId="urn:microsoft.com/office/officeart/2005/8/layout/list1"/>
    <dgm:cxn modelId="{1C430DC7-DB79-44E7-9B98-1C7DD3339EDC}" type="presOf" srcId="{CE1A7292-D2F2-4940-8505-15BE949F9201}" destId="{7227C8B9-011A-48AA-B642-994C79C70F7E}" srcOrd="0" destOrd="0" presId="urn:microsoft.com/office/officeart/2005/8/layout/list1"/>
    <dgm:cxn modelId="{7FD050AE-AC96-47F0-8178-21E0D7C0F6DA}" srcId="{35F9CD89-BEE0-4EA6-91A5-29316F758CBD}" destId="{FDF8F928-33B2-49DF-9091-2C43C3C20F83}" srcOrd="4" destOrd="0" parTransId="{E9D57FE4-D4BA-4A21-A4F1-887F8FB7B822}" sibTransId="{B0AD6886-1A6A-472D-8347-AE9023F5E5E0}"/>
    <dgm:cxn modelId="{83195285-6477-4B52-B378-E77B946F162A}" type="presOf" srcId="{6821526D-A93C-47D4-8E74-7C92D342DADF}" destId="{4D7E17CE-3D44-4DE7-8CEA-EAF1E49D32A0}" srcOrd="0" destOrd="0" presId="urn:microsoft.com/office/officeart/2005/8/layout/list1"/>
    <dgm:cxn modelId="{6A547911-8FC7-41E0-A285-FC931EC1E4A8}" type="presOf" srcId="{72D613C1-712A-4509-8BAC-6195276249A1}" destId="{0B5D263B-10FB-4376-AB28-D18D9DB879AB}" srcOrd="0" destOrd="0" presId="urn:microsoft.com/office/officeart/2005/8/layout/list1"/>
    <dgm:cxn modelId="{B15A62D4-71E5-4C60-8129-FAFFEDEEE9D5}" srcId="{35F9CD89-BEE0-4EA6-91A5-29316F758CBD}" destId="{6821526D-A93C-47D4-8E74-7C92D342DADF}" srcOrd="5" destOrd="0" parTransId="{18BE5FD0-597A-469A-9BD1-D9A4BFF84E9E}" sibTransId="{7072A0FF-B116-4A06-9F50-0D292B18FA37}"/>
    <dgm:cxn modelId="{B53198C7-6D9C-4055-ABC6-8E1DD91873FC}" type="presOf" srcId="{72D613C1-712A-4509-8BAC-6195276249A1}" destId="{B69F86F2-7C26-44E0-A52C-368473D4D1D7}" srcOrd="1" destOrd="0" presId="urn:microsoft.com/office/officeart/2005/8/layout/list1"/>
    <dgm:cxn modelId="{9B583C51-B2E8-420A-996D-EBF68FB6703F}" srcId="{35F9CD89-BEE0-4EA6-91A5-29316F758CBD}" destId="{EA34A781-2BFB-4CFC-8A6D-23F6029743EF}" srcOrd="0" destOrd="0" parTransId="{01786033-43DA-4E04-B297-6D3A23D32B63}" sibTransId="{6048087E-0A0A-4316-91CD-4333D895F860}"/>
    <dgm:cxn modelId="{702F5B9E-52EF-402C-A285-73C511614BEF}" type="presOf" srcId="{35F9CD89-BEE0-4EA6-91A5-29316F758CBD}" destId="{092AD1A2-AF8B-4961-B75D-D267E30F2BCF}" srcOrd="0" destOrd="0" presId="urn:microsoft.com/office/officeart/2005/8/layout/list1"/>
    <dgm:cxn modelId="{2258277D-3D6A-45CB-AD6F-EB708AEE7CCB}" type="presOf" srcId="{EA34A781-2BFB-4CFC-8A6D-23F6029743EF}" destId="{DB30F218-7F5F-4C20-9D9C-F50A9978651D}" srcOrd="1" destOrd="0" presId="urn:microsoft.com/office/officeart/2005/8/layout/list1"/>
    <dgm:cxn modelId="{E567094A-C8B3-4663-BC20-D4379E4F0266}" type="presOf" srcId="{FDF8F928-33B2-49DF-9091-2C43C3C20F83}" destId="{E9CD01F1-5A49-4748-BB00-35DB74C1F04E}" srcOrd="0" destOrd="0" presId="urn:microsoft.com/office/officeart/2005/8/layout/list1"/>
    <dgm:cxn modelId="{79242670-832B-434F-96FD-B1FABEE6BA66}" type="presOf" srcId="{EA34A781-2BFB-4CFC-8A6D-23F6029743EF}" destId="{B0A3BF2D-8858-49B7-A872-A48F15DA288E}" srcOrd="0" destOrd="0" presId="urn:microsoft.com/office/officeart/2005/8/layout/list1"/>
    <dgm:cxn modelId="{7FE85E23-5D5C-4D90-9AA3-6F77B82CD1A9}" type="presOf" srcId="{6821526D-A93C-47D4-8E74-7C92D342DADF}" destId="{43D8E9C0-7B75-4C2D-B63C-292E16BD3A99}" srcOrd="1" destOrd="0" presId="urn:microsoft.com/office/officeart/2005/8/layout/list1"/>
    <dgm:cxn modelId="{61B3E2A3-E9A3-498C-B7B5-24BBE7329B8E}" srcId="{35F9CD89-BEE0-4EA6-91A5-29316F758CBD}" destId="{2EB7C12D-FCC0-4299-862A-B2A10982A22C}" srcOrd="2" destOrd="0" parTransId="{2E6EA9A9-E671-412A-B457-1A7256B80C17}" sibTransId="{A5147648-AB38-4496-9B0A-E5A4BC165BF5}"/>
    <dgm:cxn modelId="{823EF462-DC71-4ABD-9B83-80E62B357640}" type="presOf" srcId="{314C8835-A23F-4754-9252-4054555DA3DD}" destId="{407B0EE0-0660-4B5C-999E-A4F0615D47B8}" srcOrd="1" destOrd="0" presId="urn:microsoft.com/office/officeart/2005/8/layout/list1"/>
    <dgm:cxn modelId="{D903C872-2410-4D10-81E8-C3F8D20A6648}" type="presParOf" srcId="{092AD1A2-AF8B-4961-B75D-D267E30F2BCF}" destId="{1F8F4C95-630F-4332-9822-F977BAF83FAF}" srcOrd="0" destOrd="0" presId="urn:microsoft.com/office/officeart/2005/8/layout/list1"/>
    <dgm:cxn modelId="{DD1B2124-D6EF-4B84-8C4F-78E4E658A47D}" type="presParOf" srcId="{1F8F4C95-630F-4332-9822-F977BAF83FAF}" destId="{B0A3BF2D-8858-49B7-A872-A48F15DA288E}" srcOrd="0" destOrd="0" presId="urn:microsoft.com/office/officeart/2005/8/layout/list1"/>
    <dgm:cxn modelId="{71364C2B-200C-4483-BEBD-86B9F36C314A}" type="presParOf" srcId="{1F8F4C95-630F-4332-9822-F977BAF83FAF}" destId="{DB30F218-7F5F-4C20-9D9C-F50A9978651D}" srcOrd="1" destOrd="0" presId="urn:microsoft.com/office/officeart/2005/8/layout/list1"/>
    <dgm:cxn modelId="{FE19F644-74C0-4786-961A-7A92DAB748F8}" type="presParOf" srcId="{092AD1A2-AF8B-4961-B75D-D267E30F2BCF}" destId="{2CA48EDA-A79C-4F20-92BB-22BF931C2CA1}" srcOrd="1" destOrd="0" presId="urn:microsoft.com/office/officeart/2005/8/layout/list1"/>
    <dgm:cxn modelId="{D5B42224-36F4-4D57-9D59-2C02E8509E0C}" type="presParOf" srcId="{092AD1A2-AF8B-4961-B75D-D267E30F2BCF}" destId="{E1053696-ABA0-4B59-A98C-6CCF278D1B21}" srcOrd="2" destOrd="0" presId="urn:microsoft.com/office/officeart/2005/8/layout/list1"/>
    <dgm:cxn modelId="{89E10D00-2212-4AE4-A8E7-A7FC3CE74C97}" type="presParOf" srcId="{092AD1A2-AF8B-4961-B75D-D267E30F2BCF}" destId="{EBC7D686-C73D-4C48-BD9B-E0894F452952}" srcOrd="3" destOrd="0" presId="urn:microsoft.com/office/officeart/2005/8/layout/list1"/>
    <dgm:cxn modelId="{E30403E4-20A0-482C-AACA-EE3BA1126021}" type="presParOf" srcId="{092AD1A2-AF8B-4961-B75D-D267E30F2BCF}" destId="{A9B4E0D0-39AA-4046-9F79-90AA0FC940F1}" srcOrd="4" destOrd="0" presId="urn:microsoft.com/office/officeart/2005/8/layout/list1"/>
    <dgm:cxn modelId="{004A2692-3635-4E1C-A51C-FB36F34A3E73}" type="presParOf" srcId="{A9B4E0D0-39AA-4046-9F79-90AA0FC940F1}" destId="{0B5D263B-10FB-4376-AB28-D18D9DB879AB}" srcOrd="0" destOrd="0" presId="urn:microsoft.com/office/officeart/2005/8/layout/list1"/>
    <dgm:cxn modelId="{A4E37F9D-22C5-48C0-BA22-51CAF095F2D8}" type="presParOf" srcId="{A9B4E0D0-39AA-4046-9F79-90AA0FC940F1}" destId="{B69F86F2-7C26-44E0-A52C-368473D4D1D7}" srcOrd="1" destOrd="0" presId="urn:microsoft.com/office/officeart/2005/8/layout/list1"/>
    <dgm:cxn modelId="{9DF4B81F-BD03-4B00-8A30-EDC37CA103A4}" type="presParOf" srcId="{092AD1A2-AF8B-4961-B75D-D267E30F2BCF}" destId="{BBFA68C6-0A8F-4E4F-AF36-445780B7241C}" srcOrd="5" destOrd="0" presId="urn:microsoft.com/office/officeart/2005/8/layout/list1"/>
    <dgm:cxn modelId="{22865FD6-673A-41B8-A107-8ED5F49E0C19}" type="presParOf" srcId="{092AD1A2-AF8B-4961-B75D-D267E30F2BCF}" destId="{709F69AB-4C0A-4E20-9CD6-89DC2348EA59}" srcOrd="6" destOrd="0" presId="urn:microsoft.com/office/officeart/2005/8/layout/list1"/>
    <dgm:cxn modelId="{E9B06EB8-B7FC-413A-A30B-55A2D5FD5509}" type="presParOf" srcId="{092AD1A2-AF8B-4961-B75D-D267E30F2BCF}" destId="{18772F37-F291-4E5A-BF4D-D556FB1AA4B5}" srcOrd="7" destOrd="0" presId="urn:microsoft.com/office/officeart/2005/8/layout/list1"/>
    <dgm:cxn modelId="{317DB53E-7BC6-4239-A192-FBBDE10870FC}" type="presParOf" srcId="{092AD1A2-AF8B-4961-B75D-D267E30F2BCF}" destId="{FFF51D96-B257-4B44-BF11-52B708720DE0}" srcOrd="8" destOrd="0" presId="urn:microsoft.com/office/officeart/2005/8/layout/list1"/>
    <dgm:cxn modelId="{AD363EFA-0639-4A24-BBEA-08E0C2334ED5}" type="presParOf" srcId="{FFF51D96-B257-4B44-BF11-52B708720DE0}" destId="{041BDC01-5896-4812-A9A1-2E8F82188D34}" srcOrd="0" destOrd="0" presId="urn:microsoft.com/office/officeart/2005/8/layout/list1"/>
    <dgm:cxn modelId="{698FCF9C-DAC2-4027-BD82-2A3DD1E8CEED}" type="presParOf" srcId="{FFF51D96-B257-4B44-BF11-52B708720DE0}" destId="{FC941874-6B6B-4C9D-A5C3-5819EEDB0AB3}" srcOrd="1" destOrd="0" presId="urn:microsoft.com/office/officeart/2005/8/layout/list1"/>
    <dgm:cxn modelId="{3CEAFAEB-AB2C-4F8E-84A2-DE20F51BC843}" type="presParOf" srcId="{092AD1A2-AF8B-4961-B75D-D267E30F2BCF}" destId="{42BCE2C6-A567-4395-9DC5-1B4776E0BC4F}" srcOrd="9" destOrd="0" presId="urn:microsoft.com/office/officeart/2005/8/layout/list1"/>
    <dgm:cxn modelId="{5F6357CB-F870-493B-B63E-A16F04C1FBA9}" type="presParOf" srcId="{092AD1A2-AF8B-4961-B75D-D267E30F2BCF}" destId="{61E97247-7E82-402E-9713-1B71D56B0B89}" srcOrd="10" destOrd="0" presId="urn:microsoft.com/office/officeart/2005/8/layout/list1"/>
    <dgm:cxn modelId="{6BC3E97D-960F-4CE8-92C2-473B83CEB920}" type="presParOf" srcId="{092AD1A2-AF8B-4961-B75D-D267E30F2BCF}" destId="{F548B05D-338D-4E87-8582-2BEEF0C5F4FC}" srcOrd="11" destOrd="0" presId="urn:microsoft.com/office/officeart/2005/8/layout/list1"/>
    <dgm:cxn modelId="{1B04AADC-D9E2-4291-9353-B3AC3FE8CDC1}" type="presParOf" srcId="{092AD1A2-AF8B-4961-B75D-D267E30F2BCF}" destId="{331B4E22-C4C5-48BB-BA90-67F8ECDA3B23}" srcOrd="12" destOrd="0" presId="urn:microsoft.com/office/officeart/2005/8/layout/list1"/>
    <dgm:cxn modelId="{8BB05B53-4C0D-4C02-8B4D-E88F891D9AF4}" type="presParOf" srcId="{331B4E22-C4C5-48BB-BA90-67F8ECDA3B23}" destId="{7227C8B9-011A-48AA-B642-994C79C70F7E}" srcOrd="0" destOrd="0" presId="urn:microsoft.com/office/officeart/2005/8/layout/list1"/>
    <dgm:cxn modelId="{FBF9F908-CC0E-4144-9673-086BF7826ACE}" type="presParOf" srcId="{331B4E22-C4C5-48BB-BA90-67F8ECDA3B23}" destId="{C21CD55E-B22B-40A6-9A24-D92CC088503F}" srcOrd="1" destOrd="0" presId="urn:microsoft.com/office/officeart/2005/8/layout/list1"/>
    <dgm:cxn modelId="{5988AC3B-2F8F-4C9A-A0DE-3FE2FE3B6A51}" type="presParOf" srcId="{092AD1A2-AF8B-4961-B75D-D267E30F2BCF}" destId="{9AE01EF5-8E33-4382-9961-36F7F5953F4B}" srcOrd="13" destOrd="0" presId="urn:microsoft.com/office/officeart/2005/8/layout/list1"/>
    <dgm:cxn modelId="{0764459F-C509-4071-AEDA-2D54317D1992}" type="presParOf" srcId="{092AD1A2-AF8B-4961-B75D-D267E30F2BCF}" destId="{5E4CCCCE-BC5A-4BE0-B569-5640F7D0B74C}" srcOrd="14" destOrd="0" presId="urn:microsoft.com/office/officeart/2005/8/layout/list1"/>
    <dgm:cxn modelId="{321FDDC7-34C6-4205-8790-6B5BA826597B}" type="presParOf" srcId="{092AD1A2-AF8B-4961-B75D-D267E30F2BCF}" destId="{484D16E1-F7D7-49FC-A0B6-166CD7055466}" srcOrd="15" destOrd="0" presId="urn:microsoft.com/office/officeart/2005/8/layout/list1"/>
    <dgm:cxn modelId="{A19CEB77-A1C1-447D-9420-1B533EFD944E}" type="presParOf" srcId="{092AD1A2-AF8B-4961-B75D-D267E30F2BCF}" destId="{008EF82E-B954-4F14-BE31-56F526436ABB}" srcOrd="16" destOrd="0" presId="urn:microsoft.com/office/officeart/2005/8/layout/list1"/>
    <dgm:cxn modelId="{22C771BD-D05A-4DC9-B5A3-0963C7442632}" type="presParOf" srcId="{008EF82E-B954-4F14-BE31-56F526436ABB}" destId="{E9CD01F1-5A49-4748-BB00-35DB74C1F04E}" srcOrd="0" destOrd="0" presId="urn:microsoft.com/office/officeart/2005/8/layout/list1"/>
    <dgm:cxn modelId="{1759A35F-B3C3-47AA-959F-75B0E542A1E1}" type="presParOf" srcId="{008EF82E-B954-4F14-BE31-56F526436ABB}" destId="{8C666B87-B7FF-4AD9-BB64-9F6254BDF1F8}" srcOrd="1" destOrd="0" presId="urn:microsoft.com/office/officeart/2005/8/layout/list1"/>
    <dgm:cxn modelId="{E3E6A7EC-902C-439E-A8BA-99E8139AF31A}" type="presParOf" srcId="{092AD1A2-AF8B-4961-B75D-D267E30F2BCF}" destId="{A8304970-274C-414D-A20A-59FCA343756D}" srcOrd="17" destOrd="0" presId="urn:microsoft.com/office/officeart/2005/8/layout/list1"/>
    <dgm:cxn modelId="{A188A7E3-C74E-434D-BB2E-BE7274D0CD2B}" type="presParOf" srcId="{092AD1A2-AF8B-4961-B75D-D267E30F2BCF}" destId="{B2BBE297-7809-4583-9526-988E92651BB8}" srcOrd="18" destOrd="0" presId="urn:microsoft.com/office/officeart/2005/8/layout/list1"/>
    <dgm:cxn modelId="{75BDE203-5B43-44C9-9E73-63329E757335}" type="presParOf" srcId="{092AD1A2-AF8B-4961-B75D-D267E30F2BCF}" destId="{658D355D-21CD-4D69-970B-967D25906BAD}" srcOrd="19" destOrd="0" presId="urn:microsoft.com/office/officeart/2005/8/layout/list1"/>
    <dgm:cxn modelId="{1032758E-B71B-4D6F-8DDB-BDBBF2466014}" type="presParOf" srcId="{092AD1A2-AF8B-4961-B75D-D267E30F2BCF}" destId="{ECD34BE7-80D0-4E85-ADC6-8F50509C5247}" srcOrd="20" destOrd="0" presId="urn:microsoft.com/office/officeart/2005/8/layout/list1"/>
    <dgm:cxn modelId="{85AD2E79-A1F9-4CB5-9D1E-34CCAE9A3141}" type="presParOf" srcId="{ECD34BE7-80D0-4E85-ADC6-8F50509C5247}" destId="{4D7E17CE-3D44-4DE7-8CEA-EAF1E49D32A0}" srcOrd="0" destOrd="0" presId="urn:microsoft.com/office/officeart/2005/8/layout/list1"/>
    <dgm:cxn modelId="{E2C66F0A-D426-4545-9F3E-E88F8BF9E410}" type="presParOf" srcId="{ECD34BE7-80D0-4E85-ADC6-8F50509C5247}" destId="{43D8E9C0-7B75-4C2D-B63C-292E16BD3A99}" srcOrd="1" destOrd="0" presId="urn:microsoft.com/office/officeart/2005/8/layout/list1"/>
    <dgm:cxn modelId="{E1A85EF4-29D5-4A88-B160-41400890801A}" type="presParOf" srcId="{092AD1A2-AF8B-4961-B75D-D267E30F2BCF}" destId="{D043085A-F728-43E1-9823-BCC6E17CAD7E}" srcOrd="21" destOrd="0" presId="urn:microsoft.com/office/officeart/2005/8/layout/list1"/>
    <dgm:cxn modelId="{C7415661-B14C-4697-A19B-8F97868D63BA}" type="presParOf" srcId="{092AD1A2-AF8B-4961-B75D-D267E30F2BCF}" destId="{1DB1D33F-EA3E-43D7-93BF-442C9D4EC5BE}" srcOrd="22" destOrd="0" presId="urn:microsoft.com/office/officeart/2005/8/layout/list1"/>
    <dgm:cxn modelId="{D32E1F27-BB5C-47A7-AD45-0B121168AF1C}" type="presParOf" srcId="{092AD1A2-AF8B-4961-B75D-D267E30F2BCF}" destId="{E7ABD006-A54F-4877-9EF4-C217C6A16D5A}" srcOrd="23" destOrd="0" presId="urn:microsoft.com/office/officeart/2005/8/layout/list1"/>
    <dgm:cxn modelId="{73D2F541-CDF7-48EA-85DA-2A16A57ACE02}" type="presParOf" srcId="{092AD1A2-AF8B-4961-B75D-D267E30F2BCF}" destId="{36160D6D-48AB-42EB-B0C9-83668F7CB2EA}" srcOrd="24" destOrd="0" presId="urn:microsoft.com/office/officeart/2005/8/layout/list1"/>
    <dgm:cxn modelId="{3874C4E7-F856-4C99-8A80-DCC541752065}" type="presParOf" srcId="{36160D6D-48AB-42EB-B0C9-83668F7CB2EA}" destId="{5591C488-C11B-477D-91AB-10F52FE01EE9}" srcOrd="0" destOrd="0" presId="urn:microsoft.com/office/officeart/2005/8/layout/list1"/>
    <dgm:cxn modelId="{8D84B986-18B3-4009-9A57-30FBE73461D5}" type="presParOf" srcId="{36160D6D-48AB-42EB-B0C9-83668F7CB2EA}" destId="{407B0EE0-0660-4B5C-999E-A4F0615D47B8}" srcOrd="1" destOrd="0" presId="urn:microsoft.com/office/officeart/2005/8/layout/list1"/>
    <dgm:cxn modelId="{5DA4146D-74BC-4F3E-9C1D-5C769735A5CF}" type="presParOf" srcId="{092AD1A2-AF8B-4961-B75D-D267E30F2BCF}" destId="{E1AD1C06-FB66-4F86-B59F-3E68C0459ECF}" srcOrd="25" destOrd="0" presId="urn:microsoft.com/office/officeart/2005/8/layout/list1"/>
    <dgm:cxn modelId="{E8E4C351-EDAD-4823-808D-51F29FD12D1A}" type="presParOf" srcId="{092AD1A2-AF8B-4961-B75D-D267E30F2BCF}" destId="{C5B58888-7694-44DC-A8D9-7B47780D0BED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C04CCC-08C8-4B17-84CB-B36B29FDCBBE}" type="doc">
      <dgm:prSet loTypeId="urn:microsoft.com/office/officeart/2005/8/layout/cycle7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AB252521-3BF7-4DDE-8EF7-51A47183130C}">
      <dgm:prSet phldrT="[Text]"/>
      <dgm:spPr>
        <a:xfrm>
          <a:off x="2816953" y="1352"/>
          <a:ext cx="2252792" cy="1126396"/>
        </a:xfrm>
        <a:prstGeom prst="roundRect">
          <a:avLst>
            <a:gd name="adj" fmla="val 1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GB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British Standards</a:t>
          </a:r>
          <a:endParaRPr lang="en-GB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gm:t>
    </dgm:pt>
    <dgm:pt modelId="{D0AF8775-2258-4AE8-9F4A-2EFDBA9DE064}" type="parTrans" cxnId="{0388B20E-A883-4400-920E-EE9B1CD15E10}">
      <dgm:prSet/>
      <dgm:spPr/>
      <dgm:t>
        <a:bodyPr/>
        <a:lstStyle/>
        <a:p>
          <a:endParaRPr lang="en-GB"/>
        </a:p>
      </dgm:t>
    </dgm:pt>
    <dgm:pt modelId="{93556FC2-85EF-4B03-B0CE-9DA63807CBB2}" type="sibTrans" cxnId="{0388B20E-A883-4400-920E-EE9B1CD15E10}">
      <dgm:prSet/>
      <dgm:spPr>
        <a:xfrm rot="3600000">
          <a:off x="4286359" y="1978549"/>
          <a:ext cx="1174340" cy="394238"/>
        </a:xfrm>
        <a:prstGeom prst="leftRightArrow">
          <a:avLst>
            <a:gd name="adj1" fmla="val 60000"/>
            <a:gd name="adj2" fmla="val 5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GB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BC59082B-A5D7-4E14-971E-95E1F32B58AC}">
      <dgm:prSet phldrT="[Text]"/>
      <dgm:spPr>
        <a:xfrm>
          <a:off x="4677312" y="3223588"/>
          <a:ext cx="2252792" cy="1126396"/>
        </a:xfrm>
        <a:prstGeom prst="roundRect">
          <a:avLst>
            <a:gd name="adj" fmla="val 10000"/>
          </a:avLst>
        </a:prstGeom>
        <a:solidFill>
          <a:srgbClr val="FFC000">
            <a:hueOff val="5197847"/>
            <a:satOff val="-23984"/>
            <a:lumOff val="88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GB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ISO Standards</a:t>
          </a:r>
          <a:endParaRPr lang="en-GB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E077C2DC-3339-4D1D-AD36-948810E73B21}" type="parTrans" cxnId="{2B8D2525-E5BE-41B2-A4CD-842A5995BCAC}">
      <dgm:prSet/>
      <dgm:spPr/>
      <dgm:t>
        <a:bodyPr/>
        <a:lstStyle/>
        <a:p>
          <a:endParaRPr lang="en-GB"/>
        </a:p>
      </dgm:t>
    </dgm:pt>
    <dgm:pt modelId="{AE39EBA2-FF0E-4FC5-9848-F5E09F7D5DD6}" type="sibTrans" cxnId="{2B8D2525-E5BE-41B2-A4CD-842A5995BCAC}">
      <dgm:prSet/>
      <dgm:spPr>
        <a:xfrm rot="10800000">
          <a:off x="3356179" y="3589667"/>
          <a:ext cx="1174340" cy="394238"/>
        </a:xfrm>
        <a:prstGeom prst="leftRightArrow">
          <a:avLst>
            <a:gd name="adj1" fmla="val 60000"/>
            <a:gd name="adj2" fmla="val 50000"/>
          </a:avLst>
        </a:prstGeom>
        <a:solidFill>
          <a:srgbClr val="FFC000">
            <a:hueOff val="5197847"/>
            <a:satOff val="-23984"/>
            <a:lumOff val="883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GB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FA30B61A-A3E6-460D-9F25-BFD9324278A5}">
      <dgm:prSet phldrT="[Text]"/>
      <dgm:spPr>
        <a:xfrm>
          <a:off x="956594" y="3223588"/>
          <a:ext cx="2252792" cy="1126396"/>
        </a:xfrm>
        <a:prstGeom prst="roundRect">
          <a:avLst>
            <a:gd name="adj" fmla="val 10000"/>
          </a:avLst>
        </a:prstGeom>
        <a:solidFill>
          <a:srgbClr val="FFC000">
            <a:hueOff val="10395693"/>
            <a:satOff val="-47968"/>
            <a:lumOff val="176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GB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European Standards</a:t>
          </a:r>
          <a:endParaRPr lang="en-GB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EE95A08E-46EF-4D50-A61D-35919D9E7BFA}" type="parTrans" cxnId="{7CF79E48-94EF-442F-91F3-DC86F555C174}">
      <dgm:prSet/>
      <dgm:spPr/>
      <dgm:t>
        <a:bodyPr/>
        <a:lstStyle/>
        <a:p>
          <a:endParaRPr lang="en-GB"/>
        </a:p>
      </dgm:t>
    </dgm:pt>
    <dgm:pt modelId="{C0BA5F77-9E64-4A7D-9766-75F0C324DF80}" type="sibTrans" cxnId="{7CF79E48-94EF-442F-91F3-DC86F555C174}">
      <dgm:prSet/>
      <dgm:spPr>
        <a:xfrm rot="18000000">
          <a:off x="2426000" y="1978549"/>
          <a:ext cx="1174340" cy="394238"/>
        </a:xfrm>
        <a:prstGeom prst="leftRightArrow">
          <a:avLst>
            <a:gd name="adj1" fmla="val 60000"/>
            <a:gd name="adj2" fmla="val 50000"/>
          </a:avLst>
        </a:prstGeom>
        <a:solidFill>
          <a:srgbClr val="FFC000">
            <a:hueOff val="10395693"/>
            <a:satOff val="-47968"/>
            <a:lumOff val="1765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GB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A817BCA-7B9D-449A-B159-85DB97EAFBCF}" type="pres">
      <dgm:prSet presAssocID="{78C04CCC-08C8-4B17-84CB-B36B29FDCBB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5C979DE-B965-4D0C-94A5-0808CBCA747D}" type="pres">
      <dgm:prSet presAssocID="{AB252521-3BF7-4DDE-8EF7-51A47183130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F6DBFFD-3F07-4490-872F-92A9B1037386}" type="pres">
      <dgm:prSet presAssocID="{93556FC2-85EF-4B03-B0CE-9DA63807CBB2}" presName="sibTrans" presStyleLbl="sibTrans2D1" presStyleIdx="0" presStyleCnt="3"/>
      <dgm:spPr/>
      <dgm:t>
        <a:bodyPr/>
        <a:lstStyle/>
        <a:p>
          <a:endParaRPr lang="en-GB"/>
        </a:p>
      </dgm:t>
    </dgm:pt>
    <dgm:pt modelId="{9C6D7D47-24FB-4E9A-9B88-52055B340C6E}" type="pres">
      <dgm:prSet presAssocID="{93556FC2-85EF-4B03-B0CE-9DA63807CBB2}" presName="connectorText" presStyleLbl="sibTrans2D1" presStyleIdx="0" presStyleCnt="3"/>
      <dgm:spPr/>
      <dgm:t>
        <a:bodyPr/>
        <a:lstStyle/>
        <a:p>
          <a:endParaRPr lang="en-GB"/>
        </a:p>
      </dgm:t>
    </dgm:pt>
    <dgm:pt modelId="{06B31AD6-BD9C-48B1-A651-6916354E7161}" type="pres">
      <dgm:prSet presAssocID="{BC59082B-A5D7-4E14-971E-95E1F32B58A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61F28F8-5A01-4220-AFB1-C117867FE6DB}" type="pres">
      <dgm:prSet presAssocID="{AE39EBA2-FF0E-4FC5-9848-F5E09F7D5DD6}" presName="sibTrans" presStyleLbl="sibTrans2D1" presStyleIdx="1" presStyleCnt="3"/>
      <dgm:spPr/>
      <dgm:t>
        <a:bodyPr/>
        <a:lstStyle/>
        <a:p>
          <a:endParaRPr lang="en-GB"/>
        </a:p>
      </dgm:t>
    </dgm:pt>
    <dgm:pt modelId="{87E4B7FC-141B-4A88-8D05-FEB104FB34E2}" type="pres">
      <dgm:prSet presAssocID="{AE39EBA2-FF0E-4FC5-9848-F5E09F7D5DD6}" presName="connectorText" presStyleLbl="sibTrans2D1" presStyleIdx="1" presStyleCnt="3"/>
      <dgm:spPr/>
      <dgm:t>
        <a:bodyPr/>
        <a:lstStyle/>
        <a:p>
          <a:endParaRPr lang="en-GB"/>
        </a:p>
      </dgm:t>
    </dgm:pt>
    <dgm:pt modelId="{639E1D35-25E1-49CD-9CE3-4C33B2DF1A04}" type="pres">
      <dgm:prSet presAssocID="{FA30B61A-A3E6-460D-9F25-BFD9324278A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91C8FF2-1BDC-43DF-9671-C0ED4CC5BD6F}" type="pres">
      <dgm:prSet presAssocID="{C0BA5F77-9E64-4A7D-9766-75F0C324DF80}" presName="sibTrans" presStyleLbl="sibTrans2D1" presStyleIdx="2" presStyleCnt="3"/>
      <dgm:spPr/>
      <dgm:t>
        <a:bodyPr/>
        <a:lstStyle/>
        <a:p>
          <a:endParaRPr lang="en-GB"/>
        </a:p>
      </dgm:t>
    </dgm:pt>
    <dgm:pt modelId="{A7E6F435-3EAB-4551-B6B3-607A6EFCFB0E}" type="pres">
      <dgm:prSet presAssocID="{C0BA5F77-9E64-4A7D-9766-75F0C324DF80}" presName="connectorText" presStyleLbl="sibTrans2D1" presStyleIdx="2" presStyleCnt="3"/>
      <dgm:spPr/>
      <dgm:t>
        <a:bodyPr/>
        <a:lstStyle/>
        <a:p>
          <a:endParaRPr lang="en-GB"/>
        </a:p>
      </dgm:t>
    </dgm:pt>
  </dgm:ptLst>
  <dgm:cxnLst>
    <dgm:cxn modelId="{58D9525A-CAFF-42CE-991A-9BFAED4DB77B}" type="presOf" srcId="{AB252521-3BF7-4DDE-8EF7-51A47183130C}" destId="{75C979DE-B965-4D0C-94A5-0808CBCA747D}" srcOrd="0" destOrd="0" presId="urn:microsoft.com/office/officeart/2005/8/layout/cycle7"/>
    <dgm:cxn modelId="{0388B20E-A883-4400-920E-EE9B1CD15E10}" srcId="{78C04CCC-08C8-4B17-84CB-B36B29FDCBBE}" destId="{AB252521-3BF7-4DDE-8EF7-51A47183130C}" srcOrd="0" destOrd="0" parTransId="{D0AF8775-2258-4AE8-9F4A-2EFDBA9DE064}" sibTransId="{93556FC2-85EF-4B03-B0CE-9DA63807CBB2}"/>
    <dgm:cxn modelId="{62D4BD41-BA09-4E84-985E-A673FEA9BAA1}" type="presOf" srcId="{93556FC2-85EF-4B03-B0CE-9DA63807CBB2}" destId="{9F6DBFFD-3F07-4490-872F-92A9B1037386}" srcOrd="0" destOrd="0" presId="urn:microsoft.com/office/officeart/2005/8/layout/cycle7"/>
    <dgm:cxn modelId="{88645E9B-2C39-4A33-83F9-21A75BE6CE5C}" type="presOf" srcId="{C0BA5F77-9E64-4A7D-9766-75F0C324DF80}" destId="{F91C8FF2-1BDC-43DF-9671-C0ED4CC5BD6F}" srcOrd="0" destOrd="0" presId="urn:microsoft.com/office/officeart/2005/8/layout/cycle7"/>
    <dgm:cxn modelId="{7CF79E48-94EF-442F-91F3-DC86F555C174}" srcId="{78C04CCC-08C8-4B17-84CB-B36B29FDCBBE}" destId="{FA30B61A-A3E6-460D-9F25-BFD9324278A5}" srcOrd="2" destOrd="0" parTransId="{EE95A08E-46EF-4D50-A61D-35919D9E7BFA}" sibTransId="{C0BA5F77-9E64-4A7D-9766-75F0C324DF80}"/>
    <dgm:cxn modelId="{2B8D2525-E5BE-41B2-A4CD-842A5995BCAC}" srcId="{78C04CCC-08C8-4B17-84CB-B36B29FDCBBE}" destId="{BC59082B-A5D7-4E14-971E-95E1F32B58AC}" srcOrd="1" destOrd="0" parTransId="{E077C2DC-3339-4D1D-AD36-948810E73B21}" sibTransId="{AE39EBA2-FF0E-4FC5-9848-F5E09F7D5DD6}"/>
    <dgm:cxn modelId="{2ADAE009-F6D6-420D-9CEC-129C5DDF96CE}" type="presOf" srcId="{AE39EBA2-FF0E-4FC5-9848-F5E09F7D5DD6}" destId="{87E4B7FC-141B-4A88-8D05-FEB104FB34E2}" srcOrd="1" destOrd="0" presId="urn:microsoft.com/office/officeart/2005/8/layout/cycle7"/>
    <dgm:cxn modelId="{E30451A8-57F9-4971-8137-0B00E7518153}" type="presOf" srcId="{FA30B61A-A3E6-460D-9F25-BFD9324278A5}" destId="{639E1D35-25E1-49CD-9CE3-4C33B2DF1A04}" srcOrd="0" destOrd="0" presId="urn:microsoft.com/office/officeart/2005/8/layout/cycle7"/>
    <dgm:cxn modelId="{08BADAC7-9B3B-40ED-B381-E557B11220ED}" type="presOf" srcId="{78C04CCC-08C8-4B17-84CB-B36B29FDCBBE}" destId="{3A817BCA-7B9D-449A-B159-85DB97EAFBCF}" srcOrd="0" destOrd="0" presId="urn:microsoft.com/office/officeart/2005/8/layout/cycle7"/>
    <dgm:cxn modelId="{8A6142E6-D13C-4178-A8A9-62A620DAC352}" type="presOf" srcId="{C0BA5F77-9E64-4A7D-9766-75F0C324DF80}" destId="{A7E6F435-3EAB-4551-B6B3-607A6EFCFB0E}" srcOrd="1" destOrd="0" presId="urn:microsoft.com/office/officeart/2005/8/layout/cycle7"/>
    <dgm:cxn modelId="{08F8A8FE-4870-48F1-AC7E-7CB8CD69CAFE}" type="presOf" srcId="{AE39EBA2-FF0E-4FC5-9848-F5E09F7D5DD6}" destId="{861F28F8-5A01-4220-AFB1-C117867FE6DB}" srcOrd="0" destOrd="0" presId="urn:microsoft.com/office/officeart/2005/8/layout/cycle7"/>
    <dgm:cxn modelId="{3D21CBE9-0BE4-48B4-A38C-ACEA80DB0A30}" type="presOf" srcId="{93556FC2-85EF-4B03-B0CE-9DA63807CBB2}" destId="{9C6D7D47-24FB-4E9A-9B88-52055B340C6E}" srcOrd="1" destOrd="0" presId="urn:microsoft.com/office/officeart/2005/8/layout/cycle7"/>
    <dgm:cxn modelId="{62A09B65-6BF6-432B-A51A-FB28365D1B16}" type="presOf" srcId="{BC59082B-A5D7-4E14-971E-95E1F32B58AC}" destId="{06B31AD6-BD9C-48B1-A651-6916354E7161}" srcOrd="0" destOrd="0" presId="urn:microsoft.com/office/officeart/2005/8/layout/cycle7"/>
    <dgm:cxn modelId="{DC419E96-2E97-4043-9D35-DA2FDE83F318}" type="presParOf" srcId="{3A817BCA-7B9D-449A-B159-85DB97EAFBCF}" destId="{75C979DE-B965-4D0C-94A5-0808CBCA747D}" srcOrd="0" destOrd="0" presId="urn:microsoft.com/office/officeart/2005/8/layout/cycle7"/>
    <dgm:cxn modelId="{EED77AE1-EB34-4251-B64E-BA67EB45F3C5}" type="presParOf" srcId="{3A817BCA-7B9D-449A-B159-85DB97EAFBCF}" destId="{9F6DBFFD-3F07-4490-872F-92A9B1037386}" srcOrd="1" destOrd="0" presId="urn:microsoft.com/office/officeart/2005/8/layout/cycle7"/>
    <dgm:cxn modelId="{99905FA5-C79E-43EF-BAA5-3275D9771724}" type="presParOf" srcId="{9F6DBFFD-3F07-4490-872F-92A9B1037386}" destId="{9C6D7D47-24FB-4E9A-9B88-52055B340C6E}" srcOrd="0" destOrd="0" presId="urn:microsoft.com/office/officeart/2005/8/layout/cycle7"/>
    <dgm:cxn modelId="{F24A59BA-7F67-418B-BED4-1BB36AB89DE9}" type="presParOf" srcId="{3A817BCA-7B9D-449A-B159-85DB97EAFBCF}" destId="{06B31AD6-BD9C-48B1-A651-6916354E7161}" srcOrd="2" destOrd="0" presId="urn:microsoft.com/office/officeart/2005/8/layout/cycle7"/>
    <dgm:cxn modelId="{C0D52E60-0737-423D-97AB-940DD0D13CD3}" type="presParOf" srcId="{3A817BCA-7B9D-449A-B159-85DB97EAFBCF}" destId="{861F28F8-5A01-4220-AFB1-C117867FE6DB}" srcOrd="3" destOrd="0" presId="urn:microsoft.com/office/officeart/2005/8/layout/cycle7"/>
    <dgm:cxn modelId="{DDAAAAD9-2F82-4E7B-BB42-B8707E47CF54}" type="presParOf" srcId="{861F28F8-5A01-4220-AFB1-C117867FE6DB}" destId="{87E4B7FC-141B-4A88-8D05-FEB104FB34E2}" srcOrd="0" destOrd="0" presId="urn:microsoft.com/office/officeart/2005/8/layout/cycle7"/>
    <dgm:cxn modelId="{AAEE918B-4E7C-4C15-84E1-484087EEABA4}" type="presParOf" srcId="{3A817BCA-7B9D-449A-B159-85DB97EAFBCF}" destId="{639E1D35-25E1-49CD-9CE3-4C33B2DF1A04}" srcOrd="4" destOrd="0" presId="urn:microsoft.com/office/officeart/2005/8/layout/cycle7"/>
    <dgm:cxn modelId="{BAEDA250-903E-4847-9311-591C4E53E06E}" type="presParOf" srcId="{3A817BCA-7B9D-449A-B159-85DB97EAFBCF}" destId="{F91C8FF2-1BDC-43DF-9671-C0ED4CC5BD6F}" srcOrd="5" destOrd="0" presId="urn:microsoft.com/office/officeart/2005/8/layout/cycle7"/>
    <dgm:cxn modelId="{1EF81087-29B0-4D6D-BEC6-2C835087DEB9}" type="presParOf" srcId="{F91C8FF2-1BDC-43DF-9671-C0ED4CC5BD6F}" destId="{A7E6F435-3EAB-4551-B6B3-607A6EFCFB0E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0A3DAF-5ED5-4D38-91D4-935A90D74A72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AB466D9-FE3A-46F8-81C4-38DBB7E67568}">
      <dgm:prSet phldrT="[Text]" custT="1"/>
      <dgm:spPr>
        <a:xfrm>
          <a:off x="2130893" y="-32168"/>
          <a:ext cx="2795355" cy="1342044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GB" sz="24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ES_0_1738_1</a:t>
          </a:r>
        </a:p>
        <a:p>
          <a:r>
            <a:rPr lang="en-GB" sz="24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Industry Design Guide</a:t>
          </a:r>
          <a:endParaRPr lang="en-GB" sz="24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2836C16-E3B9-48BD-B51F-CA57C49E4B64}" type="parTrans" cxnId="{63B0192D-EEFC-4250-AC71-2AB0E3CF9D84}">
      <dgm:prSet/>
      <dgm:spPr/>
      <dgm:t>
        <a:bodyPr/>
        <a:lstStyle/>
        <a:p>
          <a:endParaRPr lang="en-GB"/>
        </a:p>
      </dgm:t>
    </dgm:pt>
    <dgm:pt modelId="{4FFA867A-8A3C-4887-8905-9C2C2CFB2037}" type="sibTrans" cxnId="{63B0192D-EEFC-4250-AC71-2AB0E3CF9D84}">
      <dgm:prSet/>
      <dgm:spPr>
        <a:xfrm rot="2753898">
          <a:off x="4761866" y="699530"/>
          <a:ext cx="1427329" cy="39423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ln>
          <a:noFill/>
        </a:ln>
        <a:effectLst/>
      </dgm:spPr>
      <dgm:t>
        <a:bodyPr/>
        <a:lstStyle/>
        <a:p>
          <a:endParaRPr lang="en-GB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A434BA7C-4ACE-4D68-8211-2FE50B99D02C}">
      <dgm:prSet phldrT="[Text]" custT="1"/>
      <dgm:spPr>
        <a:xfrm>
          <a:off x="3437381" y="1523559"/>
          <a:ext cx="4285239" cy="2464161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GB" sz="24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Engineering Guides</a:t>
          </a:r>
        </a:p>
        <a:p>
          <a:r>
            <a:rPr lang="en-GB" sz="24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Design guides for Plant specification</a:t>
          </a:r>
        </a:p>
        <a:p>
          <a:r>
            <a:rPr lang="en-GB" sz="24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EG_0_1701_1 to EG_0_1720_1</a:t>
          </a:r>
        </a:p>
      </dgm:t>
    </dgm:pt>
    <dgm:pt modelId="{D78BB92C-5BF6-4D48-8C01-7CD9686EF254}" type="parTrans" cxnId="{DD5B7F7C-BC4F-4EE8-B293-A9EA9974B13E}">
      <dgm:prSet/>
      <dgm:spPr/>
      <dgm:t>
        <a:bodyPr/>
        <a:lstStyle/>
        <a:p>
          <a:endParaRPr lang="en-GB"/>
        </a:p>
      </dgm:t>
    </dgm:pt>
    <dgm:pt modelId="{FCABE7F3-4DE1-405E-B4DA-436B9CC8526B}" type="sibTrans" cxnId="{DD5B7F7C-BC4F-4EE8-B293-A9EA9974B13E}">
      <dgm:prSet/>
      <dgm:spPr>
        <a:xfrm rot="10800000">
          <a:off x="2619180" y="2261385"/>
          <a:ext cx="812490" cy="39423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ln>
          <a:noFill/>
        </a:ln>
        <a:effectLst/>
      </dgm:spPr>
      <dgm:t>
        <a:bodyPr/>
        <a:lstStyle/>
        <a:p>
          <a:endParaRPr lang="en-GB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EA95D077-FA81-48E9-BD35-5FC850DDFBC3}">
      <dgm:prSet phldrT="[Text]" custT="1"/>
      <dgm:spPr>
        <a:xfrm>
          <a:off x="0" y="1641878"/>
          <a:ext cx="2626125" cy="2108152"/>
        </a:xfrm>
        <a:prstGeom prst="roundRect">
          <a:avLst>
            <a:gd name="adj" fmla="val 10000"/>
          </a:avLst>
        </a:prstGeom>
        <a:solidFill>
          <a:srgbClr val="ED7D31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GB" sz="24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Engineering Standards</a:t>
          </a:r>
        </a:p>
        <a:p>
          <a:r>
            <a:rPr lang="en-GB" sz="24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Plant Procurement Specifications</a:t>
          </a:r>
        </a:p>
        <a:p>
          <a:r>
            <a:rPr lang="en-GB" sz="24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ES_0_1701_2 to ES_0_1737_2</a:t>
          </a:r>
          <a:endParaRPr lang="en-GB" sz="24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279EC56-D1A5-45B8-A3B7-0B3346751E50}" type="parTrans" cxnId="{3CB4814B-59AD-4540-964C-CF36F6E55661}">
      <dgm:prSet/>
      <dgm:spPr/>
      <dgm:t>
        <a:bodyPr/>
        <a:lstStyle/>
        <a:p>
          <a:endParaRPr lang="en-GB"/>
        </a:p>
      </dgm:t>
    </dgm:pt>
    <dgm:pt modelId="{8517F9E5-EC05-4DF1-A10A-C8CE54D90D90}" type="sibTrans" cxnId="{3CB4814B-59AD-4540-964C-CF36F6E55661}">
      <dgm:prSet/>
      <dgm:spPr>
        <a:xfrm rot="19027397">
          <a:off x="800720" y="855680"/>
          <a:ext cx="1416169" cy="39423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ln>
          <a:noFill/>
        </a:ln>
        <a:effectLst/>
      </dgm:spPr>
      <dgm:t>
        <a:bodyPr/>
        <a:lstStyle/>
        <a:p>
          <a:endParaRPr lang="en-GB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1767B5E0-ADD1-4CE1-A878-23D49E264506}" type="pres">
      <dgm:prSet presAssocID="{810A3DAF-5ED5-4D38-91D4-935A90D74A7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41DC297-0F7F-4CB8-8CFC-2D961A4C78A6}" type="pres">
      <dgm:prSet presAssocID="{9AB466D9-FE3A-46F8-81C4-38DBB7E67568}" presName="node" presStyleLbl="node1" presStyleIdx="0" presStyleCnt="3" custScaleX="124084" custScaleY="119145" custRadScaleRad="8348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007FE95-0903-471C-94E6-242F83476755}" type="pres">
      <dgm:prSet presAssocID="{4FFA867A-8A3C-4887-8905-9C2C2CFB2037}" presName="sibTrans" presStyleLbl="sibTrans2D1" presStyleIdx="0" presStyleCnt="3" custScaleX="399276" custLinFactX="100000" custLinFactY="-783" custLinFactNeighborX="170741" custLinFactNeighborY="-100000"/>
      <dgm:spPr/>
      <dgm:t>
        <a:bodyPr/>
        <a:lstStyle/>
        <a:p>
          <a:endParaRPr lang="en-GB"/>
        </a:p>
      </dgm:t>
    </dgm:pt>
    <dgm:pt modelId="{B34A1CD3-DC23-4154-93E8-00BD0E16EA6C}" type="pres">
      <dgm:prSet presAssocID="{4FFA867A-8A3C-4887-8905-9C2C2CFB2037}" presName="connectorText" presStyleLbl="sibTrans2D1" presStyleIdx="0" presStyleCnt="3"/>
      <dgm:spPr/>
      <dgm:t>
        <a:bodyPr/>
        <a:lstStyle/>
        <a:p>
          <a:endParaRPr lang="en-GB"/>
        </a:p>
      </dgm:t>
    </dgm:pt>
    <dgm:pt modelId="{59B8D87F-0F8B-4CF0-9F93-F1DDB91E4307}" type="pres">
      <dgm:prSet presAssocID="{A434BA7C-4ACE-4D68-8211-2FE50B99D02C}" presName="node" presStyleLbl="node1" presStyleIdx="1" presStyleCnt="3" custScaleX="160944" custScaleY="199801" custRadScaleRad="98759" custRadScaleInc="-2956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1F89E2A-B3B1-4C91-9798-4F34D2EDC1EB}" type="pres">
      <dgm:prSet presAssocID="{FCABE7F3-4DE1-405E-B4DA-436B9CC8526B}" presName="sibTrans" presStyleLbl="sibTrans2D1" presStyleIdx="1" presStyleCnt="3" custAng="21551916" custScaleX="202520" custLinFactNeighborX="-4026" custLinFactNeighborY="-19110"/>
      <dgm:spPr/>
      <dgm:t>
        <a:bodyPr/>
        <a:lstStyle/>
        <a:p>
          <a:endParaRPr lang="en-GB"/>
        </a:p>
      </dgm:t>
    </dgm:pt>
    <dgm:pt modelId="{6C35DF6B-0FFA-4354-A8DA-D922C000EDD8}" type="pres">
      <dgm:prSet presAssocID="{FCABE7F3-4DE1-405E-B4DA-436B9CC8526B}" presName="connectorText" presStyleLbl="sibTrans2D1" presStyleIdx="1" presStyleCnt="3"/>
      <dgm:spPr/>
      <dgm:t>
        <a:bodyPr/>
        <a:lstStyle/>
        <a:p>
          <a:endParaRPr lang="en-GB"/>
        </a:p>
      </dgm:t>
    </dgm:pt>
    <dgm:pt modelId="{2E145251-DC3A-4866-BBCA-97F17EC91E76}" type="pres">
      <dgm:prSet presAssocID="{EA95D077-FA81-48E9-BD35-5FC850DDFBC3}" presName="node" presStyleLbl="node1" presStyleIdx="2" presStyleCnt="3" custScaleX="137567" custScaleY="209763" custRadScaleRad="105671" custRadScaleInc="3178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5321B90-0956-4EA8-A107-8695C0CF6CDA}" type="pres">
      <dgm:prSet presAssocID="{8517F9E5-EC05-4DF1-A10A-C8CE54D90D90}" presName="sibTrans" presStyleLbl="sibTrans2D1" presStyleIdx="2" presStyleCnt="3" custScaleX="379546" custLinFactX="-100000" custLinFactY="-3092" custLinFactNeighborX="-191214" custLinFactNeighborY="-100000"/>
      <dgm:spPr/>
      <dgm:t>
        <a:bodyPr/>
        <a:lstStyle/>
        <a:p>
          <a:endParaRPr lang="en-GB"/>
        </a:p>
      </dgm:t>
    </dgm:pt>
    <dgm:pt modelId="{6220C5AE-A714-44D0-948E-1F72BE1C9FB6}" type="pres">
      <dgm:prSet presAssocID="{8517F9E5-EC05-4DF1-A10A-C8CE54D90D90}" presName="connectorText" presStyleLbl="sibTrans2D1" presStyleIdx="2" presStyleCnt="3"/>
      <dgm:spPr/>
      <dgm:t>
        <a:bodyPr/>
        <a:lstStyle/>
        <a:p>
          <a:endParaRPr lang="en-GB"/>
        </a:p>
      </dgm:t>
    </dgm:pt>
  </dgm:ptLst>
  <dgm:cxnLst>
    <dgm:cxn modelId="{717CD3E8-E948-453F-A77E-B5E1175FCD28}" type="presOf" srcId="{8517F9E5-EC05-4DF1-A10A-C8CE54D90D90}" destId="{35321B90-0956-4EA8-A107-8695C0CF6CDA}" srcOrd="0" destOrd="0" presId="urn:microsoft.com/office/officeart/2005/8/layout/cycle7"/>
    <dgm:cxn modelId="{E57C87EB-3399-4589-993B-BF4911FAB1FF}" type="presOf" srcId="{4FFA867A-8A3C-4887-8905-9C2C2CFB2037}" destId="{B34A1CD3-DC23-4154-93E8-00BD0E16EA6C}" srcOrd="1" destOrd="0" presId="urn:microsoft.com/office/officeart/2005/8/layout/cycle7"/>
    <dgm:cxn modelId="{48CF3246-B298-4D6C-A65A-C293D48AFDC1}" type="presOf" srcId="{EA95D077-FA81-48E9-BD35-5FC850DDFBC3}" destId="{2E145251-DC3A-4866-BBCA-97F17EC91E76}" srcOrd="0" destOrd="0" presId="urn:microsoft.com/office/officeart/2005/8/layout/cycle7"/>
    <dgm:cxn modelId="{46B7AB0B-BCF7-4F34-9102-AB3E54364692}" type="presOf" srcId="{810A3DAF-5ED5-4D38-91D4-935A90D74A72}" destId="{1767B5E0-ADD1-4CE1-A878-23D49E264506}" srcOrd="0" destOrd="0" presId="urn:microsoft.com/office/officeart/2005/8/layout/cycle7"/>
    <dgm:cxn modelId="{DD5B7F7C-BC4F-4EE8-B293-A9EA9974B13E}" srcId="{810A3DAF-5ED5-4D38-91D4-935A90D74A72}" destId="{A434BA7C-4ACE-4D68-8211-2FE50B99D02C}" srcOrd="1" destOrd="0" parTransId="{D78BB92C-5BF6-4D48-8C01-7CD9686EF254}" sibTransId="{FCABE7F3-4DE1-405E-B4DA-436B9CC8526B}"/>
    <dgm:cxn modelId="{3CB4814B-59AD-4540-964C-CF36F6E55661}" srcId="{810A3DAF-5ED5-4D38-91D4-935A90D74A72}" destId="{EA95D077-FA81-48E9-BD35-5FC850DDFBC3}" srcOrd="2" destOrd="0" parTransId="{7279EC56-D1A5-45B8-A3B7-0B3346751E50}" sibTransId="{8517F9E5-EC05-4DF1-A10A-C8CE54D90D90}"/>
    <dgm:cxn modelId="{6325CF2A-BAEB-4F2C-B537-453B14AFC7BA}" type="presOf" srcId="{8517F9E5-EC05-4DF1-A10A-C8CE54D90D90}" destId="{6220C5AE-A714-44D0-948E-1F72BE1C9FB6}" srcOrd="1" destOrd="0" presId="urn:microsoft.com/office/officeart/2005/8/layout/cycle7"/>
    <dgm:cxn modelId="{2EEE71DF-6DE5-4BB7-BFA8-6EAA8946682B}" type="presOf" srcId="{9AB466D9-FE3A-46F8-81C4-38DBB7E67568}" destId="{341DC297-0F7F-4CB8-8CFC-2D961A4C78A6}" srcOrd="0" destOrd="0" presId="urn:microsoft.com/office/officeart/2005/8/layout/cycle7"/>
    <dgm:cxn modelId="{6BD89744-9A8D-449A-8921-AB6104469C59}" type="presOf" srcId="{FCABE7F3-4DE1-405E-B4DA-436B9CC8526B}" destId="{71F89E2A-B3B1-4C91-9798-4F34D2EDC1EB}" srcOrd="0" destOrd="0" presId="urn:microsoft.com/office/officeart/2005/8/layout/cycle7"/>
    <dgm:cxn modelId="{64D02B2C-AF90-4E18-B147-56F2E7ECE120}" type="presOf" srcId="{FCABE7F3-4DE1-405E-B4DA-436B9CC8526B}" destId="{6C35DF6B-0FFA-4354-A8DA-D922C000EDD8}" srcOrd="1" destOrd="0" presId="urn:microsoft.com/office/officeart/2005/8/layout/cycle7"/>
    <dgm:cxn modelId="{BF13F452-7A53-4ADC-93DC-6122A2AD8247}" type="presOf" srcId="{4FFA867A-8A3C-4887-8905-9C2C2CFB2037}" destId="{5007FE95-0903-471C-94E6-242F83476755}" srcOrd="0" destOrd="0" presId="urn:microsoft.com/office/officeart/2005/8/layout/cycle7"/>
    <dgm:cxn modelId="{63B0192D-EEFC-4250-AC71-2AB0E3CF9D84}" srcId="{810A3DAF-5ED5-4D38-91D4-935A90D74A72}" destId="{9AB466D9-FE3A-46F8-81C4-38DBB7E67568}" srcOrd="0" destOrd="0" parTransId="{52836C16-E3B9-48BD-B51F-CA57C49E4B64}" sibTransId="{4FFA867A-8A3C-4887-8905-9C2C2CFB2037}"/>
    <dgm:cxn modelId="{9D581B8A-8529-43C0-8D58-38CD2B056E7C}" type="presOf" srcId="{A434BA7C-4ACE-4D68-8211-2FE50B99D02C}" destId="{59B8D87F-0F8B-4CF0-9F93-F1DDB91E4307}" srcOrd="0" destOrd="0" presId="urn:microsoft.com/office/officeart/2005/8/layout/cycle7"/>
    <dgm:cxn modelId="{1A19CEF7-C43C-456A-9DB2-88D3F43FC042}" type="presParOf" srcId="{1767B5E0-ADD1-4CE1-A878-23D49E264506}" destId="{341DC297-0F7F-4CB8-8CFC-2D961A4C78A6}" srcOrd="0" destOrd="0" presId="urn:microsoft.com/office/officeart/2005/8/layout/cycle7"/>
    <dgm:cxn modelId="{9983861F-FA67-436D-948D-F9137057BC24}" type="presParOf" srcId="{1767B5E0-ADD1-4CE1-A878-23D49E264506}" destId="{5007FE95-0903-471C-94E6-242F83476755}" srcOrd="1" destOrd="0" presId="urn:microsoft.com/office/officeart/2005/8/layout/cycle7"/>
    <dgm:cxn modelId="{C4ACEB18-5FD7-48E2-B5E9-51BF8AEA0500}" type="presParOf" srcId="{5007FE95-0903-471C-94E6-242F83476755}" destId="{B34A1CD3-DC23-4154-93E8-00BD0E16EA6C}" srcOrd="0" destOrd="0" presId="urn:microsoft.com/office/officeart/2005/8/layout/cycle7"/>
    <dgm:cxn modelId="{F8E83BAA-0EDE-4B4D-9AB6-059F1AAE091F}" type="presParOf" srcId="{1767B5E0-ADD1-4CE1-A878-23D49E264506}" destId="{59B8D87F-0F8B-4CF0-9F93-F1DDB91E4307}" srcOrd="2" destOrd="0" presId="urn:microsoft.com/office/officeart/2005/8/layout/cycle7"/>
    <dgm:cxn modelId="{685DC4DC-66F8-4D55-8F7C-3F052ECA1804}" type="presParOf" srcId="{1767B5E0-ADD1-4CE1-A878-23D49E264506}" destId="{71F89E2A-B3B1-4C91-9798-4F34D2EDC1EB}" srcOrd="3" destOrd="0" presId="urn:microsoft.com/office/officeart/2005/8/layout/cycle7"/>
    <dgm:cxn modelId="{7D0179D4-D88B-4990-AA23-CFBC89A26AB8}" type="presParOf" srcId="{71F89E2A-B3B1-4C91-9798-4F34D2EDC1EB}" destId="{6C35DF6B-0FFA-4354-A8DA-D922C000EDD8}" srcOrd="0" destOrd="0" presId="urn:microsoft.com/office/officeart/2005/8/layout/cycle7"/>
    <dgm:cxn modelId="{3DA27A30-506F-44E1-A461-E8CF994E11A7}" type="presParOf" srcId="{1767B5E0-ADD1-4CE1-A878-23D49E264506}" destId="{2E145251-DC3A-4866-BBCA-97F17EC91E76}" srcOrd="4" destOrd="0" presId="urn:microsoft.com/office/officeart/2005/8/layout/cycle7"/>
    <dgm:cxn modelId="{1F3D96E0-8CEE-4F9D-8A4D-E787741A559B}" type="presParOf" srcId="{1767B5E0-ADD1-4CE1-A878-23D49E264506}" destId="{35321B90-0956-4EA8-A107-8695C0CF6CDA}" srcOrd="5" destOrd="0" presId="urn:microsoft.com/office/officeart/2005/8/layout/cycle7"/>
    <dgm:cxn modelId="{9E807BFD-12E6-4EF8-837A-CA9B6083BC7B}" type="presParOf" srcId="{35321B90-0956-4EA8-A107-8695C0CF6CDA}" destId="{6220C5AE-A714-44D0-948E-1F72BE1C9FB6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818100-B93B-4268-A59D-F71E0907F0C4}" type="doc">
      <dgm:prSet loTypeId="urn:microsoft.com/office/officeart/2008/layout/RadialCluster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4B5A3565-90F3-42A3-814D-59C75D1E3AD6}">
      <dgm:prSet phldrT="[Text]" custT="1"/>
      <dgm:spPr>
        <a:xfrm>
          <a:off x="2545626" y="1596733"/>
          <a:ext cx="2861713" cy="1305401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GB" sz="2800" b="1" dirty="0" smtClean="0">
              <a:solidFill>
                <a:srgbClr val="FF0000"/>
              </a:solidFill>
              <a:latin typeface="Calibri" panose="020F0502020204030204"/>
              <a:ea typeface="+mn-ea"/>
              <a:cs typeface="+mn-cs"/>
            </a:rPr>
            <a:t>Nuclear Industry Engineering Standards &amp; Engineering Guides</a:t>
          </a:r>
          <a:endParaRPr lang="en-GB" sz="2800" b="1" dirty="0">
            <a:solidFill>
              <a:srgbClr val="FF0000"/>
            </a:solidFill>
            <a:latin typeface="Calibri" panose="020F0502020204030204"/>
            <a:ea typeface="+mn-ea"/>
            <a:cs typeface="+mn-cs"/>
          </a:endParaRPr>
        </a:p>
      </dgm:t>
    </dgm:pt>
    <dgm:pt modelId="{13217F96-7FA6-4E93-BFEE-9A5BE8704A40}" type="parTrans" cxnId="{D158845F-1AE4-4F07-B4EE-D5FFA006C7F4}">
      <dgm:prSet/>
      <dgm:spPr/>
      <dgm:t>
        <a:bodyPr/>
        <a:lstStyle/>
        <a:p>
          <a:endParaRPr lang="en-GB"/>
        </a:p>
      </dgm:t>
    </dgm:pt>
    <dgm:pt modelId="{BDAF2012-141B-4CFF-95D6-19ADF3A32AD6}" type="sibTrans" cxnId="{D158845F-1AE4-4F07-B4EE-D5FFA006C7F4}">
      <dgm:prSet/>
      <dgm:spPr/>
      <dgm:t>
        <a:bodyPr/>
        <a:lstStyle/>
        <a:p>
          <a:endParaRPr lang="en-GB"/>
        </a:p>
      </dgm:t>
    </dgm:pt>
    <dgm:pt modelId="{CCAC6582-ED67-46BE-8685-F14D7A032357}">
      <dgm:prSet phldrT="[Text]" custT="1"/>
      <dgm:spPr>
        <a:xfrm>
          <a:off x="2293230" y="236458"/>
          <a:ext cx="3387765" cy="865137"/>
        </a:xfrm>
        <a:prstGeom prst="roundRect">
          <a:avLst/>
        </a:prstGeom>
        <a:solidFill>
          <a:srgbClr val="FFC000">
            <a:hueOff val="3465231"/>
            <a:satOff val="-15989"/>
            <a:lumOff val="58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GB" sz="2400" dirty="0" smtClean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UK Nuclear Regulators ONR SAPs &amp; TAGs </a:t>
          </a:r>
          <a:endParaRPr lang="en-GB" sz="24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A11A8BDB-77CE-4038-AC93-F8005B57BD90}" type="parTrans" cxnId="{87BFEBEB-7BDA-4A24-AF2F-88E1A55EE1B5}">
      <dgm:prSet/>
      <dgm:spPr>
        <a:xfrm rot="16223123">
          <a:off x="3734964" y="1349165"/>
          <a:ext cx="49514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95148" y="0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GB"/>
        </a:p>
      </dgm:t>
    </dgm:pt>
    <dgm:pt modelId="{A6C2F5B8-D8D6-4AB4-ADFF-0795E42A9E49}" type="sibTrans" cxnId="{87BFEBEB-7BDA-4A24-AF2F-88E1A55EE1B5}">
      <dgm:prSet/>
      <dgm:spPr/>
      <dgm:t>
        <a:bodyPr/>
        <a:lstStyle/>
        <a:p>
          <a:endParaRPr lang="en-GB"/>
        </a:p>
      </dgm:t>
    </dgm:pt>
    <dgm:pt modelId="{1372F6DD-BB57-4ECD-A5FA-D7F9CDC11227}">
      <dgm:prSet phldrT="[Text]"/>
      <dgm:spPr>
        <a:xfrm>
          <a:off x="5229057" y="3357209"/>
          <a:ext cx="2657642" cy="874618"/>
        </a:xfrm>
        <a:prstGeom prst="roundRect">
          <a:avLst/>
        </a:prstGeom>
        <a:solidFill>
          <a:srgbClr val="FFC000">
            <a:hueOff val="6930462"/>
            <a:satOff val="-31979"/>
            <a:lumOff val="117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GB" dirty="0" smtClean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British Standards, EU &amp; ISO Standards</a:t>
          </a:r>
          <a:endParaRPr lang="en-GB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F252F646-01A4-47FC-9E81-DBE8C2BF67CA}" type="parTrans" cxnId="{B0B4CF96-84AD-4EB6-B405-38AF1F5E5F1F}">
      <dgm:prSet/>
      <dgm:spPr>
        <a:xfrm rot="1854148">
          <a:off x="5004067" y="3129672"/>
          <a:ext cx="88608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86085" y="0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GB"/>
        </a:p>
      </dgm:t>
    </dgm:pt>
    <dgm:pt modelId="{74F07C9A-2CCD-40AC-B208-810E57FF3096}" type="sibTrans" cxnId="{B0B4CF96-84AD-4EB6-B405-38AF1F5E5F1F}">
      <dgm:prSet/>
      <dgm:spPr/>
      <dgm:t>
        <a:bodyPr/>
        <a:lstStyle/>
        <a:p>
          <a:endParaRPr lang="en-GB"/>
        </a:p>
      </dgm:t>
    </dgm:pt>
    <dgm:pt modelId="{E3DF8B14-3B29-407A-8342-E0D9011FD89C}">
      <dgm:prSet phldrT="[Text]"/>
      <dgm:spPr>
        <a:xfrm>
          <a:off x="0" y="3357228"/>
          <a:ext cx="2832697" cy="874618"/>
        </a:xfrm>
        <a:prstGeom prst="roundRect">
          <a:avLst/>
        </a:prstGeom>
        <a:solidFill>
          <a:srgbClr val="FFC000">
            <a:hueOff val="10395693"/>
            <a:satOff val="-47968"/>
            <a:lumOff val="176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GB" dirty="0" smtClean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UK Statutory Legislation</a:t>
          </a:r>
          <a:endParaRPr lang="en-GB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C7318014-8E4B-4E31-90E4-7CC791916CE8}" type="parTrans" cxnId="{93690BF2-CB2D-4E25-984E-34CF21A55E4D}">
      <dgm:prSet/>
      <dgm:spPr>
        <a:xfrm rot="8933280">
          <a:off x="2077597" y="3129681"/>
          <a:ext cx="88074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80747" y="0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GB"/>
        </a:p>
      </dgm:t>
    </dgm:pt>
    <dgm:pt modelId="{84684C05-89C4-4D43-AEC1-2B8DB98CB6E8}" type="sibTrans" cxnId="{93690BF2-CB2D-4E25-984E-34CF21A55E4D}">
      <dgm:prSet/>
      <dgm:spPr/>
      <dgm:t>
        <a:bodyPr/>
        <a:lstStyle/>
        <a:p>
          <a:endParaRPr lang="en-GB"/>
        </a:p>
      </dgm:t>
    </dgm:pt>
    <dgm:pt modelId="{1F5410E7-AA13-4042-87F0-0D3B5350DF9A}" type="pres">
      <dgm:prSet presAssocID="{AD818100-B93B-4268-A59D-F71E0907F0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87AE089D-F85F-4007-8BB6-B3FAAD7829F9}" type="pres">
      <dgm:prSet presAssocID="{4B5A3565-90F3-42A3-814D-59C75D1E3AD6}" presName="singleCycle" presStyleCnt="0"/>
      <dgm:spPr/>
      <dgm:t>
        <a:bodyPr/>
        <a:lstStyle/>
        <a:p>
          <a:endParaRPr lang="en-GB"/>
        </a:p>
      </dgm:t>
    </dgm:pt>
    <dgm:pt modelId="{A8AD627E-4308-4D00-8D54-69F008D6E85E}" type="pres">
      <dgm:prSet presAssocID="{4B5A3565-90F3-42A3-814D-59C75D1E3AD6}" presName="singleCenter" presStyleLbl="node1" presStyleIdx="0" presStyleCnt="4" custScaleX="271465" custScaleY="153220" custLinFactNeighborX="-265" custLinFactNeighborY="-10602">
        <dgm:presLayoutVars>
          <dgm:chMax val="7"/>
          <dgm:chPref val="7"/>
        </dgm:presLayoutVars>
      </dgm:prSet>
      <dgm:spPr/>
      <dgm:t>
        <a:bodyPr/>
        <a:lstStyle/>
        <a:p>
          <a:endParaRPr lang="en-GB"/>
        </a:p>
      </dgm:t>
    </dgm:pt>
    <dgm:pt modelId="{EAD62C7A-469F-42B7-BCC2-09D52E9A093D}" type="pres">
      <dgm:prSet presAssocID="{A11A8BDB-77CE-4038-AC93-F8005B57BD90}" presName="Name56" presStyleLbl="parChTrans1D2" presStyleIdx="0" presStyleCnt="3"/>
      <dgm:spPr/>
      <dgm:t>
        <a:bodyPr/>
        <a:lstStyle/>
        <a:p>
          <a:endParaRPr lang="en-GB"/>
        </a:p>
      </dgm:t>
    </dgm:pt>
    <dgm:pt modelId="{F3F36077-6390-4276-B3B4-BC80A78EA667}" type="pres">
      <dgm:prSet presAssocID="{CCAC6582-ED67-46BE-8685-F14D7A032357}" presName="text0" presStyleLbl="node1" presStyleIdx="1" presStyleCnt="4" custScaleX="387342" custScaleY="98916" custRadScaleRad="114088" custRadScaleInc="67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6FF9745-9D27-4532-941C-8C6C447095BB}" type="pres">
      <dgm:prSet presAssocID="{F252F646-01A4-47FC-9E81-DBE8C2BF67CA}" presName="Name56" presStyleLbl="parChTrans1D2" presStyleIdx="1" presStyleCnt="3"/>
      <dgm:spPr/>
      <dgm:t>
        <a:bodyPr/>
        <a:lstStyle/>
        <a:p>
          <a:endParaRPr lang="en-GB"/>
        </a:p>
      </dgm:t>
    </dgm:pt>
    <dgm:pt modelId="{6B9FDC7B-3311-43B9-A028-BC66672F1AE0}" type="pres">
      <dgm:prSet presAssocID="{1372F6DD-BB57-4ECD-A5FA-D7F9CDC11227}" presName="text0" presStyleLbl="node1" presStyleIdx="2" presStyleCnt="4" custScaleX="303863" custRadScaleRad="154400" custRadScaleInc="-609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383B814-A204-4767-8454-E445B07FB9A5}" type="pres">
      <dgm:prSet presAssocID="{C7318014-8E4B-4E31-90E4-7CC791916CE8}" presName="Name56" presStyleLbl="parChTrans1D2" presStyleIdx="2" presStyleCnt="3"/>
      <dgm:spPr/>
      <dgm:t>
        <a:bodyPr/>
        <a:lstStyle/>
        <a:p>
          <a:endParaRPr lang="en-GB"/>
        </a:p>
      </dgm:t>
    </dgm:pt>
    <dgm:pt modelId="{828D58E0-F959-4525-B98F-25F554A1928E}" type="pres">
      <dgm:prSet presAssocID="{E3DF8B14-3B29-407A-8342-E0D9011FD89C}" presName="text0" presStyleLbl="node1" presStyleIdx="3" presStyleCnt="4" custScaleX="223912" custRadScaleRad="155331" custRadScaleInc="896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0B4CF96-84AD-4EB6-B405-38AF1F5E5F1F}" srcId="{4B5A3565-90F3-42A3-814D-59C75D1E3AD6}" destId="{1372F6DD-BB57-4ECD-A5FA-D7F9CDC11227}" srcOrd="1" destOrd="0" parTransId="{F252F646-01A4-47FC-9E81-DBE8C2BF67CA}" sibTransId="{74F07C9A-2CCD-40AC-B208-810E57FF3096}"/>
    <dgm:cxn modelId="{26B15B3F-761D-4ACB-ACE9-5F4871FC603B}" type="presOf" srcId="{F252F646-01A4-47FC-9E81-DBE8C2BF67CA}" destId="{66FF9745-9D27-4532-941C-8C6C447095BB}" srcOrd="0" destOrd="0" presId="urn:microsoft.com/office/officeart/2008/layout/RadialCluster"/>
    <dgm:cxn modelId="{87BFEBEB-7BDA-4A24-AF2F-88E1A55EE1B5}" srcId="{4B5A3565-90F3-42A3-814D-59C75D1E3AD6}" destId="{CCAC6582-ED67-46BE-8685-F14D7A032357}" srcOrd="0" destOrd="0" parTransId="{A11A8BDB-77CE-4038-AC93-F8005B57BD90}" sibTransId="{A6C2F5B8-D8D6-4AB4-ADFF-0795E42A9E49}"/>
    <dgm:cxn modelId="{93690BF2-CB2D-4E25-984E-34CF21A55E4D}" srcId="{4B5A3565-90F3-42A3-814D-59C75D1E3AD6}" destId="{E3DF8B14-3B29-407A-8342-E0D9011FD89C}" srcOrd="2" destOrd="0" parTransId="{C7318014-8E4B-4E31-90E4-7CC791916CE8}" sibTransId="{84684C05-89C4-4D43-AEC1-2B8DB98CB6E8}"/>
    <dgm:cxn modelId="{D158845F-1AE4-4F07-B4EE-D5FFA006C7F4}" srcId="{AD818100-B93B-4268-A59D-F71E0907F0C4}" destId="{4B5A3565-90F3-42A3-814D-59C75D1E3AD6}" srcOrd="0" destOrd="0" parTransId="{13217F96-7FA6-4E93-BFEE-9A5BE8704A40}" sibTransId="{BDAF2012-141B-4CFF-95D6-19ADF3A32AD6}"/>
    <dgm:cxn modelId="{D8E444C5-4BE2-47DB-99EE-3A991F8ED725}" type="presOf" srcId="{CCAC6582-ED67-46BE-8685-F14D7A032357}" destId="{F3F36077-6390-4276-B3B4-BC80A78EA667}" srcOrd="0" destOrd="0" presId="urn:microsoft.com/office/officeart/2008/layout/RadialCluster"/>
    <dgm:cxn modelId="{DB9EB8CD-4620-4895-9079-3A5EBB2017FA}" type="presOf" srcId="{E3DF8B14-3B29-407A-8342-E0D9011FD89C}" destId="{828D58E0-F959-4525-B98F-25F554A1928E}" srcOrd="0" destOrd="0" presId="urn:microsoft.com/office/officeart/2008/layout/RadialCluster"/>
    <dgm:cxn modelId="{EFA1C67C-B4ED-44BD-BB70-5338F94CDDD4}" type="presOf" srcId="{C7318014-8E4B-4E31-90E4-7CC791916CE8}" destId="{C383B814-A204-4767-8454-E445B07FB9A5}" srcOrd="0" destOrd="0" presId="urn:microsoft.com/office/officeart/2008/layout/RadialCluster"/>
    <dgm:cxn modelId="{F81B0526-6C96-404E-94B2-E92F9B46060C}" type="presOf" srcId="{AD818100-B93B-4268-A59D-F71E0907F0C4}" destId="{1F5410E7-AA13-4042-87F0-0D3B5350DF9A}" srcOrd="0" destOrd="0" presId="urn:microsoft.com/office/officeart/2008/layout/RadialCluster"/>
    <dgm:cxn modelId="{DD5A7AE3-89C9-47DE-AB9D-BB5E203DB172}" type="presOf" srcId="{4B5A3565-90F3-42A3-814D-59C75D1E3AD6}" destId="{A8AD627E-4308-4D00-8D54-69F008D6E85E}" srcOrd="0" destOrd="0" presId="urn:microsoft.com/office/officeart/2008/layout/RadialCluster"/>
    <dgm:cxn modelId="{53717441-AB62-478D-A545-B00617E2BA11}" type="presOf" srcId="{A11A8BDB-77CE-4038-AC93-F8005B57BD90}" destId="{EAD62C7A-469F-42B7-BCC2-09D52E9A093D}" srcOrd="0" destOrd="0" presId="urn:microsoft.com/office/officeart/2008/layout/RadialCluster"/>
    <dgm:cxn modelId="{93D563CB-F4A9-44B8-981A-26C7472CC6BC}" type="presOf" srcId="{1372F6DD-BB57-4ECD-A5FA-D7F9CDC11227}" destId="{6B9FDC7B-3311-43B9-A028-BC66672F1AE0}" srcOrd="0" destOrd="0" presId="urn:microsoft.com/office/officeart/2008/layout/RadialCluster"/>
    <dgm:cxn modelId="{32219648-BC8F-4DFB-B9B2-BCE6DAF0E095}" type="presParOf" srcId="{1F5410E7-AA13-4042-87F0-0D3B5350DF9A}" destId="{87AE089D-F85F-4007-8BB6-B3FAAD7829F9}" srcOrd="0" destOrd="0" presId="urn:microsoft.com/office/officeart/2008/layout/RadialCluster"/>
    <dgm:cxn modelId="{1A28877C-DC83-49D7-83C8-6C12A1F4007A}" type="presParOf" srcId="{87AE089D-F85F-4007-8BB6-B3FAAD7829F9}" destId="{A8AD627E-4308-4D00-8D54-69F008D6E85E}" srcOrd="0" destOrd="0" presId="urn:microsoft.com/office/officeart/2008/layout/RadialCluster"/>
    <dgm:cxn modelId="{CD829414-FDA8-4270-A685-A9C978494F0A}" type="presParOf" srcId="{87AE089D-F85F-4007-8BB6-B3FAAD7829F9}" destId="{EAD62C7A-469F-42B7-BCC2-09D52E9A093D}" srcOrd="1" destOrd="0" presId="urn:microsoft.com/office/officeart/2008/layout/RadialCluster"/>
    <dgm:cxn modelId="{583D553D-E905-42D9-8799-92754D5E11F2}" type="presParOf" srcId="{87AE089D-F85F-4007-8BB6-B3FAAD7829F9}" destId="{F3F36077-6390-4276-B3B4-BC80A78EA667}" srcOrd="2" destOrd="0" presId="urn:microsoft.com/office/officeart/2008/layout/RadialCluster"/>
    <dgm:cxn modelId="{1BBA8C31-1980-47AC-874A-F57274E386C8}" type="presParOf" srcId="{87AE089D-F85F-4007-8BB6-B3FAAD7829F9}" destId="{66FF9745-9D27-4532-941C-8C6C447095BB}" srcOrd="3" destOrd="0" presId="urn:microsoft.com/office/officeart/2008/layout/RadialCluster"/>
    <dgm:cxn modelId="{042ED5DC-DB61-4852-8C84-1006980450AE}" type="presParOf" srcId="{87AE089D-F85F-4007-8BB6-B3FAAD7829F9}" destId="{6B9FDC7B-3311-43B9-A028-BC66672F1AE0}" srcOrd="4" destOrd="0" presId="urn:microsoft.com/office/officeart/2008/layout/RadialCluster"/>
    <dgm:cxn modelId="{FC6DDF71-0F5C-4576-A7E1-80A6FCD4C7A8}" type="presParOf" srcId="{87AE089D-F85F-4007-8BB6-B3FAAD7829F9}" destId="{C383B814-A204-4767-8454-E445B07FB9A5}" srcOrd="5" destOrd="0" presId="urn:microsoft.com/office/officeart/2008/layout/RadialCluster"/>
    <dgm:cxn modelId="{9349C446-CB17-41C3-9EAE-674F40BECAD5}" type="presParOf" srcId="{87AE089D-F85F-4007-8BB6-B3FAAD7829F9}" destId="{828D58E0-F959-4525-B98F-25F554A1928E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053696-ABA0-4B59-A98C-6CCF278D1B21}">
      <dsp:nvSpPr>
        <dsp:cNvPr id="0" name=""/>
        <dsp:cNvSpPr/>
      </dsp:nvSpPr>
      <dsp:spPr>
        <a:xfrm>
          <a:off x="0" y="623869"/>
          <a:ext cx="8038694" cy="1512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30F218-7F5F-4C20-9D9C-F50A9978651D}">
      <dsp:nvSpPr>
        <dsp:cNvPr id="0" name=""/>
        <dsp:cNvSpPr/>
      </dsp:nvSpPr>
      <dsp:spPr>
        <a:xfrm>
          <a:off x="152401" y="0"/>
          <a:ext cx="7624226" cy="563792"/>
        </a:xfrm>
        <a:prstGeom prst="roundRect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690" tIns="0" rIns="21269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>
              <a:solidFill>
                <a:schemeClr val="tx1"/>
              </a:solidFill>
              <a:latin typeface="+mj-lt"/>
              <a:ea typeface="+mn-ea"/>
              <a:cs typeface="+mn-cs"/>
            </a:rPr>
            <a:t>The UK Nuclear Industry</a:t>
          </a:r>
          <a:endParaRPr lang="en-GB" sz="2800" kern="1200" dirty="0">
            <a:solidFill>
              <a:schemeClr val="tx1"/>
            </a:solidFill>
            <a:latin typeface="+mj-lt"/>
            <a:ea typeface="+mn-ea"/>
            <a:cs typeface="+mn-cs"/>
          </a:endParaRPr>
        </a:p>
      </dsp:txBody>
      <dsp:txXfrm>
        <a:off x="179923" y="27522"/>
        <a:ext cx="7569182" cy="508748"/>
      </dsp:txXfrm>
    </dsp:sp>
    <dsp:sp modelId="{709F69AB-4C0A-4E20-9CD6-89DC2348EA59}">
      <dsp:nvSpPr>
        <dsp:cNvPr id="0" name=""/>
        <dsp:cNvSpPr/>
      </dsp:nvSpPr>
      <dsp:spPr>
        <a:xfrm>
          <a:off x="0" y="1260992"/>
          <a:ext cx="8038694" cy="1512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9F86F2-7C26-44E0-A52C-368473D4D1D7}">
      <dsp:nvSpPr>
        <dsp:cNvPr id="0" name=""/>
        <dsp:cNvSpPr/>
      </dsp:nvSpPr>
      <dsp:spPr>
        <a:xfrm>
          <a:off x="152400" y="643385"/>
          <a:ext cx="7635250" cy="542082"/>
        </a:xfrm>
        <a:prstGeom prst="round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690" tIns="0" rIns="21269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>
              <a:solidFill>
                <a:schemeClr val="tx1"/>
              </a:solidFill>
              <a:latin typeface="+mj-lt"/>
              <a:ea typeface="+mn-ea"/>
              <a:cs typeface="+mn-cs"/>
            </a:rPr>
            <a:t>Sellafield Site and its Work Themes</a:t>
          </a:r>
          <a:endParaRPr lang="en-GB" sz="2800" kern="1200" dirty="0">
            <a:solidFill>
              <a:schemeClr val="tx1"/>
            </a:solidFill>
            <a:latin typeface="+mj-lt"/>
            <a:ea typeface="+mn-ea"/>
            <a:cs typeface="+mn-cs"/>
          </a:endParaRPr>
        </a:p>
      </dsp:txBody>
      <dsp:txXfrm>
        <a:off x="178862" y="669847"/>
        <a:ext cx="7582326" cy="489158"/>
      </dsp:txXfrm>
    </dsp:sp>
    <dsp:sp modelId="{61E97247-7E82-402E-9713-1B71D56B0B89}">
      <dsp:nvSpPr>
        <dsp:cNvPr id="0" name=""/>
        <dsp:cNvSpPr/>
      </dsp:nvSpPr>
      <dsp:spPr>
        <a:xfrm>
          <a:off x="0" y="1872346"/>
          <a:ext cx="8038694" cy="1512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941874-6B6B-4C9D-A5C3-5819EEDB0AB3}">
      <dsp:nvSpPr>
        <dsp:cNvPr id="0" name=""/>
        <dsp:cNvSpPr/>
      </dsp:nvSpPr>
      <dsp:spPr>
        <a:xfrm>
          <a:off x="152401" y="1329186"/>
          <a:ext cx="7624282" cy="516313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690" tIns="0" rIns="21269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>
              <a:solidFill>
                <a:schemeClr val="tx1"/>
              </a:solidFill>
              <a:latin typeface="+mj-lt"/>
              <a:ea typeface="+mn-ea"/>
              <a:cs typeface="+mn-cs"/>
            </a:rPr>
            <a:t>The Regulation of UK Nuclear Licensed Sites</a:t>
          </a:r>
          <a:endParaRPr lang="en-GB" sz="2800" kern="1200" dirty="0">
            <a:solidFill>
              <a:schemeClr val="tx1"/>
            </a:solidFill>
            <a:latin typeface="+mj-lt"/>
            <a:ea typeface="+mn-ea"/>
            <a:cs typeface="+mn-cs"/>
          </a:endParaRPr>
        </a:p>
      </dsp:txBody>
      <dsp:txXfrm>
        <a:off x="177605" y="1354390"/>
        <a:ext cx="7573874" cy="465905"/>
      </dsp:txXfrm>
    </dsp:sp>
    <dsp:sp modelId="{5E4CCCCE-BC5A-4BE0-B569-5640F7D0B74C}">
      <dsp:nvSpPr>
        <dsp:cNvPr id="0" name=""/>
        <dsp:cNvSpPr/>
      </dsp:nvSpPr>
      <dsp:spPr>
        <a:xfrm>
          <a:off x="0" y="2619400"/>
          <a:ext cx="8038694" cy="1512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1CD55E-B22B-40A6-9A24-D92CC088503F}">
      <dsp:nvSpPr>
        <dsp:cNvPr id="0" name=""/>
        <dsp:cNvSpPr/>
      </dsp:nvSpPr>
      <dsp:spPr>
        <a:xfrm>
          <a:off x="152399" y="1938786"/>
          <a:ext cx="7657157" cy="652014"/>
        </a:xfrm>
        <a:prstGeom prst="round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690" tIns="0" rIns="21269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>
              <a:solidFill>
                <a:schemeClr val="tx1"/>
              </a:solidFill>
              <a:latin typeface="+mj-lt"/>
              <a:ea typeface="+mn-ea"/>
              <a:cs typeface="+mn-cs"/>
            </a:rPr>
            <a:t>UK Legislation, BS, EU and ISO Standards</a:t>
          </a:r>
          <a:endParaRPr lang="en-GB" sz="2800" kern="1200" dirty="0">
            <a:solidFill>
              <a:schemeClr val="tx1"/>
            </a:solidFill>
            <a:latin typeface="+mj-lt"/>
            <a:ea typeface="+mn-ea"/>
            <a:cs typeface="+mn-cs"/>
          </a:endParaRPr>
        </a:p>
      </dsp:txBody>
      <dsp:txXfrm>
        <a:off x="184228" y="1970615"/>
        <a:ext cx="7593499" cy="588356"/>
      </dsp:txXfrm>
    </dsp:sp>
    <dsp:sp modelId="{B2BBE297-7809-4583-9526-988E92651BB8}">
      <dsp:nvSpPr>
        <dsp:cNvPr id="0" name=""/>
        <dsp:cNvSpPr/>
      </dsp:nvSpPr>
      <dsp:spPr>
        <a:xfrm>
          <a:off x="0" y="3289596"/>
          <a:ext cx="8038694" cy="1512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666B87-B7FF-4AD9-BB64-9F6254BDF1F8}">
      <dsp:nvSpPr>
        <dsp:cNvPr id="0" name=""/>
        <dsp:cNvSpPr/>
      </dsp:nvSpPr>
      <dsp:spPr>
        <a:xfrm>
          <a:off x="152401" y="2745778"/>
          <a:ext cx="7582457" cy="575156"/>
        </a:xfrm>
        <a:prstGeom prst="roundRect">
          <a:avLst/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690" tIns="0" rIns="21269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>
              <a:solidFill>
                <a:schemeClr val="tx1"/>
              </a:solidFill>
              <a:latin typeface="+mj-lt"/>
              <a:ea typeface="+mn-ea"/>
              <a:cs typeface="+mn-cs"/>
            </a:rPr>
            <a:t>Complying with Regulations and Legislation</a:t>
          </a:r>
          <a:endParaRPr lang="en-GB" sz="2800" kern="1200" dirty="0">
            <a:solidFill>
              <a:schemeClr val="tx1"/>
            </a:solidFill>
            <a:latin typeface="+mj-lt"/>
            <a:ea typeface="+mn-ea"/>
            <a:cs typeface="+mn-cs"/>
          </a:endParaRPr>
        </a:p>
      </dsp:txBody>
      <dsp:txXfrm>
        <a:off x="180478" y="2773855"/>
        <a:ext cx="7526303" cy="519002"/>
      </dsp:txXfrm>
    </dsp:sp>
    <dsp:sp modelId="{1DB1D33F-EA3E-43D7-93BF-442C9D4EC5BE}">
      <dsp:nvSpPr>
        <dsp:cNvPr id="0" name=""/>
        <dsp:cNvSpPr/>
      </dsp:nvSpPr>
      <dsp:spPr>
        <a:xfrm>
          <a:off x="0" y="3935278"/>
          <a:ext cx="8038694" cy="1512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D8E9C0-7B75-4C2D-B63C-292E16BD3A99}">
      <dsp:nvSpPr>
        <dsp:cNvPr id="0" name=""/>
        <dsp:cNvSpPr/>
      </dsp:nvSpPr>
      <dsp:spPr>
        <a:xfrm>
          <a:off x="152399" y="3456200"/>
          <a:ext cx="7654022" cy="550641"/>
        </a:xfrm>
        <a:prstGeom prst="roundRect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690" tIns="0" rIns="21269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>
              <a:solidFill>
                <a:schemeClr val="tx1"/>
              </a:solidFill>
              <a:latin typeface="+mj-lt"/>
              <a:ea typeface="+mn-ea"/>
              <a:cs typeface="+mn-cs"/>
            </a:rPr>
            <a:t>UK Ventilation Engineering Standards</a:t>
          </a:r>
          <a:endParaRPr lang="en-GB" sz="2800" kern="1200" dirty="0">
            <a:solidFill>
              <a:schemeClr val="tx1"/>
            </a:solidFill>
            <a:latin typeface="+mj-lt"/>
            <a:ea typeface="+mn-ea"/>
            <a:cs typeface="+mn-cs"/>
          </a:endParaRPr>
        </a:p>
      </dsp:txBody>
      <dsp:txXfrm>
        <a:off x="179279" y="3483080"/>
        <a:ext cx="7600262" cy="496881"/>
      </dsp:txXfrm>
    </dsp:sp>
    <dsp:sp modelId="{C5B58888-7694-44DC-A8D9-7B47780D0BED}">
      <dsp:nvSpPr>
        <dsp:cNvPr id="0" name=""/>
        <dsp:cNvSpPr/>
      </dsp:nvSpPr>
      <dsp:spPr>
        <a:xfrm>
          <a:off x="0" y="4638025"/>
          <a:ext cx="8038694" cy="1512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7B0EE0-0660-4B5C-999E-A4F0615D47B8}">
      <dsp:nvSpPr>
        <dsp:cNvPr id="0" name=""/>
        <dsp:cNvSpPr/>
      </dsp:nvSpPr>
      <dsp:spPr>
        <a:xfrm>
          <a:off x="129891" y="4101088"/>
          <a:ext cx="7706993" cy="607707"/>
        </a:xfrm>
        <a:prstGeom prst="round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690" tIns="0" rIns="21269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>
              <a:solidFill>
                <a:schemeClr val="tx1"/>
              </a:solidFill>
              <a:latin typeface="+mj-lt"/>
              <a:ea typeface="+mn-ea"/>
              <a:cs typeface="+mn-cs"/>
            </a:rPr>
            <a:t>UK HEPA Filter Standards and Type Testing </a:t>
          </a:r>
          <a:endParaRPr lang="en-GB" sz="2800" kern="1200" dirty="0">
            <a:solidFill>
              <a:schemeClr val="tx1"/>
            </a:solidFill>
            <a:latin typeface="+mj-lt"/>
            <a:ea typeface="+mn-ea"/>
            <a:cs typeface="+mn-cs"/>
          </a:endParaRPr>
        </a:p>
      </dsp:txBody>
      <dsp:txXfrm>
        <a:off x="159557" y="4130754"/>
        <a:ext cx="7647661" cy="5483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C979DE-B965-4D0C-94A5-0808CBCA747D}">
      <dsp:nvSpPr>
        <dsp:cNvPr id="0" name=""/>
        <dsp:cNvSpPr/>
      </dsp:nvSpPr>
      <dsp:spPr>
        <a:xfrm>
          <a:off x="2816953" y="1352"/>
          <a:ext cx="2252792" cy="1126396"/>
        </a:xfrm>
        <a:prstGeom prst="roundRect">
          <a:avLst>
            <a:gd name="adj" fmla="val 1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British Standards</a:t>
          </a:r>
          <a:endParaRPr lang="en-GB" sz="3000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sp:txBody>
      <dsp:txXfrm>
        <a:off x="2849944" y="34343"/>
        <a:ext cx="2186810" cy="1060414"/>
      </dsp:txXfrm>
    </dsp:sp>
    <dsp:sp modelId="{9F6DBFFD-3F07-4490-872F-92A9B1037386}">
      <dsp:nvSpPr>
        <dsp:cNvPr id="0" name=""/>
        <dsp:cNvSpPr/>
      </dsp:nvSpPr>
      <dsp:spPr>
        <a:xfrm rot="3600000">
          <a:off x="4286359" y="1978549"/>
          <a:ext cx="1174340" cy="394238"/>
        </a:xfrm>
        <a:prstGeom prst="leftRightArrow">
          <a:avLst>
            <a:gd name="adj1" fmla="val 60000"/>
            <a:gd name="adj2" fmla="val 5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6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404630" y="2057397"/>
        <a:ext cx="937798" cy="236542"/>
      </dsp:txXfrm>
    </dsp:sp>
    <dsp:sp modelId="{06B31AD6-BD9C-48B1-A651-6916354E7161}">
      <dsp:nvSpPr>
        <dsp:cNvPr id="0" name=""/>
        <dsp:cNvSpPr/>
      </dsp:nvSpPr>
      <dsp:spPr>
        <a:xfrm>
          <a:off x="4677312" y="3223588"/>
          <a:ext cx="2252792" cy="1126396"/>
        </a:xfrm>
        <a:prstGeom prst="roundRect">
          <a:avLst>
            <a:gd name="adj" fmla="val 10000"/>
          </a:avLst>
        </a:prstGeom>
        <a:solidFill>
          <a:srgbClr val="FFC000">
            <a:hueOff val="5197847"/>
            <a:satOff val="-23984"/>
            <a:lumOff val="88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ISO Standards</a:t>
          </a:r>
          <a:endParaRPr lang="en-GB" sz="30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710303" y="3256579"/>
        <a:ext cx="2186810" cy="1060414"/>
      </dsp:txXfrm>
    </dsp:sp>
    <dsp:sp modelId="{861F28F8-5A01-4220-AFB1-C117867FE6DB}">
      <dsp:nvSpPr>
        <dsp:cNvPr id="0" name=""/>
        <dsp:cNvSpPr/>
      </dsp:nvSpPr>
      <dsp:spPr>
        <a:xfrm rot="10800000">
          <a:off x="3356179" y="3589667"/>
          <a:ext cx="1174340" cy="394238"/>
        </a:xfrm>
        <a:prstGeom prst="leftRightArrow">
          <a:avLst>
            <a:gd name="adj1" fmla="val 60000"/>
            <a:gd name="adj2" fmla="val 50000"/>
          </a:avLst>
        </a:prstGeom>
        <a:solidFill>
          <a:srgbClr val="FFC000">
            <a:hueOff val="5197847"/>
            <a:satOff val="-23984"/>
            <a:lumOff val="883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6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3474450" y="3668515"/>
        <a:ext cx="937798" cy="236542"/>
      </dsp:txXfrm>
    </dsp:sp>
    <dsp:sp modelId="{639E1D35-25E1-49CD-9CE3-4C33B2DF1A04}">
      <dsp:nvSpPr>
        <dsp:cNvPr id="0" name=""/>
        <dsp:cNvSpPr/>
      </dsp:nvSpPr>
      <dsp:spPr>
        <a:xfrm>
          <a:off x="956594" y="3223588"/>
          <a:ext cx="2252792" cy="1126396"/>
        </a:xfrm>
        <a:prstGeom prst="roundRect">
          <a:avLst>
            <a:gd name="adj" fmla="val 10000"/>
          </a:avLst>
        </a:prstGeom>
        <a:solidFill>
          <a:srgbClr val="FFC000">
            <a:hueOff val="10395693"/>
            <a:satOff val="-47968"/>
            <a:lumOff val="176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European Standards</a:t>
          </a:r>
          <a:endParaRPr lang="en-GB" sz="30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989585" y="3256579"/>
        <a:ext cx="2186810" cy="1060414"/>
      </dsp:txXfrm>
    </dsp:sp>
    <dsp:sp modelId="{F91C8FF2-1BDC-43DF-9671-C0ED4CC5BD6F}">
      <dsp:nvSpPr>
        <dsp:cNvPr id="0" name=""/>
        <dsp:cNvSpPr/>
      </dsp:nvSpPr>
      <dsp:spPr>
        <a:xfrm rot="18000000">
          <a:off x="2426000" y="1978549"/>
          <a:ext cx="1174340" cy="394238"/>
        </a:xfrm>
        <a:prstGeom prst="leftRightArrow">
          <a:avLst>
            <a:gd name="adj1" fmla="val 60000"/>
            <a:gd name="adj2" fmla="val 50000"/>
          </a:avLst>
        </a:prstGeom>
        <a:solidFill>
          <a:srgbClr val="FFC000">
            <a:hueOff val="10395693"/>
            <a:satOff val="-47968"/>
            <a:lumOff val="1765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6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544271" y="2057397"/>
        <a:ext cx="937798" cy="2365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889938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7607" y="2"/>
            <a:ext cx="2889938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83825AD-F647-4C99-A13E-5752D229375D}" type="datetimeFigureOut">
              <a:rPr lang="en-US"/>
              <a:pPr>
                <a:defRPr/>
              </a:pPr>
              <a:t>5/23/18</a:t>
            </a:fld>
            <a:endParaRPr lang="en-US" dirty="0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7318"/>
            <a:ext cx="2889938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7607" y="9377318"/>
            <a:ext cx="2889938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2A23E14-5C0C-4F98-9A90-D4F1C22A03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292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889938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7607" y="2"/>
            <a:ext cx="2889938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2C71A61-04D2-45E1-AAAA-C722E62DE162}" type="datetimeFigureOut">
              <a:rPr lang="en-US"/>
              <a:pPr>
                <a:defRPr/>
              </a:pPr>
              <a:t>5/23/18</a:t>
            </a:fld>
            <a:endParaRPr lang="en-US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6775" y="739775"/>
            <a:ext cx="4935538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909" y="4689515"/>
            <a:ext cx="5335270" cy="4442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18"/>
            <a:ext cx="2889938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7607" y="9377318"/>
            <a:ext cx="2889938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1432A9D-B429-4FA0-9F4D-49934F96DB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847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1921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709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4065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6000" y="658813"/>
            <a:ext cx="4933950" cy="37020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2619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6803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2163" y="82550"/>
            <a:ext cx="4935537" cy="37020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3408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2843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17240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73138" y="134938"/>
            <a:ext cx="4933950" cy="37020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3407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973138" y="134938"/>
            <a:ext cx="4933950" cy="3702050"/>
          </a:xfrm>
        </p:spPr>
      </p:sp>
      <p:sp>
        <p:nvSpPr>
          <p:cNvPr id="2" name="Notes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8036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6938" y="134938"/>
            <a:ext cx="4933950" cy="37020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72683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73138" y="287338"/>
            <a:ext cx="493395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4144" y="4021931"/>
            <a:ext cx="6477000" cy="5486400"/>
          </a:xfrm>
        </p:spPr>
        <p:txBody>
          <a:bodyPr/>
          <a:lstStyle/>
          <a:p>
            <a:endParaRPr lang="en-GB" dirty="0" smtClean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4073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73138" y="287338"/>
            <a:ext cx="493395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4144" y="4021931"/>
            <a:ext cx="6477000" cy="5486400"/>
          </a:xfrm>
        </p:spPr>
        <p:txBody>
          <a:bodyPr/>
          <a:lstStyle/>
          <a:p>
            <a:endParaRPr lang="en-GB" dirty="0" smtClean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4073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73138" y="134938"/>
            <a:ext cx="4933950" cy="37020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34073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73138" y="287338"/>
            <a:ext cx="493395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4144" y="4021931"/>
            <a:ext cx="6477000" cy="5486400"/>
          </a:xfrm>
        </p:spPr>
        <p:txBody>
          <a:bodyPr/>
          <a:lstStyle/>
          <a:p>
            <a:endParaRPr lang="en-GB" dirty="0" smtClean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4073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66775" y="165100"/>
            <a:ext cx="4935538" cy="37020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21250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1388" y="165100"/>
            <a:ext cx="4935537" cy="37020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3843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99767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6938" y="134938"/>
            <a:ext cx="4935537" cy="37020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76584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5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134938"/>
            <a:ext cx="4935537" cy="3702050"/>
          </a:xfrm>
        </p:spPr>
      </p:sp>
      <p:sp>
        <p:nvSpPr>
          <p:cNvPr id="2" name="Notes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64801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5361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1388" y="246063"/>
            <a:ext cx="4935537" cy="3703637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42951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66775" y="328613"/>
            <a:ext cx="4935538" cy="37020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26949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50892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17141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44252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439738"/>
            <a:ext cx="4938713" cy="370522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38085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0427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70724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5597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66775" y="246063"/>
            <a:ext cx="4935538" cy="3703637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0210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66775" y="165100"/>
            <a:ext cx="4935538" cy="37020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1425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0721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66775" y="328613"/>
            <a:ext cx="4935538" cy="37020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9031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66775" y="165100"/>
            <a:ext cx="4935538" cy="37020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4029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432A9D-B429-4FA0-9F4D-49934F96DB7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2610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4E4E4"/>
            </a:gs>
            <a:gs pos="100000">
              <a:srgbClr val="F0F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0" y="6309360"/>
            <a:ext cx="9144000" cy="548640"/>
            <a:chOff x="0" y="6309360"/>
            <a:chExt cx="9144000" cy="548640"/>
          </a:xfrm>
        </p:grpSpPr>
        <p:sp>
          <p:nvSpPr>
            <p:cNvPr id="10" name="Rectangle 9"/>
            <p:cNvSpPr>
              <a:spLocks noChangeAspect="1"/>
            </p:cNvSpPr>
            <p:nvPr userDrawn="1"/>
          </p:nvSpPr>
          <p:spPr bwMode="auto">
            <a:xfrm>
              <a:off x="0" y="6309360"/>
              <a:ext cx="9144000" cy="5486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endParaRP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 l="9258" t="7672" r="11387" b="7824"/>
            <a:stretch>
              <a:fillRect/>
            </a:stretch>
          </p:blipFill>
          <p:spPr bwMode="auto">
            <a:xfrm>
              <a:off x="0" y="6309360"/>
              <a:ext cx="609600" cy="548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 userDrawn="1"/>
          </p:nvSpPr>
          <p:spPr>
            <a:xfrm>
              <a:off x="609600" y="6364436"/>
              <a:ext cx="5867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International Society for Nuclear Air Treatment Technologies</a:t>
              </a:r>
            </a:p>
            <a:p>
              <a:r>
                <a:rPr lang="en-US" sz="1200" b="1" dirty="0" smtClean="0"/>
                <a:t>35th Nuclear Air Cleaning Conference ●</a:t>
              </a:r>
              <a:r>
                <a:rPr lang="en-US" sz="1200" b="1" baseline="0" dirty="0" smtClean="0"/>
                <a:t> June 03-05, 2018 </a:t>
              </a:r>
              <a:r>
                <a:rPr lang="en-US" sz="1200" b="1" dirty="0" smtClean="0"/>
                <a:t>●</a:t>
              </a:r>
              <a:r>
                <a:rPr lang="en-US" sz="1200" b="1" baseline="0" dirty="0" smtClean="0"/>
                <a:t> Charleston, SC</a:t>
              </a:r>
              <a:endParaRPr lang="en-US" sz="1200" b="1" dirty="0"/>
            </a:p>
          </p:txBody>
        </p:sp>
      </p:grpSp>
      <p:pic>
        <p:nvPicPr>
          <p:cNvPr id="12" name="Picture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364436"/>
            <a:ext cx="1685925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3" r:id="rId2"/>
    <p:sldLayoutId id="2147483662" r:id="rId3"/>
    <p:sldLayoutId id="2147483661" r:id="rId4"/>
    <p:sldLayoutId id="2147483660" r:id="rId5"/>
    <p:sldLayoutId id="2147483659" r:id="rId6"/>
    <p:sldLayoutId id="2147483658" r:id="rId7"/>
    <p:sldLayoutId id="2147483657" r:id="rId8"/>
    <p:sldLayoutId id="2147483656" r:id="rId9"/>
    <p:sldLayoutId id="2147483655" r:id="rId10"/>
    <p:sldLayoutId id="21474836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8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0ahUKEwiM8_yviYrZAhVRlxQKHUqrAA0QjRwIBw&amp;url=https://www.dreamstime.com/royalty-free-stock-images-lab-technician-image17701549&amp;psig=AOvVaw3GZjA4jbYL7d5UBnWH_93O&amp;ust=1517758549194510" TargetMode="External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cid:image006.jpg@01D3C5CC.F6DCC4A0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0" y="182880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smtClean="0"/>
              <a:t>Nuclear Ventilation Regulations and Standards in the UK   </a:t>
            </a:r>
            <a:endParaRPr lang="en-US" sz="2400" b="1" dirty="0"/>
          </a:p>
          <a:p>
            <a:pPr algn="ctr"/>
            <a:endParaRPr lang="en-US" sz="1800" b="1" dirty="0"/>
          </a:p>
          <a:p>
            <a:pPr algn="ctr"/>
            <a:r>
              <a:rPr lang="en-US" sz="1800" b="1" dirty="0" smtClean="0"/>
              <a:t>Bernard Swinnerton  </a:t>
            </a:r>
            <a:endParaRPr lang="en-US" sz="1800" b="1" dirty="0"/>
          </a:p>
          <a:p>
            <a:pPr algn="ctr"/>
            <a:r>
              <a:rPr lang="en-US" sz="1800" b="1" dirty="0" smtClean="0"/>
              <a:t>Sellafield Ltd</a:t>
            </a:r>
          </a:p>
          <a:p>
            <a:pPr algn="ctr"/>
            <a:r>
              <a:rPr lang="en-US" sz="1800" b="1" dirty="0" smtClean="0"/>
              <a:t>Warrington WA3 6GR, UK 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Sellafield - Remediation</a:t>
            </a:r>
            <a:endParaRPr lang="en-GB" dirty="0"/>
          </a:p>
        </p:txBody>
      </p:sp>
      <p:sp>
        <p:nvSpPr>
          <p:cNvPr id="5" name="Content Placeholder 6"/>
          <p:cNvSpPr>
            <a:spLocks noGrp="1"/>
          </p:cNvSpPr>
          <p:nvPr>
            <p:ph sz="half" idx="1"/>
          </p:nvPr>
        </p:nvSpPr>
        <p:spPr>
          <a:xfrm>
            <a:off x="457200" y="5410200"/>
            <a:ext cx="7908569" cy="573206"/>
          </a:xfrm>
        </p:spPr>
        <p:txBody>
          <a:bodyPr/>
          <a:lstStyle/>
          <a:p>
            <a:pPr marL="0" indent="0" algn="ctr">
              <a:buNone/>
            </a:pPr>
            <a:r>
              <a:rPr lang="en-GB" sz="2800" dirty="0">
                <a:solidFill>
                  <a:schemeClr val="accent2"/>
                </a:solidFill>
              </a:rPr>
              <a:t>Low Level Waste </a:t>
            </a:r>
            <a:r>
              <a:rPr lang="en-GB" sz="2800" dirty="0" smtClean="0">
                <a:solidFill>
                  <a:schemeClr val="accent2"/>
                </a:solidFill>
              </a:rPr>
              <a:t>Compaction </a:t>
            </a:r>
            <a:r>
              <a:rPr lang="en-GB" sz="2800" dirty="0">
                <a:solidFill>
                  <a:schemeClr val="accent2"/>
                </a:solidFill>
              </a:rPr>
              <a:t>and </a:t>
            </a:r>
            <a:r>
              <a:rPr lang="en-GB" sz="2800" dirty="0" smtClean="0">
                <a:solidFill>
                  <a:schemeClr val="accent2"/>
                </a:solidFill>
              </a:rPr>
              <a:t>Storage</a:t>
            </a:r>
            <a:endParaRPr lang="en-GB" sz="2800" dirty="0">
              <a:solidFill>
                <a:schemeClr val="accent2"/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6" b="1367"/>
          <a:stretch/>
        </p:blipFill>
        <p:spPr bwMode="auto">
          <a:xfrm>
            <a:off x="1300267" y="1371600"/>
            <a:ext cx="6455391" cy="37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947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Sellafield - Remediation</a:t>
            </a:r>
            <a:endParaRPr lang="en-GB" dirty="0"/>
          </a:p>
        </p:txBody>
      </p:sp>
      <p:sp>
        <p:nvSpPr>
          <p:cNvPr id="5" name="Content Placeholder 6"/>
          <p:cNvSpPr>
            <a:spLocks noGrp="1"/>
          </p:cNvSpPr>
          <p:nvPr>
            <p:ph sz="half" idx="1"/>
          </p:nvPr>
        </p:nvSpPr>
        <p:spPr>
          <a:xfrm>
            <a:off x="457200" y="5410200"/>
            <a:ext cx="8305800" cy="573206"/>
          </a:xfrm>
        </p:spPr>
        <p:txBody>
          <a:bodyPr/>
          <a:lstStyle/>
          <a:p>
            <a:pPr marL="0" indent="0" algn="ctr">
              <a:buNone/>
            </a:pPr>
            <a:r>
              <a:rPr lang="en-GB" sz="2800" dirty="0">
                <a:solidFill>
                  <a:schemeClr val="accent2"/>
                </a:solidFill>
              </a:rPr>
              <a:t>Intermediate Level Waste </a:t>
            </a:r>
            <a:r>
              <a:rPr lang="en-GB" sz="2800" dirty="0" smtClean="0">
                <a:solidFill>
                  <a:schemeClr val="accent2"/>
                </a:solidFill>
              </a:rPr>
              <a:t>Processing </a:t>
            </a:r>
            <a:r>
              <a:rPr lang="en-GB" sz="2800" dirty="0">
                <a:solidFill>
                  <a:schemeClr val="accent2"/>
                </a:solidFill>
              </a:rPr>
              <a:t>and </a:t>
            </a:r>
            <a:r>
              <a:rPr lang="en-GB" sz="2800" dirty="0" smtClean="0">
                <a:solidFill>
                  <a:schemeClr val="accent2"/>
                </a:solidFill>
              </a:rPr>
              <a:t>Storage</a:t>
            </a:r>
            <a:endParaRPr lang="en-GB" sz="2800" dirty="0">
              <a:solidFill>
                <a:schemeClr val="accent2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4267200" cy="39179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6744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Sellafield - Remediation</a:t>
            </a:r>
            <a:endParaRPr lang="en-GB" dirty="0"/>
          </a:p>
        </p:txBody>
      </p:sp>
      <p:sp>
        <p:nvSpPr>
          <p:cNvPr id="5" name="Content Placeholder 6"/>
          <p:cNvSpPr>
            <a:spLocks noGrp="1"/>
          </p:cNvSpPr>
          <p:nvPr>
            <p:ph sz="half" idx="1"/>
          </p:nvPr>
        </p:nvSpPr>
        <p:spPr>
          <a:xfrm>
            <a:off x="457200" y="5410200"/>
            <a:ext cx="8077200" cy="573206"/>
          </a:xfrm>
        </p:spPr>
        <p:txBody>
          <a:bodyPr/>
          <a:lstStyle/>
          <a:p>
            <a:pPr marL="0" indent="0" algn="ctr">
              <a:buNone/>
            </a:pPr>
            <a:r>
              <a:rPr lang="en-GB" sz="2800" dirty="0">
                <a:solidFill>
                  <a:schemeClr val="accent2"/>
                </a:solidFill>
              </a:rPr>
              <a:t>High Level Waste V</a:t>
            </a:r>
            <a:r>
              <a:rPr lang="en-GB" sz="2800" dirty="0" smtClean="0">
                <a:solidFill>
                  <a:schemeClr val="accent2"/>
                </a:solidFill>
              </a:rPr>
              <a:t>itrification </a:t>
            </a:r>
            <a:r>
              <a:rPr lang="en-GB" sz="2800" dirty="0">
                <a:solidFill>
                  <a:schemeClr val="accent2"/>
                </a:solidFill>
              </a:rPr>
              <a:t>and </a:t>
            </a:r>
            <a:r>
              <a:rPr lang="en-GB" sz="2800" dirty="0" smtClean="0">
                <a:solidFill>
                  <a:schemeClr val="accent2"/>
                </a:solidFill>
              </a:rPr>
              <a:t>Storage</a:t>
            </a:r>
            <a:endParaRPr lang="en-GB" sz="2800" dirty="0">
              <a:solidFill>
                <a:schemeClr val="accent2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95399"/>
            <a:ext cx="1912961" cy="39608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3928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GB" dirty="0" smtClean="0"/>
              <a:t>Sellafield Work </a:t>
            </a:r>
            <a:r>
              <a:rPr lang="en-GB" dirty="0"/>
              <a:t>T</a:t>
            </a:r>
            <a:r>
              <a:rPr lang="en-GB" dirty="0" smtClean="0"/>
              <a:t>hemes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6" b="1509"/>
          <a:stretch/>
        </p:blipFill>
        <p:spPr bwMode="auto">
          <a:xfrm>
            <a:off x="1066800" y="1219200"/>
            <a:ext cx="6781800" cy="4234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6"/>
          <p:cNvSpPr>
            <a:spLocks noGrp="1"/>
          </p:cNvSpPr>
          <p:nvPr>
            <p:ph sz="half" idx="1"/>
          </p:nvPr>
        </p:nvSpPr>
        <p:spPr>
          <a:xfrm>
            <a:off x="809672" y="5656521"/>
            <a:ext cx="7527569" cy="573206"/>
          </a:xfrm>
        </p:spPr>
        <p:txBody>
          <a:bodyPr/>
          <a:lstStyle/>
          <a:p>
            <a:pPr marL="0" indent="0" algn="ctr">
              <a:buNone/>
            </a:pPr>
            <a:r>
              <a:rPr lang="en-GB" sz="2800" dirty="0" smtClean="0">
                <a:solidFill>
                  <a:schemeClr val="accent2"/>
                </a:solidFill>
              </a:rPr>
              <a:t>Retrievals from Legacy Ponds</a:t>
            </a:r>
          </a:p>
        </p:txBody>
      </p:sp>
    </p:spTree>
    <p:extLst>
      <p:ext uri="{BB962C8B-B14F-4D97-AF65-F5344CB8AC3E}">
        <p14:creationId xmlns:p14="http://schemas.microsoft.com/office/powerpoint/2010/main" val="626354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GB" dirty="0" smtClean="0"/>
              <a:t>Sellafield Work </a:t>
            </a:r>
            <a:r>
              <a:rPr lang="en-GB" dirty="0"/>
              <a:t>T</a:t>
            </a:r>
            <a:r>
              <a:rPr lang="en-GB" dirty="0" smtClean="0"/>
              <a:t>hemes</a:t>
            </a:r>
            <a:endParaRPr lang="en-GB" dirty="0"/>
          </a:p>
        </p:txBody>
      </p:sp>
      <p:sp>
        <p:nvSpPr>
          <p:cNvPr id="5" name="Content Placeholder 6"/>
          <p:cNvSpPr>
            <a:spLocks noGrp="1"/>
          </p:cNvSpPr>
          <p:nvPr>
            <p:ph sz="half" idx="1"/>
          </p:nvPr>
        </p:nvSpPr>
        <p:spPr>
          <a:xfrm>
            <a:off x="381000" y="5511209"/>
            <a:ext cx="7908569" cy="573206"/>
          </a:xfrm>
        </p:spPr>
        <p:txBody>
          <a:bodyPr/>
          <a:lstStyle/>
          <a:p>
            <a:pPr marL="0" indent="0" algn="ctr">
              <a:buNone/>
            </a:pPr>
            <a:r>
              <a:rPr lang="en-GB" sz="2800" dirty="0" smtClean="0">
                <a:solidFill>
                  <a:schemeClr val="accent2"/>
                </a:solidFill>
              </a:rPr>
              <a:t>Safe and Secure </a:t>
            </a:r>
            <a:r>
              <a:rPr lang="en-GB" sz="2800" dirty="0">
                <a:solidFill>
                  <a:schemeClr val="accent2"/>
                </a:solidFill>
              </a:rPr>
              <a:t>S</a:t>
            </a:r>
            <a:r>
              <a:rPr lang="en-GB" sz="2800" dirty="0" smtClean="0">
                <a:solidFill>
                  <a:schemeClr val="accent2"/>
                </a:solidFill>
              </a:rPr>
              <a:t>torage of Nuclear </a:t>
            </a:r>
            <a:r>
              <a:rPr lang="en-GB" sz="2800" dirty="0">
                <a:solidFill>
                  <a:schemeClr val="accent2"/>
                </a:solidFill>
              </a:rPr>
              <a:t>M</a:t>
            </a:r>
            <a:r>
              <a:rPr lang="en-GB" sz="2800" dirty="0" smtClean="0">
                <a:solidFill>
                  <a:schemeClr val="accent2"/>
                </a:solidFill>
              </a:rPr>
              <a:t>aterials</a:t>
            </a:r>
          </a:p>
        </p:txBody>
      </p:sp>
      <p:pic>
        <p:nvPicPr>
          <p:cNvPr id="6" name="Content Placeholder 5" descr="Pu Ca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r="3858"/>
          <a:stretch/>
        </p:blipFill>
        <p:spPr bwMode="auto">
          <a:xfrm>
            <a:off x="2514600" y="1219200"/>
            <a:ext cx="4114800" cy="4343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96318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876"/>
            <a:ext cx="8229600" cy="952124"/>
          </a:xfrm>
        </p:spPr>
        <p:txBody>
          <a:bodyPr/>
          <a:lstStyle/>
          <a:p>
            <a:r>
              <a:rPr lang="en-GB" dirty="0" smtClean="0"/>
              <a:t>Regulation of UK Nuclear Sites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17558" y="1165203"/>
            <a:ext cx="4960084" cy="5029200"/>
          </a:xfrm>
        </p:spPr>
        <p:txBody>
          <a:bodyPr/>
          <a:lstStyle/>
          <a:p>
            <a:r>
              <a:rPr lang="en-GB" sz="2800" dirty="0" smtClean="0"/>
              <a:t>ONR Licence Conditions and Safety Assessment Principles (SAPs)</a:t>
            </a:r>
          </a:p>
          <a:p>
            <a:r>
              <a:rPr lang="en-GB" sz="2800" dirty="0" smtClean="0"/>
              <a:t>ONR Technical </a:t>
            </a:r>
            <a:r>
              <a:rPr lang="en-GB" sz="2800" dirty="0"/>
              <a:t>Assessment </a:t>
            </a:r>
            <a:r>
              <a:rPr lang="en-GB" sz="2800" dirty="0" smtClean="0"/>
              <a:t>Guides (TAGs)</a:t>
            </a:r>
          </a:p>
          <a:p>
            <a:pPr lvl="0"/>
            <a:r>
              <a:rPr lang="en-GB" sz="2800" dirty="0"/>
              <a:t>NS-TAST-GD-022 </a:t>
            </a:r>
            <a:r>
              <a:rPr lang="en-GB" sz="2800" dirty="0" smtClean="0"/>
              <a:t>ONR – Ventilation TAG</a:t>
            </a:r>
            <a:endParaRPr lang="en-GB" sz="2800" dirty="0"/>
          </a:p>
          <a:p>
            <a:r>
              <a:rPr lang="en-GB" sz="2800" dirty="0"/>
              <a:t>Engineering Principles for Containment and Ventilation (</a:t>
            </a:r>
            <a:r>
              <a:rPr lang="en-GB" sz="2800" dirty="0" smtClean="0"/>
              <a:t>ECVs) </a:t>
            </a:r>
          </a:p>
          <a:p>
            <a:r>
              <a:rPr lang="en-GB" sz="2800" dirty="0" smtClean="0"/>
              <a:t>Environment Agency Regs</a:t>
            </a:r>
            <a:endParaRPr lang="en-GB" sz="28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4" b="570"/>
          <a:stretch/>
        </p:blipFill>
        <p:spPr bwMode="auto">
          <a:xfrm>
            <a:off x="5181600" y="1333876"/>
            <a:ext cx="3649661" cy="421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5112484" y="5552131"/>
            <a:ext cx="3787891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529B"/>
                </a:solidFill>
                <a:latin typeface="Arial" charset="0"/>
                <a:ea typeface="Arial" charset="0"/>
                <a:cs typeface="Arial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29B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29B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29B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29B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29B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29B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29B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29B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1200" b="0" dirty="0">
                <a:solidFill>
                  <a:schemeClr val="tx1"/>
                </a:solidFill>
              </a:rPr>
              <a:t>Contains public sector information published by the Office for Nuclear Regulation and licensed under the Open Government Licence v2.0</a:t>
            </a:r>
          </a:p>
        </p:txBody>
      </p:sp>
    </p:spTree>
    <p:extLst>
      <p:ext uri="{BB962C8B-B14F-4D97-AF65-F5344CB8AC3E}">
        <p14:creationId xmlns:p14="http://schemas.microsoft.com/office/powerpoint/2010/main" val="2604739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1447800" y="685800"/>
            <a:ext cx="6111875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UK Law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4801" y="1061011"/>
            <a:ext cx="5048694" cy="511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Health &amp; Safety at Work Act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Workplace Regulations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Supply of Machinery Regulations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CDM Regulations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Construction Product Regulations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Fire Safety Regulations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Electricity Safety Regulations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Building Regulations etc, etc</a:t>
            </a:r>
            <a:r>
              <a:rPr lang="en-GB" sz="2800" dirty="0" smtClean="0">
                <a:solidFill>
                  <a:schemeClr val="tx1"/>
                </a:solidFill>
                <a:latin typeface="+mj-lt"/>
              </a:rPr>
              <a:t>…</a:t>
            </a:r>
            <a:r>
              <a:rPr kumimoji="0" lang="en-GB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848" y="1440712"/>
            <a:ext cx="3199379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40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1447800" y="685800"/>
            <a:ext cx="6111875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 Nuclear </a:t>
            </a:r>
            <a:r>
              <a:rPr lang="en-US" dirty="0"/>
              <a:t>S</a:t>
            </a:r>
            <a:r>
              <a:rPr lang="en-US" dirty="0" smtClean="0"/>
              <a:t>pecific </a:t>
            </a:r>
            <a:r>
              <a:rPr lang="en-US" dirty="0"/>
              <a:t>S</a:t>
            </a:r>
            <a:r>
              <a:rPr lang="en-US" dirty="0" smtClean="0"/>
              <a:t>tandards</a:t>
            </a:r>
            <a:endParaRPr lang="en-US" dirty="0"/>
          </a:p>
        </p:txBody>
      </p:sp>
      <p:graphicFrame>
        <p:nvGraphicFramePr>
          <p:cNvPr id="9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4013037"/>
              </p:ext>
            </p:extLst>
          </p:nvPr>
        </p:nvGraphicFramePr>
        <p:xfrm>
          <a:off x="560387" y="1479698"/>
          <a:ext cx="788670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56337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104" y="-15949"/>
            <a:ext cx="8229600" cy="1143000"/>
          </a:xfrm>
        </p:spPr>
        <p:txBody>
          <a:bodyPr/>
          <a:lstStyle/>
          <a:p>
            <a:r>
              <a:rPr lang="en-GB" dirty="0"/>
              <a:t>Complying with </a:t>
            </a:r>
            <a:r>
              <a:rPr lang="en-GB" dirty="0" smtClean="0"/>
              <a:t>Regulations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90964" y="990600"/>
            <a:ext cx="8272036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ES_0_1738_1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UK Design</a:t>
            </a:r>
            <a:r>
              <a:rPr kumimoji="0" lang="en-GB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Guide for Ventilation in nuclear facilities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GB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Also Generic Procurement</a:t>
            </a:r>
            <a:r>
              <a:rPr kumimoji="0" lang="en-GB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Specifications and related plant item specific design guides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GB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lvl="0">
              <a:spcAft>
                <a:spcPts val="0"/>
              </a:spcAft>
              <a:defRPr/>
            </a:pPr>
            <a:r>
              <a:rPr lang="en-GB" sz="2800" dirty="0">
                <a:solidFill>
                  <a:schemeClr val="tx1"/>
                </a:solidFill>
              </a:rPr>
              <a:t>ES_0_1738_1 is a Work in P</a:t>
            </a:r>
            <a:r>
              <a:rPr lang="en-GB" sz="2800" dirty="0" smtClean="0">
                <a:solidFill>
                  <a:schemeClr val="tx1"/>
                </a:solidFill>
              </a:rPr>
              <a:t>rogress - evolved </a:t>
            </a:r>
            <a:r>
              <a:rPr lang="en-GB" sz="2800" dirty="0">
                <a:solidFill>
                  <a:schemeClr val="tx1"/>
                </a:solidFill>
              </a:rPr>
              <a:t>from  AECP 1054 </a:t>
            </a:r>
            <a:r>
              <a:rPr lang="en-GB" sz="2800" dirty="0" smtClean="0">
                <a:solidFill>
                  <a:schemeClr val="tx1"/>
                </a:solidFill>
              </a:rPr>
              <a:t>- </a:t>
            </a:r>
            <a:r>
              <a:rPr lang="en-GB" sz="2800" dirty="0">
                <a:solidFill>
                  <a:schemeClr val="tx1"/>
                </a:solidFill>
              </a:rPr>
              <a:t> </a:t>
            </a:r>
            <a:r>
              <a:rPr lang="en-GB" sz="2800" dirty="0" smtClean="0">
                <a:solidFill>
                  <a:schemeClr val="tx1"/>
                </a:solidFill>
              </a:rPr>
              <a:t>to</a:t>
            </a:r>
            <a:r>
              <a:rPr kumimoji="0" lang="en-GB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be rebadged as </a:t>
            </a: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</a:rPr>
              <a:t>EG</a:t>
            </a:r>
            <a:r>
              <a:rPr kumimoji="0" lang="en-GB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_0_1738_1</a:t>
            </a:r>
          </a:p>
          <a:p>
            <a:pPr lvl="0">
              <a:spcAft>
                <a:spcPts val="0"/>
              </a:spcAft>
              <a:defRPr/>
            </a:pPr>
            <a:endParaRPr kumimoji="0" lang="en-GB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dirty="0" smtClean="0">
                <a:solidFill>
                  <a:schemeClr val="tx1"/>
                </a:solidFill>
                <a:latin typeface="+mj-lt"/>
              </a:rPr>
              <a:t>Change in approach to sizing ventilation air flows – dilution approach gave very high flow rates</a:t>
            </a: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341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10600" cy="4754563"/>
          </a:xfrm>
        </p:spPr>
        <p:txBody>
          <a:bodyPr/>
          <a:lstStyle/>
          <a:p>
            <a:r>
              <a:rPr lang="en-GB" sz="2800" dirty="0" smtClean="0"/>
              <a:t>Most contaminated areas had highest air changes</a:t>
            </a:r>
          </a:p>
          <a:p>
            <a:pPr marL="0" indent="0">
              <a:buNone/>
            </a:pPr>
            <a:endParaRPr lang="en-GB" sz="1200" dirty="0" smtClean="0"/>
          </a:p>
          <a:p>
            <a:r>
              <a:rPr lang="en-GB" sz="2800" dirty="0" smtClean="0"/>
              <a:t>Led to increased entrainment </a:t>
            </a:r>
            <a:r>
              <a:rPr lang="en-GB" sz="2800" dirty="0"/>
              <a:t>&amp;</a:t>
            </a:r>
            <a:r>
              <a:rPr lang="en-GB" sz="2800" dirty="0" smtClean="0"/>
              <a:t> aerial discharges</a:t>
            </a:r>
          </a:p>
          <a:p>
            <a:endParaRPr lang="en-GB" sz="1200" dirty="0" smtClean="0"/>
          </a:p>
          <a:p>
            <a:r>
              <a:rPr lang="en-GB" sz="2800" dirty="0" smtClean="0"/>
              <a:t>Flows through primary containment have insignificant effect on activity levels at threshold where it can cause harm to people</a:t>
            </a:r>
          </a:p>
          <a:p>
            <a:endParaRPr lang="en-GB" sz="1200" dirty="0"/>
          </a:p>
          <a:p>
            <a:r>
              <a:rPr lang="en-GB" sz="2800" dirty="0" smtClean="0"/>
              <a:t>Post 1980s designs focus on minimum air flows for process needs and protecting containment boundaries – greatly reduced air flows and plant sizes</a:t>
            </a:r>
            <a:endParaRPr lang="en-GB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/>
          <a:lstStyle/>
          <a:p>
            <a:r>
              <a:rPr lang="en-GB" dirty="0"/>
              <a:t>Complying with </a:t>
            </a:r>
            <a:r>
              <a:rPr lang="en-GB" dirty="0" smtClean="0"/>
              <a:t>Regulations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050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GB" dirty="0" smtClean="0"/>
              <a:t>Content</a:t>
            </a:r>
            <a:endParaRPr lang="en-GB" dirty="0"/>
          </a:p>
        </p:txBody>
      </p:sp>
      <p:graphicFrame>
        <p:nvGraphicFramePr>
          <p:cNvPr id="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5373213"/>
              </p:ext>
            </p:extLst>
          </p:nvPr>
        </p:nvGraphicFramePr>
        <p:xfrm>
          <a:off x="762000" y="1143000"/>
          <a:ext cx="8038694" cy="4937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48130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104" y="-15949"/>
            <a:ext cx="8229600" cy="1143000"/>
          </a:xfrm>
        </p:spPr>
        <p:txBody>
          <a:bodyPr/>
          <a:lstStyle/>
          <a:p>
            <a:r>
              <a:rPr lang="en-GB" dirty="0"/>
              <a:t>Complying with </a:t>
            </a:r>
            <a:r>
              <a:rPr lang="en-GB" dirty="0" smtClean="0"/>
              <a:t>Regulations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90964" y="990600"/>
            <a:ext cx="7967236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ECV</a:t>
            </a: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3: Means of Confinement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</a:p>
          <a:p>
            <a:pPr lvl="0">
              <a:defRPr/>
            </a:pPr>
            <a:endParaRPr lang="en-GB" sz="2800" dirty="0" smtClean="0">
              <a:solidFill>
                <a:schemeClr val="tx1"/>
              </a:solidFill>
            </a:endParaRPr>
          </a:p>
          <a:p>
            <a:pPr lvl="0">
              <a:defRPr/>
            </a:pPr>
            <a:r>
              <a:rPr lang="en-GB" sz="2800" dirty="0" smtClean="0">
                <a:solidFill>
                  <a:schemeClr val="tx1"/>
                </a:solidFill>
              </a:rPr>
              <a:t>The </a:t>
            </a:r>
            <a:r>
              <a:rPr lang="en-GB" sz="2800" dirty="0">
                <a:solidFill>
                  <a:schemeClr val="tx1"/>
                </a:solidFill>
              </a:rPr>
              <a:t>primary means of confining radioactive materials should be through the provision of </a:t>
            </a:r>
            <a:r>
              <a:rPr lang="en-GB" sz="2800" b="1" dirty="0">
                <a:solidFill>
                  <a:schemeClr val="accent2"/>
                </a:solidFill>
              </a:rPr>
              <a:t>passive sealed containment systems</a:t>
            </a:r>
            <a:r>
              <a:rPr lang="en-GB" sz="2800" dirty="0">
                <a:solidFill>
                  <a:schemeClr val="tx1"/>
                </a:solidFill>
              </a:rPr>
              <a:t> and intrinsic safety features, in preference to the use of active dynamic systems and </a:t>
            </a:r>
            <a:r>
              <a:rPr lang="en-GB" sz="2800" dirty="0" smtClean="0">
                <a:solidFill>
                  <a:schemeClr val="tx1"/>
                </a:solidFill>
              </a:rPr>
              <a:t>components</a:t>
            </a:r>
          </a:p>
          <a:p>
            <a:pPr lvl="0"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lvl="0">
              <a:defRPr/>
            </a:pPr>
            <a:r>
              <a:rPr lang="en-GB" sz="2800" dirty="0" smtClean="0">
                <a:solidFill>
                  <a:schemeClr val="tx1"/>
                </a:solidFill>
                <a:latin typeface="+mj-lt"/>
              </a:rPr>
              <a:t>2 examples of passive ventilation designs on the Sellafield site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5639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104" y="-15949"/>
            <a:ext cx="8229600" cy="1143000"/>
          </a:xfrm>
        </p:spPr>
        <p:txBody>
          <a:bodyPr/>
          <a:lstStyle/>
          <a:p>
            <a:r>
              <a:rPr lang="en-GB" dirty="0" smtClean="0"/>
              <a:t>Naturally Ventilated </a:t>
            </a:r>
            <a:r>
              <a:rPr lang="en-GB" dirty="0"/>
              <a:t>S</a:t>
            </a:r>
            <a:r>
              <a:rPr lang="en-GB" dirty="0" smtClean="0"/>
              <a:t>tores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90964" y="990600"/>
            <a:ext cx="398361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Vitrified Product</a:t>
            </a: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Store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en-GB" sz="1200" b="1" baseline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r>
              <a:rPr kumimoji="0" lang="en-GB" sz="2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HLW product containers vertically stacked in thimble tubes</a:t>
            </a:r>
          </a:p>
          <a:p>
            <a:pPr>
              <a:defRPr/>
            </a:pPr>
            <a:endParaRPr lang="en-GB" sz="1200" baseline="0" dirty="0">
              <a:solidFill>
                <a:schemeClr val="tx1"/>
              </a:solidFill>
            </a:endParaRPr>
          </a:p>
          <a:p>
            <a:pPr>
              <a:defRPr/>
            </a:pPr>
            <a:r>
              <a:rPr kumimoji="0" lang="en-GB" sz="2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Natural ventilation cools the outside of thimble tubes</a:t>
            </a:r>
          </a:p>
          <a:p>
            <a:pPr>
              <a:defRPr/>
            </a:pPr>
            <a:endParaRPr lang="en-GB" sz="1200" baseline="0" dirty="0">
              <a:solidFill>
                <a:schemeClr val="tx1"/>
              </a:solidFill>
            </a:endParaRPr>
          </a:p>
          <a:p>
            <a:pPr>
              <a:defRPr/>
            </a:pPr>
            <a:r>
              <a:rPr kumimoji="0" lang="en-GB" sz="2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Buoyancy driven cooling</a:t>
            </a:r>
            <a:endParaRPr kumimoji="0" lang="en-GB" sz="28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5" name="Picture 1" descr="fig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6" t="10925" r="9228" b="9932"/>
          <a:stretch/>
        </p:blipFill>
        <p:spPr bwMode="auto">
          <a:xfrm>
            <a:off x="4500740" y="1009934"/>
            <a:ext cx="4508358" cy="512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325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104" y="-15949"/>
            <a:ext cx="8229600" cy="1143000"/>
          </a:xfrm>
        </p:spPr>
        <p:txBody>
          <a:bodyPr/>
          <a:lstStyle/>
          <a:p>
            <a:r>
              <a:rPr lang="en-GB" dirty="0" smtClean="0"/>
              <a:t>Naturally Ventilated </a:t>
            </a:r>
            <a:r>
              <a:rPr lang="en-GB" dirty="0"/>
              <a:t>S</a:t>
            </a:r>
            <a:r>
              <a:rPr lang="en-GB" dirty="0" smtClean="0"/>
              <a:t>tores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90964" y="990600"/>
            <a:ext cx="8119636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Product &amp; Residue</a:t>
            </a: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Store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8153036"/>
              </p:ext>
            </p:extLst>
          </p:nvPr>
        </p:nvGraphicFramePr>
        <p:xfrm>
          <a:off x="-4572000" y="-457200"/>
          <a:ext cx="16641656" cy="685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6" name="AutoCAD Drawing" r:id="rId4" imgW="9144000" imgH="5000625" progId="AutoCAD.Drawing.21">
                  <p:embed/>
                </p:oleObj>
              </mc:Choice>
              <mc:Fallback>
                <p:oleObj name="AutoCAD Drawing" r:id="rId4" imgW="9144000" imgH="5000625" progId="AutoCAD.Drawing.2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572000" y="-457200"/>
                        <a:ext cx="16641656" cy="685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auto">
          <a:xfrm>
            <a:off x="498925" y="5410200"/>
            <a:ext cx="8229600" cy="853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2800" kern="0" dirty="0" smtClean="0">
                <a:solidFill>
                  <a:schemeClr val="accent2"/>
                </a:solidFill>
              </a:rPr>
              <a:t>Decay heat promotes stack effect </a:t>
            </a:r>
            <a:r>
              <a:rPr lang="en-GB" sz="2800" kern="0" dirty="0">
                <a:solidFill>
                  <a:schemeClr val="accent2"/>
                </a:solidFill>
              </a:rPr>
              <a:t>- multiple containment barriers between </a:t>
            </a:r>
            <a:r>
              <a:rPr lang="en-GB" sz="2800" kern="0" dirty="0" smtClean="0">
                <a:solidFill>
                  <a:schemeClr val="accent2"/>
                </a:solidFill>
              </a:rPr>
              <a:t>air </a:t>
            </a:r>
            <a:r>
              <a:rPr lang="en-GB" sz="2800" kern="0" dirty="0">
                <a:solidFill>
                  <a:schemeClr val="accent2"/>
                </a:solidFill>
              </a:rPr>
              <a:t>flow and </a:t>
            </a:r>
            <a:r>
              <a:rPr lang="en-GB" sz="2800" kern="0" dirty="0" smtClean="0">
                <a:solidFill>
                  <a:schemeClr val="accent2"/>
                </a:solidFill>
              </a:rPr>
              <a:t>material</a:t>
            </a:r>
            <a:endParaRPr lang="en-GB" sz="2800" kern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897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104" y="-15949"/>
            <a:ext cx="8229600" cy="1143000"/>
          </a:xfrm>
        </p:spPr>
        <p:txBody>
          <a:bodyPr/>
          <a:lstStyle/>
          <a:p>
            <a:r>
              <a:rPr lang="en-GB" dirty="0"/>
              <a:t>Complying with </a:t>
            </a:r>
            <a:r>
              <a:rPr lang="en-GB" dirty="0" smtClean="0"/>
              <a:t>Regulations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90964" y="990600"/>
            <a:ext cx="7967236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ECV</a:t>
            </a: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4: Provision of further containment barriers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</a:p>
          <a:p>
            <a:pPr lvl="0">
              <a:defRPr/>
            </a:pPr>
            <a:r>
              <a:rPr lang="en-GB" sz="2800" dirty="0">
                <a:solidFill>
                  <a:schemeClr val="tx1"/>
                </a:solidFill>
              </a:rPr>
              <a:t>Where the radiological challenge </a:t>
            </a:r>
            <a:r>
              <a:rPr lang="en-GB" sz="2800" dirty="0" smtClean="0">
                <a:solidFill>
                  <a:schemeClr val="tx1"/>
                </a:solidFill>
              </a:rPr>
              <a:t>dictates…plant </a:t>
            </a:r>
            <a:r>
              <a:rPr lang="en-GB" sz="2800" dirty="0">
                <a:solidFill>
                  <a:schemeClr val="tx1"/>
                </a:solidFill>
              </a:rPr>
              <a:t>items that act as containment for radioactive material, </a:t>
            </a:r>
            <a:r>
              <a:rPr lang="en-GB" sz="2800" b="1" dirty="0">
                <a:solidFill>
                  <a:schemeClr val="accent2"/>
                </a:solidFill>
              </a:rPr>
              <a:t>should be provided with further containment barrier(s) that have sufficient capacity to deal safely with the leakage</a:t>
            </a:r>
            <a:r>
              <a:rPr lang="en-GB" sz="2800" b="1" dirty="0">
                <a:solidFill>
                  <a:schemeClr val="tx1"/>
                </a:solidFill>
              </a:rPr>
              <a:t> </a:t>
            </a:r>
            <a:r>
              <a:rPr lang="en-GB" sz="2800" dirty="0">
                <a:solidFill>
                  <a:schemeClr val="tx1"/>
                </a:solidFill>
              </a:rPr>
              <a:t>resulting from any design basis </a:t>
            </a:r>
            <a:r>
              <a:rPr lang="en-GB" sz="2800" dirty="0" smtClean="0">
                <a:solidFill>
                  <a:schemeClr val="tx1"/>
                </a:solidFill>
              </a:rPr>
              <a:t>fault</a:t>
            </a: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lvl="0">
              <a:defRPr/>
            </a:pPr>
            <a:endParaRPr lang="en-GB" sz="1200" dirty="0" smtClean="0">
              <a:solidFill>
                <a:schemeClr val="tx1"/>
              </a:solidFill>
              <a:latin typeface="+mj-lt"/>
            </a:endParaRPr>
          </a:p>
          <a:p>
            <a:pPr lvl="0">
              <a:defRPr/>
            </a:pPr>
            <a:r>
              <a:rPr lang="en-GB" sz="2800" dirty="0" smtClean="0">
                <a:solidFill>
                  <a:schemeClr val="tx1"/>
                </a:solidFill>
                <a:latin typeface="+mj-lt"/>
              </a:rPr>
              <a:t>ES_0_1738_1 adopts the multiple containment barrier approach with ‘cascade’ air flows to support these containment barriers at any breaches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7598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/>
          <a:lstStyle/>
          <a:p>
            <a:r>
              <a:rPr lang="en-GB" dirty="0" smtClean="0"/>
              <a:t>Complying with Regulations</a:t>
            </a:r>
            <a:br>
              <a:rPr lang="en-GB" dirty="0" smtClean="0"/>
            </a:br>
            <a:r>
              <a:rPr lang="en-GB" sz="2800" dirty="0" smtClean="0">
                <a:solidFill>
                  <a:schemeClr val="accent2"/>
                </a:solidFill>
              </a:rPr>
              <a:t>Consider barriers between material and operator</a:t>
            </a:r>
            <a:endParaRPr lang="en-GB" sz="2800" dirty="0">
              <a:solidFill>
                <a:schemeClr val="accent2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227766" y="1901269"/>
            <a:ext cx="7239001" cy="4061277"/>
          </a:xfrm>
          <a:prstGeom prst="rect">
            <a:avLst/>
          </a:prstGeom>
          <a:solidFill>
            <a:srgbClr val="E7E6E6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4" descr="Image result for lab technician cartoon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4"/>
          <a:stretch/>
        </p:blipFill>
        <p:spPr bwMode="auto">
          <a:xfrm>
            <a:off x="1434676" y="2690609"/>
            <a:ext cx="1475927" cy="248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ight Arrow 40"/>
          <p:cNvSpPr/>
          <p:nvPr/>
        </p:nvSpPr>
        <p:spPr>
          <a:xfrm>
            <a:off x="608286" y="2036153"/>
            <a:ext cx="945442" cy="457488"/>
          </a:xfrm>
          <a:prstGeom prst="rightArrow">
            <a:avLst/>
          </a:prstGeom>
          <a:solidFill>
            <a:srgbClr val="92D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771403" y="2029579"/>
            <a:ext cx="1177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prstClr val="black"/>
                </a:solidFill>
                <a:latin typeface="Calibri" pitchFamily="34" charset="0"/>
              </a:rPr>
              <a:t>Fresh air in</a:t>
            </a:r>
            <a:endParaRPr lang="en-GB" sz="18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952677" y="2957833"/>
            <a:ext cx="1206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prstClr val="black"/>
                </a:solidFill>
                <a:latin typeface="Calibri" pitchFamily="34" charset="0"/>
              </a:rPr>
              <a:t>Cascade air</a:t>
            </a:r>
            <a:endParaRPr lang="en-GB" sz="18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291529" y="1985490"/>
            <a:ext cx="3252380" cy="282052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722164" y="2675910"/>
            <a:ext cx="2321073" cy="1642975"/>
          </a:xfrm>
          <a:prstGeom prst="rect">
            <a:avLst/>
          </a:prstGeom>
          <a:solidFill>
            <a:srgbClr val="ED7D31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110370" y="3088938"/>
            <a:ext cx="1516610" cy="863185"/>
          </a:xfrm>
          <a:prstGeom prst="rect">
            <a:avLst/>
          </a:prstGeom>
          <a:solidFill>
            <a:srgbClr val="FF0000"/>
          </a:solidFill>
          <a:ln w="1270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Nuclear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422873" y="5173205"/>
            <a:ext cx="3252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prstClr val="black"/>
                </a:solidFill>
                <a:latin typeface="Calibri" pitchFamily="34" charset="0"/>
              </a:rPr>
              <a:t>Multiple containment barriers</a:t>
            </a:r>
          </a:p>
          <a:p>
            <a:r>
              <a:rPr lang="en-GB" sz="1800" dirty="0" smtClean="0">
                <a:solidFill>
                  <a:prstClr val="black"/>
                </a:solidFill>
                <a:latin typeface="Calibri" pitchFamily="34" charset="0"/>
              </a:rPr>
              <a:t>Protecting operator from source</a:t>
            </a:r>
            <a:endParaRPr lang="en-GB" sz="1800" dirty="0">
              <a:solidFill>
                <a:prstClr val="black"/>
              </a:solidFill>
              <a:latin typeface="Calibri" pitchFamily="34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4722164" y="4806010"/>
            <a:ext cx="49400" cy="367195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51" name="Straight Arrow Connector 50"/>
          <p:cNvCxnSpPr/>
          <p:nvPr/>
        </p:nvCxnSpPr>
        <p:spPr>
          <a:xfrm flipV="1">
            <a:off x="5180731" y="4338085"/>
            <a:ext cx="146181" cy="83512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52" name="Straight Arrow Connector 51"/>
          <p:cNvCxnSpPr/>
          <p:nvPr/>
        </p:nvCxnSpPr>
        <p:spPr>
          <a:xfrm flipV="1">
            <a:off x="5868675" y="3952125"/>
            <a:ext cx="180388" cy="1305675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tailEnd type="arrow"/>
          </a:ln>
          <a:effectLst/>
        </p:spPr>
      </p:cxnSp>
      <p:sp>
        <p:nvSpPr>
          <p:cNvPr id="53" name="TextBox 52"/>
          <p:cNvSpPr txBox="1"/>
          <p:nvPr/>
        </p:nvSpPr>
        <p:spPr>
          <a:xfrm>
            <a:off x="7590009" y="2634668"/>
            <a:ext cx="1249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prstClr val="black"/>
                </a:solidFill>
                <a:latin typeface="Calibri" pitchFamily="34" charset="0"/>
              </a:rPr>
              <a:t>Discharge</a:t>
            </a:r>
          </a:p>
          <a:p>
            <a:r>
              <a:rPr lang="en-GB" sz="1800" dirty="0" smtClean="0">
                <a:solidFill>
                  <a:prstClr val="black"/>
                </a:solidFill>
                <a:latin typeface="Calibri" pitchFamily="34" charset="0"/>
              </a:rPr>
              <a:t> air</a:t>
            </a:r>
            <a:endParaRPr lang="en-GB" sz="18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6" name="Right Arrow 55"/>
          <p:cNvSpPr/>
          <p:nvPr/>
        </p:nvSpPr>
        <p:spPr>
          <a:xfrm>
            <a:off x="3784779" y="3327055"/>
            <a:ext cx="1404812" cy="457488"/>
          </a:xfrm>
          <a:prstGeom prst="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ight Arrow 56"/>
          <p:cNvSpPr/>
          <p:nvPr/>
        </p:nvSpPr>
        <p:spPr>
          <a:xfrm>
            <a:off x="6516606" y="3268653"/>
            <a:ext cx="1404812" cy="457488"/>
          </a:xfrm>
          <a:prstGeom prst="rightArrow">
            <a:avLst/>
          </a:prstGeom>
          <a:solidFill>
            <a:srgbClr val="7030A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746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GB" dirty="0" smtClean="0"/>
              <a:t>Air Flow Cascade</a:t>
            </a:r>
            <a:endParaRPr lang="en-GB" sz="2800" dirty="0"/>
          </a:p>
        </p:txBody>
      </p:sp>
      <p:pic>
        <p:nvPicPr>
          <p:cNvPr id="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526430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914400" y="1049977"/>
            <a:ext cx="7162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2800" kern="0" dirty="0" smtClean="0">
                <a:solidFill>
                  <a:schemeClr val="accent2"/>
                </a:solidFill>
              </a:rPr>
              <a:t>Across multiple containment barriers</a:t>
            </a:r>
            <a:endParaRPr lang="en-GB" sz="2800" kern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602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534400" cy="1143000"/>
          </a:xfrm>
        </p:spPr>
        <p:txBody>
          <a:bodyPr/>
          <a:lstStyle/>
          <a:p>
            <a:r>
              <a:rPr lang="en-US" dirty="0"/>
              <a:t>UK </a:t>
            </a:r>
            <a:r>
              <a:rPr lang="en-US" dirty="0" smtClean="0"/>
              <a:t>Nuclear </a:t>
            </a:r>
            <a:r>
              <a:rPr lang="en-US" dirty="0"/>
              <a:t>V</a:t>
            </a:r>
            <a:r>
              <a:rPr lang="en-US" dirty="0" smtClean="0"/>
              <a:t>entilation </a:t>
            </a:r>
            <a:r>
              <a:rPr lang="en-US" dirty="0"/>
              <a:t>S</a:t>
            </a:r>
            <a:r>
              <a:rPr lang="en-US" dirty="0" smtClean="0"/>
              <a:t>tandards</a:t>
            </a:r>
            <a:endParaRPr lang="en-GB" dirty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3227653"/>
              </p:ext>
            </p:extLst>
          </p:nvPr>
        </p:nvGraphicFramePr>
        <p:xfrm>
          <a:off x="804863" y="1341438"/>
          <a:ext cx="788670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98168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do we need Nuclear stds?</a:t>
            </a:r>
            <a:endParaRPr lang="en-GB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381000" y="1447800"/>
            <a:ext cx="8001000" cy="481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Many nuclear facilities have 50 plus years operating lives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GB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Facilities often continue to operate well beyond their</a:t>
            </a:r>
            <a:r>
              <a:rPr kumimoji="0" lang="en-GB" sz="2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original design life</a:t>
            </a:r>
            <a:endParaRPr kumimoji="0" lang="en-GB" sz="28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GB" sz="1600" dirty="0">
              <a:solidFill>
                <a:schemeClr val="tx1"/>
              </a:solidFill>
              <a:latin typeface="+mj-lt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Additional costs of replacing worn out plant items</a:t>
            </a:r>
            <a:r>
              <a:rPr kumimoji="0" lang="en-GB" sz="2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on a nuclear licensed site</a:t>
            </a:r>
            <a:endParaRPr kumimoji="0" lang="en-GB" sz="28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GB" sz="1600" dirty="0">
              <a:solidFill>
                <a:schemeClr val="tx1"/>
              </a:solidFill>
              <a:latin typeface="+mj-lt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Vastly disproportionate to the purchase cost alone </a:t>
            </a:r>
            <a:r>
              <a:rPr lang="en-GB" sz="2800" dirty="0" smtClean="0">
                <a:solidFill>
                  <a:schemeClr val="tx1"/>
                </a:solidFill>
                <a:latin typeface="+mj-lt"/>
              </a:rPr>
              <a:t>of</a:t>
            </a:r>
            <a:r>
              <a:rPr kumimoji="0" lang="en-GB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failed plant item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GB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657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GB" dirty="0"/>
              <a:t>Why do we need </a:t>
            </a:r>
            <a:r>
              <a:rPr lang="en-GB" dirty="0" smtClean="0"/>
              <a:t>Nuclear </a:t>
            </a:r>
            <a:r>
              <a:rPr lang="en-GB" dirty="0"/>
              <a:t>stds?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175" y="990600"/>
            <a:ext cx="5153025" cy="5334000"/>
          </a:xfrm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/>
            </a:pPr>
            <a:r>
              <a:rPr lang="en-GB" sz="2800" kern="1200" dirty="0"/>
              <a:t>Commercial off the shelf plant not always </a:t>
            </a:r>
            <a:r>
              <a:rPr lang="en-GB" sz="2800" kern="1200" dirty="0" smtClean="0"/>
              <a:t>lowest </a:t>
            </a:r>
            <a:r>
              <a:rPr lang="en-GB" sz="2800" kern="1200" dirty="0"/>
              <a:t>overall facility lifetime </a:t>
            </a:r>
            <a:r>
              <a:rPr lang="en-GB" sz="2800" kern="1200" dirty="0" smtClean="0"/>
              <a:t>cost</a:t>
            </a:r>
          </a:p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/>
            </a:pPr>
            <a:endParaRPr lang="en-GB" sz="600" kern="1200" dirty="0">
              <a:solidFill>
                <a:srgbClr val="000000"/>
              </a:solidFill>
            </a:endParaRPr>
          </a:p>
          <a:p>
            <a:pPr marL="228600" lvl="0" indent="-228600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/>
            </a:pPr>
            <a:r>
              <a:rPr lang="en-GB" sz="2800" kern="1200" dirty="0" smtClean="0">
                <a:solidFill>
                  <a:srgbClr val="000000"/>
                </a:solidFill>
              </a:rPr>
              <a:t>Ventilation </a:t>
            </a:r>
            <a:r>
              <a:rPr lang="en-GB" sz="2800" kern="1200" dirty="0">
                <a:solidFill>
                  <a:srgbClr val="000000"/>
                </a:solidFill>
              </a:rPr>
              <a:t>plant </a:t>
            </a:r>
            <a:r>
              <a:rPr lang="en-GB" sz="2800" kern="1200" dirty="0" smtClean="0">
                <a:solidFill>
                  <a:srgbClr val="000000"/>
                </a:solidFill>
              </a:rPr>
              <a:t>in </a:t>
            </a:r>
            <a:r>
              <a:rPr lang="en-GB" sz="2800" kern="1200" dirty="0">
                <a:solidFill>
                  <a:srgbClr val="000000"/>
                </a:solidFill>
              </a:rPr>
              <a:t>coastal locations exposed to corrosive salt laden </a:t>
            </a:r>
            <a:r>
              <a:rPr lang="en-GB" sz="2800" kern="1200" dirty="0" smtClean="0">
                <a:solidFill>
                  <a:srgbClr val="000000"/>
                </a:solidFill>
              </a:rPr>
              <a:t>air</a:t>
            </a:r>
          </a:p>
          <a:p>
            <a:pPr marL="228600" lvl="0" indent="-228600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/>
            </a:pPr>
            <a:endParaRPr lang="en-GB" sz="600" kern="1200" dirty="0" smtClean="0">
              <a:solidFill>
                <a:srgbClr val="000000"/>
              </a:solidFill>
            </a:endParaRPr>
          </a:p>
          <a:p>
            <a:pPr marL="228600" lvl="0" indent="-228600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/>
            </a:pPr>
            <a:r>
              <a:rPr lang="en-GB" sz="2800" kern="1200" dirty="0">
                <a:solidFill>
                  <a:srgbClr val="000000"/>
                </a:solidFill>
              </a:rPr>
              <a:t>H</a:t>
            </a:r>
            <a:r>
              <a:rPr lang="en-GB" sz="2800" kern="1200" dirty="0" smtClean="0">
                <a:solidFill>
                  <a:srgbClr val="000000"/>
                </a:solidFill>
              </a:rPr>
              <a:t>igh integrity plant needed to prevent contamination leaks</a:t>
            </a:r>
          </a:p>
          <a:p>
            <a:pPr marL="228600" lvl="0" indent="-228600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/>
            </a:pPr>
            <a:endParaRPr lang="en-GB" sz="600" kern="1200" dirty="0">
              <a:solidFill>
                <a:srgbClr val="000000"/>
              </a:solidFill>
            </a:endParaRPr>
          </a:p>
          <a:p>
            <a:pPr marL="228600" lvl="0" indent="-228600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/>
            </a:pPr>
            <a:r>
              <a:rPr lang="en-GB" sz="2800" kern="1200" dirty="0">
                <a:solidFill>
                  <a:srgbClr val="000000"/>
                </a:solidFill>
              </a:rPr>
              <a:t>No appropriate </a:t>
            </a:r>
            <a:r>
              <a:rPr lang="en-GB" sz="2800" kern="1200" dirty="0" smtClean="0">
                <a:solidFill>
                  <a:srgbClr val="000000"/>
                </a:solidFill>
              </a:rPr>
              <a:t>BS/EU/ISO </a:t>
            </a:r>
            <a:r>
              <a:rPr lang="en-GB" sz="2800" kern="1200" dirty="0">
                <a:solidFill>
                  <a:srgbClr val="000000"/>
                </a:solidFill>
              </a:rPr>
              <a:t>plant standards which fully satisfy all requirements 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t="4404" r="6294" b="10284"/>
          <a:stretch>
            <a:fillRect/>
          </a:stretch>
        </p:blipFill>
        <p:spPr bwMode="auto">
          <a:xfrm>
            <a:off x="5410200" y="1162050"/>
            <a:ext cx="3238489" cy="236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" t="4321" r="5835" b="8810"/>
          <a:stretch>
            <a:fillRect/>
          </a:stretch>
        </p:blipFill>
        <p:spPr bwMode="auto">
          <a:xfrm>
            <a:off x="5381625" y="3733800"/>
            <a:ext cx="32955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785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GB" dirty="0"/>
              <a:t>Why do we need </a:t>
            </a:r>
            <a:r>
              <a:rPr lang="en-GB" dirty="0" smtClean="0"/>
              <a:t>Nuclear </a:t>
            </a:r>
            <a:r>
              <a:rPr lang="en-GB" dirty="0"/>
              <a:t>stds?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3186678" cy="4248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5356109" y="5715000"/>
            <a:ext cx="3787891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529B"/>
                </a:solidFill>
                <a:latin typeface="Arial" charset="0"/>
                <a:ea typeface="Arial" charset="0"/>
                <a:cs typeface="Arial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29B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29B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29B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29B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29B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29B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29B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29B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1200" b="0" dirty="0">
                <a:solidFill>
                  <a:schemeClr val="tx1"/>
                </a:solidFill>
              </a:rPr>
              <a:t>Contains public sector information published by the Office for Nuclear Regulation and licensed under the Open Government Licence v2.0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4799" y="1179702"/>
            <a:ext cx="5051309" cy="499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/>
            </a:pPr>
            <a:r>
              <a:rPr lang="en-GB" sz="2800" kern="1200" dirty="0" smtClean="0"/>
              <a:t>ONR Guide on Supply Chain Management Arrangements…</a:t>
            </a:r>
          </a:p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/>
            </a:pPr>
            <a:endParaRPr lang="en-GB" sz="800" dirty="0">
              <a:solidFill>
                <a:srgbClr val="000000"/>
              </a:solidFill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/>
            </a:pPr>
            <a:r>
              <a:rPr lang="en-GB" sz="2800" dirty="0" smtClean="0">
                <a:solidFill>
                  <a:srgbClr val="000000"/>
                </a:solidFill>
              </a:rPr>
              <a:t>Robust supply chain management needed to avoid counterfeit items</a:t>
            </a:r>
          </a:p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/>
            </a:pPr>
            <a:endParaRPr lang="en-GB" sz="800" kern="1200" dirty="0">
              <a:solidFill>
                <a:srgbClr val="000000"/>
              </a:solidFill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/>
            </a:pPr>
            <a:r>
              <a:rPr lang="en-GB" sz="2800" dirty="0" smtClean="0">
                <a:solidFill>
                  <a:srgbClr val="000000"/>
                </a:solidFill>
              </a:rPr>
              <a:t>Engineering Standards to include Master Inspection &amp; Test plans</a:t>
            </a:r>
          </a:p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/>
            </a:pPr>
            <a:endParaRPr lang="en-GB" sz="800" kern="1200" dirty="0">
              <a:solidFill>
                <a:srgbClr val="000000"/>
              </a:solidFill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/>
            </a:pPr>
            <a:r>
              <a:rPr lang="en-GB" sz="2800" dirty="0" smtClean="0">
                <a:solidFill>
                  <a:srgbClr val="000000"/>
                </a:solidFill>
              </a:rPr>
              <a:t>Oversight &amp; assurance arrgts</a:t>
            </a:r>
            <a:endParaRPr lang="en-GB" sz="2800" kern="1200" dirty="0" smtClean="0">
              <a:solidFill>
                <a:srgbClr val="000000"/>
              </a:solidFill>
            </a:endParaRPr>
          </a:p>
          <a:p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11279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1" y="177657"/>
            <a:ext cx="8229600" cy="1143000"/>
          </a:xfrm>
        </p:spPr>
        <p:txBody>
          <a:bodyPr/>
          <a:lstStyle/>
          <a:p>
            <a:r>
              <a:rPr lang="en-GB" dirty="0" smtClean="0"/>
              <a:t>The UK Nuclear Industry</a:t>
            </a:r>
            <a:endParaRPr lang="en-GB" dirty="0"/>
          </a:p>
        </p:txBody>
      </p:sp>
      <p:sp>
        <p:nvSpPr>
          <p:cNvPr id="5" name="Content Placeholder 6"/>
          <p:cNvSpPr txBox="1">
            <a:spLocks/>
          </p:cNvSpPr>
          <p:nvPr/>
        </p:nvSpPr>
        <p:spPr bwMode="auto">
          <a:xfrm>
            <a:off x="457200" y="1219200"/>
            <a:ext cx="4648198" cy="500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36 Nuclear licensed sites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Power stations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	- operational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	- decommissioning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	- under construction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Fuel manufacture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Fuel reprocessing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Nuclear submarines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Nuclear weapons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Nuclear waste stores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" name="Content Placeholder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5398" y="1219200"/>
            <a:ext cx="3592513" cy="468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048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415764" cy="1143000"/>
          </a:xfrm>
        </p:spPr>
        <p:txBody>
          <a:bodyPr/>
          <a:lstStyle/>
          <a:p>
            <a:r>
              <a:rPr lang="en-GB" dirty="0" smtClean="0"/>
              <a:t>Engineering Standards &amp; Guides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04800" y="1295400"/>
            <a:ext cx="4572000" cy="493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Generic Procurement Specifications for Ventilation Plant Items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>
              <a:defRPr/>
            </a:pPr>
            <a:r>
              <a:rPr lang="en-GB" sz="2800" dirty="0">
                <a:solidFill>
                  <a:schemeClr val="tx1"/>
                </a:solidFill>
              </a:rPr>
              <a:t>Fans, AHUs, ductwork, filter housings, dampers, coils, attenuators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With plant</a:t>
            </a:r>
            <a:r>
              <a:rPr kumimoji="0" lang="en-GB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specific options</a:t>
            </a: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Each Specification has related Design</a:t>
            </a:r>
            <a:r>
              <a:rPr kumimoji="0" lang="en-GB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Guide</a:t>
            </a: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07" y="1109426"/>
            <a:ext cx="3682781" cy="4910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0802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639762"/>
          </a:xfrm>
        </p:spPr>
        <p:txBody>
          <a:bodyPr/>
          <a:lstStyle/>
          <a:p>
            <a:r>
              <a:rPr lang="en-US" dirty="0" smtClean="0"/>
              <a:t>Update of </a:t>
            </a:r>
            <a:r>
              <a:rPr lang="en-US" dirty="0"/>
              <a:t>E</a:t>
            </a:r>
            <a:r>
              <a:rPr lang="en-US" dirty="0" smtClean="0"/>
              <a:t>ngineering </a:t>
            </a:r>
            <a:r>
              <a:rPr lang="en-US" dirty="0"/>
              <a:t>S</a:t>
            </a:r>
            <a:r>
              <a:rPr lang="en-US" dirty="0" smtClean="0"/>
              <a:t>tandards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45423" y="1066800"/>
            <a:ext cx="838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</a:rPr>
              <a:t>National Nuclear Ventilation Forum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Site Licence</a:t>
            </a:r>
            <a:r>
              <a:rPr kumimoji="0" lang="en-GB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holders and supply chain</a:t>
            </a:r>
          </a:p>
          <a:p>
            <a:pPr>
              <a:defRPr/>
            </a:pPr>
            <a:r>
              <a:rPr lang="en-GB" sz="2800" noProof="0" dirty="0" smtClean="0">
                <a:solidFill>
                  <a:schemeClr val="tx1"/>
                </a:solidFill>
                <a:latin typeface="+mj-lt"/>
              </a:rPr>
              <a:t>Regulators attend the forums </a:t>
            </a: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Share</a:t>
            </a:r>
            <a:r>
              <a:rPr kumimoji="0" lang="en-GB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good practice and learning from experience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aseline="0" dirty="0" smtClean="0">
                <a:solidFill>
                  <a:schemeClr val="tx1"/>
                </a:solidFill>
                <a:latin typeface="+mj-lt"/>
              </a:rPr>
              <a:t>Meets 3 times per year</a:t>
            </a: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NNVF</a:t>
            </a:r>
            <a:r>
              <a:rPr kumimoji="0" lang="en-GB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Charter -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Strategic Priorities</a:t>
            </a:r>
          </a:p>
          <a:p>
            <a:pPr marL="0" indent="0">
              <a:buNone/>
              <a:tabLst>
                <a:tab pos="627063" algn="l"/>
              </a:tabLst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	- </a:t>
            </a:r>
            <a:r>
              <a:rPr lang="en-GB" sz="2800" dirty="0">
                <a:solidFill>
                  <a:schemeClr val="tx1"/>
                </a:solidFill>
              </a:rPr>
              <a:t>Skills</a:t>
            </a:r>
          </a:p>
          <a:p>
            <a:pPr marL="0" indent="0">
              <a:buNone/>
              <a:tabLst>
                <a:tab pos="627063" algn="l"/>
              </a:tabLst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	- </a:t>
            </a:r>
            <a:r>
              <a:rPr lang="en-GB" sz="2800" dirty="0">
                <a:solidFill>
                  <a:schemeClr val="tx1"/>
                </a:solidFill>
              </a:rPr>
              <a:t>Asset &amp; Ageing Management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627063" algn="l"/>
              </a:tabLst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	- Common UK Standards</a:t>
            </a:r>
          </a:p>
          <a:p>
            <a:pPr>
              <a:tabLst>
                <a:tab pos="627063" algn="l"/>
              </a:tabLst>
              <a:defRPr/>
            </a:pPr>
            <a:r>
              <a:rPr lang="en-GB" sz="2800" dirty="0" smtClean="0">
                <a:solidFill>
                  <a:schemeClr val="tx1"/>
                </a:solidFill>
                <a:latin typeface="+mj-lt"/>
              </a:rPr>
              <a:t>Sub-groups to update Engineering Standards</a:t>
            </a: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6249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964" y="152400"/>
            <a:ext cx="8229600" cy="1143000"/>
          </a:xfrm>
        </p:spPr>
        <p:txBody>
          <a:bodyPr/>
          <a:lstStyle/>
          <a:p>
            <a:r>
              <a:rPr lang="en-GB" dirty="0" smtClean="0"/>
              <a:t>Current Engineering Standards</a:t>
            </a:r>
            <a:endParaRPr lang="en-GB" dirty="0"/>
          </a:p>
        </p:txBody>
      </p:sp>
      <p:pic>
        <p:nvPicPr>
          <p:cNvPr id="6" name="Picture 5" descr="C:\Users\bjs001.SSA-INTRA\Documents\Picture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49" y="1370326"/>
            <a:ext cx="4208721" cy="3188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X:\Eng\depts\NVG\NVG Group\Evap D\C3 new damper\Position photos\IMG_738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8" t="-2" r="24729" b="26230"/>
          <a:stretch/>
        </p:blipFill>
        <p:spPr bwMode="auto">
          <a:xfrm>
            <a:off x="4881282" y="1143000"/>
            <a:ext cx="3886200" cy="364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6"/>
          <p:cNvSpPr>
            <a:spLocks noGrp="1"/>
          </p:cNvSpPr>
          <p:nvPr>
            <p:ph sz="half" idx="1"/>
          </p:nvPr>
        </p:nvSpPr>
        <p:spPr>
          <a:xfrm>
            <a:off x="365884" y="4750870"/>
            <a:ext cx="4118449" cy="1044694"/>
          </a:xfrm>
        </p:spPr>
        <p:txBody>
          <a:bodyPr/>
          <a:lstStyle/>
          <a:p>
            <a:pPr marL="0" indent="0" algn="ctr">
              <a:buNone/>
            </a:pPr>
            <a:r>
              <a:rPr lang="en-GB" sz="2800" dirty="0" smtClean="0">
                <a:solidFill>
                  <a:schemeClr val="accent2"/>
                </a:solidFill>
              </a:rPr>
              <a:t>AHUs</a:t>
            </a:r>
          </a:p>
          <a:p>
            <a:pPr marL="0" indent="0" algn="ctr">
              <a:buNone/>
            </a:pPr>
            <a:r>
              <a:rPr lang="en-GB" sz="2800" dirty="0" smtClean="0">
                <a:solidFill>
                  <a:schemeClr val="accent2"/>
                </a:solidFill>
              </a:rPr>
              <a:t>ES_0_1710_2</a:t>
            </a:r>
          </a:p>
        </p:txBody>
      </p:sp>
      <p:sp>
        <p:nvSpPr>
          <p:cNvPr id="9" name="Content Placeholder 6"/>
          <p:cNvSpPr txBox="1">
            <a:spLocks/>
          </p:cNvSpPr>
          <p:nvPr/>
        </p:nvSpPr>
        <p:spPr bwMode="auto">
          <a:xfrm>
            <a:off x="4765158" y="4876800"/>
            <a:ext cx="4118449" cy="1044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GB" sz="2800" kern="0" dirty="0" smtClean="0">
                <a:solidFill>
                  <a:schemeClr val="accent2"/>
                </a:solidFill>
              </a:rPr>
              <a:t>High integrity ductwork</a:t>
            </a:r>
          </a:p>
          <a:p>
            <a:pPr marL="0" indent="0" algn="ctr">
              <a:buFontTx/>
              <a:buNone/>
            </a:pPr>
            <a:r>
              <a:rPr lang="en-GB" sz="2800" kern="0" dirty="0" smtClean="0">
                <a:solidFill>
                  <a:schemeClr val="accent2"/>
                </a:solidFill>
              </a:rPr>
              <a:t>ES_0_1723_2</a:t>
            </a:r>
          </a:p>
        </p:txBody>
      </p:sp>
    </p:spTree>
    <p:extLst>
      <p:ext uri="{BB962C8B-B14F-4D97-AF65-F5344CB8AC3E}">
        <p14:creationId xmlns:p14="http://schemas.microsoft.com/office/powerpoint/2010/main" val="3170231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GB" dirty="0" smtClean="0"/>
              <a:t>Current Engineering Standards</a:t>
            </a:r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half" idx="1"/>
          </p:nvPr>
        </p:nvSpPr>
        <p:spPr>
          <a:xfrm>
            <a:off x="0" y="5715000"/>
            <a:ext cx="5257800" cy="558866"/>
          </a:xfrm>
        </p:spPr>
        <p:txBody>
          <a:bodyPr/>
          <a:lstStyle/>
          <a:p>
            <a:pPr marL="0" indent="0" algn="ctr">
              <a:buNone/>
            </a:pPr>
            <a:r>
              <a:rPr lang="en-GB" sz="2800" dirty="0" smtClean="0">
                <a:solidFill>
                  <a:schemeClr val="accent2"/>
                </a:solidFill>
              </a:rPr>
              <a:t>Filter housings ES_0_1711_2</a:t>
            </a:r>
          </a:p>
        </p:txBody>
      </p:sp>
      <p:sp>
        <p:nvSpPr>
          <p:cNvPr id="9" name="Content Placeholder 6"/>
          <p:cNvSpPr txBox="1">
            <a:spLocks/>
          </p:cNvSpPr>
          <p:nvPr/>
        </p:nvSpPr>
        <p:spPr bwMode="auto">
          <a:xfrm>
            <a:off x="4765158" y="5103392"/>
            <a:ext cx="4118449" cy="1044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GB" sz="2800" kern="0" dirty="0" smtClean="0">
                <a:solidFill>
                  <a:schemeClr val="accent2"/>
                </a:solidFill>
              </a:rPr>
              <a:t>High integrity fans</a:t>
            </a:r>
          </a:p>
          <a:p>
            <a:pPr marL="0" indent="0" algn="ctr">
              <a:buFontTx/>
              <a:buNone/>
            </a:pPr>
            <a:r>
              <a:rPr lang="en-GB" sz="2800" kern="0" dirty="0" smtClean="0">
                <a:solidFill>
                  <a:schemeClr val="accent2"/>
                </a:solidFill>
              </a:rPr>
              <a:t>ES_0_1710_2</a:t>
            </a:r>
          </a:p>
        </p:txBody>
      </p:sp>
      <p:pic>
        <p:nvPicPr>
          <p:cNvPr id="10" name="Picture 9" descr="C:\Users\bjs001.SSA-INTRA\Documents\Picture3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01150"/>
            <a:ext cx="3065721" cy="2114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bjs001.SSA-INTRA\Documents\Picture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3200400"/>
            <a:ext cx="3065720" cy="2425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8" y="1066800"/>
            <a:ext cx="4616407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4945947" y="4742636"/>
            <a:ext cx="325890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erlin Sans FB Demi" pitchFamily="34" charset="0"/>
                <a:cs typeface="Arial" pitchFamily="34" charset="0"/>
              </a:rPr>
              <a:t>Photograph</a:t>
            </a:r>
            <a:r>
              <a:rPr kumimoji="0" lang="en-US" altLang="en-US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Berlin Sans FB Demi" pitchFamily="34" charset="0"/>
                <a:cs typeface="Arial" pitchFamily="34" charset="0"/>
              </a:rPr>
              <a:t>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erlin Sans FB Demi" pitchFamily="34" charset="0"/>
                <a:cs typeface="Arial" pitchFamily="34" charset="0"/>
              </a:rPr>
              <a:t>courtesy of Fan Systems Ltd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677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GB" dirty="0" smtClean="0"/>
              <a:t>UK HEPA Filter Standards</a:t>
            </a:r>
            <a:endParaRPr lang="en-GB" dirty="0"/>
          </a:p>
        </p:txBody>
      </p:sp>
      <p:pic>
        <p:nvPicPr>
          <p:cNvPr id="4" name="Picture 3" descr="C:\Users\BJS001~1.SSA\AppData\Local\Temp\7zO4104BB48\850l-sec Rectangu;ar Insert Type I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22" y="1143000"/>
            <a:ext cx="4309835" cy="4489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BJS001~1.SSA\AppData\Local\Temp\7zO410C48A8\950l-sec Plug-in Lip Seal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628" y="1223327"/>
            <a:ext cx="3573020" cy="443041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514600" y="5363732"/>
            <a:ext cx="37401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erlin Sans FB Demi" pitchFamily="34" charset="0"/>
                <a:cs typeface="Arial" pitchFamily="34" charset="0"/>
              </a:rPr>
              <a:t>Photographs courtesy of M.C. Air Filtration Ltd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82914" y="5660832"/>
            <a:ext cx="4118449" cy="573206"/>
          </a:xfrm>
        </p:spPr>
        <p:txBody>
          <a:bodyPr/>
          <a:lstStyle/>
          <a:p>
            <a:pPr marL="0" indent="0" algn="ctr">
              <a:buNone/>
            </a:pPr>
            <a:r>
              <a:rPr lang="en-GB" sz="2800" dirty="0" smtClean="0">
                <a:solidFill>
                  <a:schemeClr val="accent2"/>
                </a:solidFill>
              </a:rPr>
              <a:t>ES_0_1731_2</a:t>
            </a:r>
          </a:p>
        </p:txBody>
      </p:sp>
      <p:sp>
        <p:nvSpPr>
          <p:cNvPr id="8" name="Content Placeholder 6"/>
          <p:cNvSpPr txBox="1">
            <a:spLocks/>
          </p:cNvSpPr>
          <p:nvPr/>
        </p:nvSpPr>
        <p:spPr bwMode="auto">
          <a:xfrm>
            <a:off x="4724400" y="5653744"/>
            <a:ext cx="4118449" cy="57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GB" sz="2800" kern="0" dirty="0" smtClean="0">
                <a:solidFill>
                  <a:schemeClr val="accent2"/>
                </a:solidFill>
              </a:rPr>
              <a:t>ES_0_1737_2</a:t>
            </a:r>
          </a:p>
        </p:txBody>
      </p:sp>
    </p:spTree>
    <p:extLst>
      <p:ext uri="{BB962C8B-B14F-4D97-AF65-F5344CB8AC3E}">
        <p14:creationId xmlns:p14="http://schemas.microsoft.com/office/powerpoint/2010/main" val="1866695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UK HEPA Filter Standards</a:t>
            </a:r>
            <a:endParaRPr lang="en-GB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514600" y="5363732"/>
            <a:ext cx="37401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erlin Sans FB Demi" pitchFamily="34" charset="0"/>
                <a:cs typeface="Arial" pitchFamily="34" charset="0"/>
              </a:rPr>
              <a:t>Photographs courtesy of M.C. Air Filtration Ltd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82914" y="5660832"/>
            <a:ext cx="4118449" cy="573206"/>
          </a:xfrm>
        </p:spPr>
        <p:txBody>
          <a:bodyPr/>
          <a:lstStyle/>
          <a:p>
            <a:pPr marL="0" indent="0" algn="ctr">
              <a:buNone/>
            </a:pPr>
            <a:r>
              <a:rPr lang="en-GB" sz="2800" dirty="0" smtClean="0">
                <a:solidFill>
                  <a:schemeClr val="accent2"/>
                </a:solidFill>
              </a:rPr>
              <a:t>ES_0_1733_2</a:t>
            </a:r>
          </a:p>
        </p:txBody>
      </p:sp>
      <p:sp>
        <p:nvSpPr>
          <p:cNvPr id="8" name="Content Placeholder 6"/>
          <p:cNvSpPr txBox="1">
            <a:spLocks/>
          </p:cNvSpPr>
          <p:nvPr/>
        </p:nvSpPr>
        <p:spPr bwMode="auto">
          <a:xfrm>
            <a:off x="4724400" y="5653744"/>
            <a:ext cx="4118449" cy="57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GB" sz="2800" kern="0" dirty="0" smtClean="0">
                <a:solidFill>
                  <a:schemeClr val="accent2"/>
                </a:solidFill>
              </a:rPr>
              <a:t>ES_0_1735_2</a:t>
            </a:r>
          </a:p>
        </p:txBody>
      </p:sp>
      <p:pic>
        <p:nvPicPr>
          <p:cNvPr id="9" name="Picture 8" descr="C:\Users\BJS001~1.SSA\AppData\Local\Temp\7zO41085C47\5 &amp; 25l-sec In LIne Canister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09" y="1318437"/>
            <a:ext cx="4118449" cy="391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BJS001~1.SSA\AppData\Local\Temp\7zO410CEE19\Push Through Rang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057" y="1246002"/>
            <a:ext cx="3943350" cy="4057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2751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UK HEPA Filter Standards</a:t>
            </a:r>
            <a:endParaRPr lang="en-GB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514600" y="5363732"/>
            <a:ext cx="37401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erlin Sans FB Demi" pitchFamily="34" charset="0"/>
                <a:cs typeface="Arial" pitchFamily="34" charset="0"/>
              </a:rPr>
              <a:t>Photograph</a:t>
            </a:r>
            <a:r>
              <a:rPr kumimoji="0" lang="en-US" altLang="en-US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Berlin Sans FB Demi" pitchFamily="34" charset="0"/>
                <a:cs typeface="Arial" pitchFamily="34" charset="0"/>
              </a:rPr>
              <a:t>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erlin Sans FB Demi" pitchFamily="34" charset="0"/>
                <a:cs typeface="Arial" pitchFamily="34" charset="0"/>
              </a:rPr>
              <a:t>courtesy of M.C. Air Filtration Ltd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325450" y="5638800"/>
            <a:ext cx="4118449" cy="573206"/>
          </a:xfrm>
        </p:spPr>
        <p:txBody>
          <a:bodyPr/>
          <a:lstStyle/>
          <a:p>
            <a:pPr marL="0" indent="0" algn="ctr">
              <a:buNone/>
            </a:pPr>
            <a:r>
              <a:rPr lang="en-GB" sz="2800" dirty="0" smtClean="0">
                <a:solidFill>
                  <a:schemeClr val="accent2"/>
                </a:solidFill>
              </a:rPr>
              <a:t>ES_0_1734_2</a:t>
            </a:r>
          </a:p>
        </p:txBody>
      </p:sp>
      <p:pic>
        <p:nvPicPr>
          <p:cNvPr id="11" name="Picture 10" descr="C:\Users\BJS001~1.SSA\AppData\Local\Temp\7zO41092649\screw mount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4856"/>
            <a:ext cx="5334001" cy="40316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2922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1307329"/>
              </p:ext>
            </p:extLst>
          </p:nvPr>
        </p:nvGraphicFramePr>
        <p:xfrm>
          <a:off x="804863" y="1341438"/>
          <a:ext cx="788670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2790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656" y="152400"/>
            <a:ext cx="8229600" cy="944562"/>
          </a:xfrm>
        </p:spPr>
        <p:txBody>
          <a:bodyPr/>
          <a:lstStyle/>
          <a:p>
            <a:r>
              <a:rPr lang="en-GB" dirty="0" smtClean="0"/>
              <a:t>UK Nuclear Power Stations</a:t>
            </a:r>
            <a:endParaRPr lang="en-GB" dirty="0"/>
          </a:p>
        </p:txBody>
      </p:sp>
      <p:sp>
        <p:nvSpPr>
          <p:cNvPr id="5" name="Content Placeholder 6"/>
          <p:cNvSpPr txBox="1">
            <a:spLocks/>
          </p:cNvSpPr>
          <p:nvPr/>
        </p:nvSpPr>
        <p:spPr bwMode="auto">
          <a:xfrm>
            <a:off x="809672" y="5791200"/>
            <a:ext cx="7527569" cy="439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GB" sz="2800" kern="0" dirty="0" smtClean="0">
                <a:solidFill>
                  <a:schemeClr val="accent2"/>
                </a:solidFill>
              </a:rPr>
              <a:t>Sizewell B PWR</a:t>
            </a:r>
          </a:p>
        </p:txBody>
      </p:sp>
      <p:pic>
        <p:nvPicPr>
          <p:cNvPr id="7" name="Content Placeholder 6" descr="C:\Users\bjs001.SSA-INTRA\Pictures\1396226_5dd7b17c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19200"/>
            <a:ext cx="5943600" cy="44373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708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UK Nuclear New Build</a:t>
            </a:r>
            <a:endParaRPr lang="en-GB" dirty="0"/>
          </a:p>
        </p:txBody>
      </p:sp>
      <p:pic>
        <p:nvPicPr>
          <p:cNvPr id="1026" name="Picture 2" descr="C:\Users\bjs001.SSA-INTRA\Pictures\5569918_2ca76d8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708106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462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r>
              <a:rPr lang="en-GB" dirty="0" smtClean="0"/>
              <a:t>UK Nuclear Decommissioning Authority Sites</a:t>
            </a:r>
            <a:endParaRPr lang="en-GB" dirty="0"/>
          </a:p>
        </p:txBody>
      </p:sp>
      <p:pic>
        <p:nvPicPr>
          <p:cNvPr id="4" name="Picture 3" descr="C:\Users\bjs001.SSA-INTRA\Pictures\UK_map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34" y="1676400"/>
            <a:ext cx="6987516" cy="4671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5814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7739"/>
          </a:xfrm>
        </p:spPr>
        <p:txBody>
          <a:bodyPr/>
          <a:lstStyle/>
          <a:p>
            <a:r>
              <a:rPr lang="en-GB" dirty="0" smtClean="0"/>
              <a:t>The Sellafield Site</a:t>
            </a:r>
            <a:endParaRPr lang="en-GB" dirty="0"/>
          </a:p>
        </p:txBody>
      </p:sp>
      <p:pic>
        <p:nvPicPr>
          <p:cNvPr id="4" name="Picture 3" descr="C:\Users\bjs001.SSA-INTRA\Pictures\Sellafield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2377"/>
            <a:ext cx="7010400" cy="487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4399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GB" dirty="0" smtClean="0"/>
              <a:t>Spent Fuel Management</a:t>
            </a:r>
            <a:endParaRPr lang="en-GB" dirty="0"/>
          </a:p>
        </p:txBody>
      </p:sp>
      <p:sp>
        <p:nvSpPr>
          <p:cNvPr id="5" name="Content Placeholder 6"/>
          <p:cNvSpPr>
            <a:spLocks noGrp="1"/>
          </p:cNvSpPr>
          <p:nvPr>
            <p:ph sz="half" idx="1"/>
          </p:nvPr>
        </p:nvSpPr>
        <p:spPr>
          <a:xfrm>
            <a:off x="457200" y="5410200"/>
            <a:ext cx="8077200" cy="573206"/>
          </a:xfrm>
        </p:spPr>
        <p:txBody>
          <a:bodyPr/>
          <a:lstStyle/>
          <a:p>
            <a:pPr marL="0" indent="0" algn="ctr">
              <a:buNone/>
            </a:pPr>
            <a:r>
              <a:rPr lang="en-GB" sz="2800" dirty="0">
                <a:solidFill>
                  <a:schemeClr val="accent2"/>
                </a:solidFill>
              </a:rPr>
              <a:t>Thermal Oxide Reprocessing Plant</a:t>
            </a:r>
          </a:p>
        </p:txBody>
      </p:sp>
      <p:pic>
        <p:nvPicPr>
          <p:cNvPr id="6" name="Picture 5" descr="cid:image006.jpg@01D3C5CC.F6DCC4A0"/>
          <p:cNvPicPr/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" t="904" r="2434" b="3677"/>
          <a:stretch/>
        </p:blipFill>
        <p:spPr bwMode="auto">
          <a:xfrm>
            <a:off x="1600200" y="1295400"/>
            <a:ext cx="5791200" cy="3962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5840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GB" dirty="0" smtClean="0"/>
              <a:t>Spent Fuel Management</a:t>
            </a:r>
            <a:endParaRPr lang="en-GB" dirty="0"/>
          </a:p>
        </p:txBody>
      </p:sp>
      <p:sp>
        <p:nvSpPr>
          <p:cNvPr id="5" name="Content Placeholder 6"/>
          <p:cNvSpPr>
            <a:spLocks noGrp="1"/>
          </p:cNvSpPr>
          <p:nvPr>
            <p:ph sz="half" idx="1"/>
          </p:nvPr>
        </p:nvSpPr>
        <p:spPr>
          <a:xfrm>
            <a:off x="457200" y="5638800"/>
            <a:ext cx="8077200" cy="573206"/>
          </a:xfrm>
        </p:spPr>
        <p:txBody>
          <a:bodyPr/>
          <a:lstStyle/>
          <a:p>
            <a:pPr marL="0" indent="0" algn="ctr">
              <a:buNone/>
            </a:pPr>
            <a:r>
              <a:rPr lang="en-GB" sz="2800" dirty="0" smtClean="0">
                <a:solidFill>
                  <a:schemeClr val="accent2"/>
                </a:solidFill>
              </a:rPr>
              <a:t>Magnox Reprocessing</a:t>
            </a:r>
            <a:endParaRPr lang="en-GB" sz="2800" dirty="0">
              <a:solidFill>
                <a:schemeClr val="accent2"/>
              </a:solidFill>
            </a:endParaRPr>
          </a:p>
        </p:txBody>
      </p:sp>
      <p:pic>
        <p:nvPicPr>
          <p:cNvPr id="7" name="Picture 6" descr="Fuel Handling Plant at Sellafield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2455"/>
          <a:stretch/>
        </p:blipFill>
        <p:spPr bwMode="auto">
          <a:xfrm>
            <a:off x="2057400" y="1295400"/>
            <a:ext cx="4648200" cy="426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4198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WMPresentation1">
  <a:themeElements>
    <a:clrScheme name="WMPre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MPresentation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WMPre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Presentation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Presentation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Presentation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Presentation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Presentation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Presentation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Presentation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Presentation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Presentation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Presentation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Presentation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WMPresentation1</Template>
  <TotalTime>2611</TotalTime>
  <Words>946</Words>
  <Application>Microsoft Macintosh PowerPoint</Application>
  <PresentationFormat>On-screen Show (4:3)</PresentationFormat>
  <Paragraphs>240</Paragraphs>
  <Slides>37</Slides>
  <Notes>37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WMPresentation1</vt:lpstr>
      <vt:lpstr>AutoCAD Drawing</vt:lpstr>
      <vt:lpstr>PowerPoint Presentation</vt:lpstr>
      <vt:lpstr>Content</vt:lpstr>
      <vt:lpstr>The UK Nuclear Industry</vt:lpstr>
      <vt:lpstr>UK Nuclear Power Stations</vt:lpstr>
      <vt:lpstr>UK Nuclear New Build</vt:lpstr>
      <vt:lpstr>UK Nuclear Decommissioning Authority Sites</vt:lpstr>
      <vt:lpstr>The Sellafield Site</vt:lpstr>
      <vt:lpstr>Spent Fuel Management</vt:lpstr>
      <vt:lpstr>Spent Fuel Management</vt:lpstr>
      <vt:lpstr>Sellafield - Remediation</vt:lpstr>
      <vt:lpstr>Sellafield - Remediation</vt:lpstr>
      <vt:lpstr>Sellafield - Remediation</vt:lpstr>
      <vt:lpstr>Sellafield Work Themes</vt:lpstr>
      <vt:lpstr>Sellafield Work Themes</vt:lpstr>
      <vt:lpstr>Regulation of UK Nuclear Sites</vt:lpstr>
      <vt:lpstr>UK Law</vt:lpstr>
      <vt:lpstr>Non Nuclear Specific Standards</vt:lpstr>
      <vt:lpstr>Complying with Regulations</vt:lpstr>
      <vt:lpstr>Complying with Regulations</vt:lpstr>
      <vt:lpstr>Complying with Regulations</vt:lpstr>
      <vt:lpstr>Naturally Ventilated Stores</vt:lpstr>
      <vt:lpstr>Naturally Ventilated Stores</vt:lpstr>
      <vt:lpstr>Complying with Regulations</vt:lpstr>
      <vt:lpstr>Complying with Regulations Consider barriers between material and operator</vt:lpstr>
      <vt:lpstr>Air Flow Cascade</vt:lpstr>
      <vt:lpstr>UK Nuclear Ventilation Standards</vt:lpstr>
      <vt:lpstr>Why do we need Nuclear stds?</vt:lpstr>
      <vt:lpstr>Why do we need Nuclear stds?</vt:lpstr>
      <vt:lpstr>Why do we need Nuclear stds?</vt:lpstr>
      <vt:lpstr>Engineering Standards &amp; Guides</vt:lpstr>
      <vt:lpstr>Update of Engineering Standards</vt:lpstr>
      <vt:lpstr>Current Engineering Standards</vt:lpstr>
      <vt:lpstr>Current Engineering Standards</vt:lpstr>
      <vt:lpstr>UK HEPA Filter Standards</vt:lpstr>
      <vt:lpstr>UK HEPA Filter Standards</vt:lpstr>
      <vt:lpstr>UK HEPA Filter Standards</vt:lpstr>
      <vt:lpstr>Summary</vt:lpstr>
    </vt:vector>
  </TitlesOfParts>
  <Company>M.Y. Events,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 E. Young, CMP</dc:creator>
  <cp:lastModifiedBy>Charles Waggoner</cp:lastModifiedBy>
  <cp:revision>222</cp:revision>
  <cp:lastPrinted>2018-05-23T08:44:47Z</cp:lastPrinted>
  <dcterms:created xsi:type="dcterms:W3CDTF">2012-06-18T21:47:24Z</dcterms:created>
  <dcterms:modified xsi:type="dcterms:W3CDTF">2018-05-23T12:57:32Z</dcterms:modified>
</cp:coreProperties>
</file>